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</p:sldMasterIdLst>
  <p:notesMasterIdLst>
    <p:notesMasterId r:id="rId25"/>
  </p:notesMasterIdLst>
  <p:sldIdLst>
    <p:sldId id="257" r:id="rId4"/>
    <p:sldId id="2733" r:id="rId5"/>
    <p:sldId id="258" r:id="rId6"/>
    <p:sldId id="2710" r:id="rId7"/>
    <p:sldId id="2750" r:id="rId8"/>
    <p:sldId id="289" r:id="rId9"/>
    <p:sldId id="292" r:id="rId10"/>
    <p:sldId id="2751" r:id="rId11"/>
    <p:sldId id="2747" r:id="rId12"/>
    <p:sldId id="2752" r:id="rId13"/>
    <p:sldId id="2753" r:id="rId14"/>
    <p:sldId id="2754" r:id="rId15"/>
    <p:sldId id="2755" r:id="rId16"/>
    <p:sldId id="2756" r:id="rId17"/>
    <p:sldId id="2757" r:id="rId18"/>
    <p:sldId id="2758" r:id="rId19"/>
    <p:sldId id="2759" r:id="rId20"/>
    <p:sldId id="2760" r:id="rId21"/>
    <p:sldId id="2761" r:id="rId22"/>
    <p:sldId id="2762" r:id="rId23"/>
    <p:sldId id="273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838" y="3036842"/>
            <a:ext cx="847417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 thường được làm từ nhựa, </a:t>
            </a:r>
            <a:r>
              <a:rPr lang="vi-VN" sz="3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3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</a:t>
            </a:r>
            <a:r>
              <a:rPr lang="vi-VN" sz="3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thấy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gọn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gàng</a:t>
            </a:r>
            <a:r>
              <a:rPr lang="en-US" sz="3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A5DC2-7A7D-4876-A362-6473C0B08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3" y="452558"/>
            <a:ext cx="41212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6C24D-C79F-4F4E-A292-D33C43F5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69" y="20999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1280900" y="1828758"/>
            <a:ext cx="29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885950" y="3543848"/>
            <a:ext cx="269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609850" y="2809875"/>
            <a:ext cx="15906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419350"/>
            <a:ext cx="18002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62549" y="528637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12839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943214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788333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viết, vẽ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875" y="685598"/>
            <a:ext cx="1056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F0"/>
                </a:solidFill>
                <a:cs typeface="Arial" panose="020B0604020202020204" pitchFamily="34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320</Words>
  <Application>Microsoft Office PowerPoint</Application>
  <PresentationFormat>Widescreen</PresentationFormat>
  <Paragraphs>54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Cambria Math</vt:lpstr>
      <vt:lpstr>等线</vt:lpstr>
      <vt:lpstr>等线 Light</vt:lpstr>
      <vt:lpstr>Times New Roman</vt:lpstr>
      <vt:lpstr>UVN Thay Giao Nang</vt:lpstr>
      <vt:lpstr>字魂35号-经典雅黑</vt:lpstr>
      <vt:lpstr>思源黑体 CN Medium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29</cp:revision>
  <dcterms:created xsi:type="dcterms:W3CDTF">2022-11-09T08:46:35Z</dcterms:created>
  <dcterms:modified xsi:type="dcterms:W3CDTF">2023-02-20T07:34:59Z</dcterms:modified>
</cp:coreProperties>
</file>