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342" r:id="rId2"/>
    <p:sldId id="256" r:id="rId3"/>
    <p:sldId id="263" r:id="rId4"/>
    <p:sldId id="308" r:id="rId5"/>
    <p:sldId id="317" r:id="rId6"/>
    <p:sldId id="345" r:id="rId7"/>
    <p:sldId id="330" r:id="rId8"/>
    <p:sldId id="346" r:id="rId9"/>
    <p:sldId id="343" r:id="rId10"/>
    <p:sldId id="344" r:id="rId11"/>
    <p:sldId id="259" r:id="rId12"/>
    <p:sldId id="264" r:id="rId13"/>
  </p:sldIdLst>
  <p:sldSz cx="12161838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Nunito" panose="00000500000000000000" pitchFamily="2" charset="0"/>
      <p:regular r:id="rId23"/>
      <p:bold r:id="rId24"/>
      <p:italic r:id="rId25"/>
      <p:boldItalic r:id="rId26"/>
    </p:embeddedFont>
    <p:embeddedFont>
      <p:font typeface="Inconsolata" panose="020B0604020202020204" charset="0"/>
      <p:regular r:id="rId27"/>
    </p:embeddedFont>
    <p:embeddedFont>
      <p:font typeface="Chewy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76" d="100"/>
          <a:sy n="76" d="100"/>
        </p:scale>
        <p:origin x="10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9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37669-7F4A-43CE-A91F-A34414CD7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87838" l="7649" r="94051">
                        <a14:foregroundMark x1="11615" y1="36486" x2="13598" y2="50000"/>
                        <a14:foregroundMark x1="9632" y1="44595" x2="13598" y2="60811"/>
                        <a14:foregroundMark x1="9065" y1="39189" x2="13881" y2="33784"/>
                        <a14:foregroundMark x1="9065" y1="59459" x2="12465" y2="59459"/>
                        <a14:foregroundMark x1="7649" y1="40541" x2="7649" y2="58108"/>
                        <a14:foregroundMark x1="8782" y1="33784" x2="11898" y2="31081"/>
                        <a14:foregroundMark x1="92918" y1="31081" x2="94051" y2="72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575" y="1648778"/>
            <a:ext cx="9008688" cy="18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79674" y="1382674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đoạn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văn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kể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lại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quan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tranh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C08582-A279-41B2-955D-F9E5392BB6DD}"/>
              </a:ext>
            </a:extLst>
          </p:cNvPr>
          <p:cNvSpPr/>
          <p:nvPr/>
        </p:nvSpPr>
        <p:spPr>
          <a:xfrm>
            <a:off x="799673" y="2101517"/>
            <a:ext cx="10234862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 Nói về hoạt động ngoài trời mà em được tham gia.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E236D-6215-4DD1-8BD4-2332B12FABCD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</a:rPr>
              <a:t>Luyện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tập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118A78-26F4-464A-B653-88778EC94CE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38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837786" y="659473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,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kể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64192-9372-47F2-827E-E275B9DE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97024" l="282" r="93803">
                        <a14:foregroundMark x1="36901" y1="9226" x2="58028" y2="9821"/>
                        <a14:foregroundMark x1="2535" y1="36310" x2="3662" y2="36905"/>
                        <a14:foregroundMark x1="5915" y1="35119" x2="12113" y2="37500"/>
                        <a14:foregroundMark x1="12676" y1="53274" x2="16338" y2="51488"/>
                        <a14:foregroundMark x1="30423" y1="54167" x2="23380" y2="56548"/>
                        <a14:foregroundMark x1="10423" y1="53869" x2="15775" y2="53274"/>
                        <a14:foregroundMark x1="15775" y1="53274" x2="15775" y2="53274"/>
                        <a14:foregroundMark x1="30423" y1="56250" x2="32958" y2="54464"/>
                        <a14:foregroundMark x1="39718" y1="55357" x2="42817" y2="54464"/>
                        <a14:foregroundMark x1="49859" y1="55357" x2="54366" y2="54464"/>
                        <a14:foregroundMark x1="45915" y1="42560" x2="48732" y2="46429"/>
                        <a14:foregroundMark x1="54930" y1="53274" x2="58028" y2="53869"/>
                        <a14:foregroundMark x1="9859" y1="79762" x2="13803" y2="77976"/>
                        <a14:foregroundMark x1="5915" y1="71429" x2="6479" y2="80655"/>
                        <a14:foregroundMark x1="6479" y1="80655" x2="14930" y2="83631"/>
                        <a14:foregroundMark x1="14930" y1="83631" x2="9859" y2="69643"/>
                        <a14:foregroundMark x1="9859" y1="69643" x2="3662" y2="69048"/>
                        <a14:foregroundMark x1="3662" y1="69048" x2="563" y2="70536"/>
                        <a14:foregroundMark x1="3099" y1="66964" x2="12113" y2="68155"/>
                        <a14:foregroundMark x1="12113" y1="68155" x2="13521" y2="69048"/>
                        <a14:foregroundMark x1="16901" y1="71131" x2="20000" y2="83333"/>
                        <a14:foregroundMark x1="9014" y1="86905" x2="4789" y2="90179"/>
                        <a14:foregroundMark x1="2535" y1="82143" x2="14930" y2="87798"/>
                        <a14:foregroundMark x1="14366" y1="88690" x2="23380" y2="87500"/>
                        <a14:foregroundMark x1="22535" y1="86607" x2="17746" y2="92262"/>
                        <a14:foregroundMark x1="17746" y1="92262" x2="12676" y2="94048"/>
                        <a14:foregroundMark x1="12676" y1="94048" x2="11831" y2="92857"/>
                        <a14:foregroundMark x1="1127" y1="78869" x2="1690" y2="89286"/>
                        <a14:foregroundMark x1="1690" y1="89286" x2="1972" y2="89583"/>
                        <a14:foregroundMark x1="1690" y1="92857" x2="12676" y2="94345"/>
                        <a14:foregroundMark x1="18873" y1="94345" x2="22817" y2="92262"/>
                        <a14:foregroundMark x1="38592" y1="71429" x2="33521" y2="83929"/>
                        <a14:foregroundMark x1="33521" y1="83929" x2="40845" y2="86607"/>
                        <a14:foregroundMark x1="40845" y1="86607" x2="42535" y2="78274"/>
                        <a14:foregroundMark x1="42535" y1="78274" x2="36338" y2="73810"/>
                        <a14:foregroundMark x1="36338" y1="73810" x2="28451" y2="72917"/>
                        <a14:foregroundMark x1="28169" y1="68155" x2="38873" y2="66667"/>
                        <a14:foregroundMark x1="29859" y1="71429" x2="29859" y2="88095"/>
                        <a14:foregroundMark x1="40563" y1="72321" x2="52113" y2="84524"/>
                        <a14:foregroundMark x1="52113" y1="84524" x2="59437" y2="84821"/>
                        <a14:foregroundMark x1="59437" y1="84821" x2="78873" y2="83929"/>
                        <a14:foregroundMark x1="78873" y1="83929" x2="88169" y2="83929"/>
                        <a14:foregroundMark x1="34930" y1="74702" x2="49577" y2="72917"/>
                        <a14:foregroundMark x1="49577" y1="72917" x2="81972" y2="75298"/>
                        <a14:foregroundMark x1="81127" y1="70833" x2="89859" y2="71131"/>
                        <a14:foregroundMark x1="90986" y1="84226" x2="89014" y2="93452"/>
                        <a14:foregroundMark x1="89014" y1="93452" x2="83944" y2="97619"/>
                        <a14:foregroundMark x1="83944" y1="97619" x2="83662" y2="97619"/>
                        <a14:foregroundMark x1="87606" y1="76786" x2="90141" y2="80655"/>
                        <a14:foregroundMark x1="90141" y1="75000" x2="90423" y2="83036"/>
                        <a14:foregroundMark x1="66479" y1="89881" x2="37746" y2="87798"/>
                        <a14:foregroundMark x1="90141" y1="84821" x2="91549" y2="83333"/>
                        <a14:foregroundMark x1="89014" y1="39881" x2="92394" y2="37500"/>
                        <a14:foregroundMark x1="93803" y1="36310" x2="93803" y2="3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397" y="1804790"/>
            <a:ext cx="8713803" cy="50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313" y="827547"/>
            <a:ext cx="110066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</a:rPr>
              <a:t>Hai bạn nhỏ đang hăng say, tích cực cùng nhau trồng </a:t>
            </a:r>
            <a:r>
              <a:rPr lang="vi-VN" sz="3600" dirty="0" smtClean="0">
                <a:latin typeface="arial" panose="020B0604020202020204" pitchFamily="34" charset="0"/>
              </a:rPr>
              <a:t>cây</a:t>
            </a:r>
            <a:r>
              <a:rPr lang="en-US" sz="3600" dirty="0" smtClean="0">
                <a:latin typeface="arial" panose="020B0604020202020204" pitchFamily="34" charset="0"/>
              </a:rPr>
              <a:t>. </a:t>
            </a:r>
            <a:r>
              <a:rPr lang="vi-VN" sz="3600" dirty="0" smtClean="0">
                <a:latin typeface="arial" panose="020B0604020202020204" pitchFamily="34" charset="0"/>
              </a:rPr>
              <a:t>Để </a:t>
            </a:r>
            <a:r>
              <a:rPr lang="vi-VN" sz="3600" dirty="0">
                <a:latin typeface="arial" panose="020B0604020202020204" pitchFamily="34" charset="0"/>
              </a:rPr>
              <a:t>có được cây xanh to lớn che rợp bóng mát, </a:t>
            </a:r>
            <a:r>
              <a:rPr lang="vi-VN" sz="3600" dirty="0" smtClean="0">
                <a:latin typeface="arial" panose="020B0604020202020204" pitchFamily="34" charset="0"/>
              </a:rPr>
              <a:t>c</a:t>
            </a:r>
            <a:r>
              <a:rPr lang="en-US" sz="3600" dirty="0" smtClean="0">
                <a:latin typeface="arial" panose="020B0604020202020204" pitchFamily="34" charset="0"/>
              </a:rPr>
              <a:t>ầ</a:t>
            </a:r>
            <a:r>
              <a:rPr lang="vi-VN" sz="3600" dirty="0" smtClean="0">
                <a:latin typeface="arial" panose="020B0604020202020204" pitchFamily="34" charset="0"/>
              </a:rPr>
              <a:t>n </a:t>
            </a:r>
            <a:r>
              <a:rPr lang="vi-VN" sz="3600" dirty="0">
                <a:latin typeface="arial" panose="020B0604020202020204" pitchFamily="34" charset="0"/>
              </a:rPr>
              <a:t>trải qua khá nhiều giai đoạn. Đầu tiên, hai bạn xới đất, đào lỗ cho cây. Xong việc đào lỗ, hai bạn đặt cây </a:t>
            </a:r>
            <a:r>
              <a:rPr lang="vi-VN" sz="3600" dirty="0" smtClean="0">
                <a:latin typeface="arial" panose="020B0604020202020204" pitchFamily="34" charset="0"/>
              </a:rPr>
              <a:t>xuống </a:t>
            </a:r>
            <a:r>
              <a:rPr lang="vi-VN" sz="3600" dirty="0">
                <a:latin typeface="arial" panose="020B0604020202020204" pitchFamily="34" charset="0"/>
              </a:rPr>
              <a:t>cẩn thận rồi </a:t>
            </a:r>
            <a:r>
              <a:rPr lang="vi-VN" sz="3600" dirty="0" smtClean="0">
                <a:latin typeface="arial" panose="020B0604020202020204" pitchFamily="34" charset="0"/>
              </a:rPr>
              <a:t>l</a:t>
            </a:r>
            <a:r>
              <a:rPr lang="en-US" sz="3600" dirty="0" smtClean="0">
                <a:latin typeface="arial" panose="020B0604020202020204" pitchFamily="34" charset="0"/>
              </a:rPr>
              <a:t>ấ</a:t>
            </a:r>
            <a:r>
              <a:rPr lang="vi-VN" sz="3600" dirty="0" smtClean="0">
                <a:latin typeface="arial" panose="020B0604020202020204" pitchFamily="34" charset="0"/>
              </a:rPr>
              <a:t>p </a:t>
            </a:r>
            <a:r>
              <a:rPr lang="vi-VN" sz="3600" dirty="0">
                <a:latin typeface="arial" panose="020B0604020202020204" pitchFamily="34" charset="0"/>
              </a:rPr>
              <a:t>đất thật chặt cho cây </a:t>
            </a:r>
            <a:r>
              <a:rPr lang="vi-VN" sz="3600">
                <a:latin typeface="arial" panose="020B0604020202020204" pitchFamily="34" charset="0"/>
              </a:rPr>
              <a:t>đứng </a:t>
            </a:r>
            <a:r>
              <a:rPr lang="vi-VN" sz="3600" smtClean="0">
                <a:latin typeface="arial" panose="020B0604020202020204" pitchFamily="34" charset="0"/>
              </a:rPr>
              <a:t>vững. </a:t>
            </a:r>
            <a:r>
              <a:rPr lang="vi-VN" sz="3600" dirty="0">
                <a:latin typeface="arial" panose="020B0604020202020204" pitchFamily="34" charset="0"/>
              </a:rPr>
              <a:t>Nhiệm vụ cuối cùng là </a:t>
            </a:r>
            <a:r>
              <a:rPr lang="vi-VN" sz="3600" dirty="0" smtClean="0">
                <a:latin typeface="arial" panose="020B0604020202020204" pitchFamily="34" charset="0"/>
              </a:rPr>
              <a:t>tưới </a:t>
            </a:r>
            <a:r>
              <a:rPr lang="vi-VN" sz="3600" dirty="0">
                <a:latin typeface="arial" panose="020B0604020202020204" pitchFamily="34" charset="0"/>
              </a:rPr>
              <a:t>nước </a:t>
            </a:r>
            <a:r>
              <a:rPr lang="vi-VN" sz="3600" dirty="0" smtClean="0">
                <a:latin typeface="arial" panose="020B0604020202020204" pitchFamily="34" charset="0"/>
              </a:rPr>
              <a:t>để </a:t>
            </a:r>
            <a:r>
              <a:rPr lang="vi-VN" sz="3600" dirty="0">
                <a:latin typeface="arial" panose="020B0604020202020204" pitchFamily="34" charset="0"/>
              </a:rPr>
              <a:t>cây có thể hấp thụ chất dinh dưỡng </a:t>
            </a:r>
            <a:r>
              <a:rPr lang="vi-VN" sz="3600" dirty="0" smtClean="0">
                <a:latin typeface="arial" panose="020B0604020202020204" pitchFamily="34" charset="0"/>
              </a:rPr>
              <a:t>và phát triển tốt nhất.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thấy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hai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bạn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rất</a:t>
            </a:r>
            <a:r>
              <a:rPr lang="en-US" sz="3600" dirty="0" smtClean="0">
                <a:latin typeface="arial" panose="020B0604020202020204" pitchFamily="34" charset="0"/>
              </a:rPr>
              <a:t> ý </a:t>
            </a:r>
            <a:r>
              <a:rPr lang="en-US" sz="3600" dirty="0" err="1" smtClean="0">
                <a:latin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vì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góp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phần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môi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trường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xanh</a:t>
            </a:r>
            <a:r>
              <a:rPr lang="en-US" sz="3600" dirty="0" smtClean="0">
                <a:latin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</a:rPr>
              <a:t>sạch</a:t>
            </a:r>
            <a:r>
              <a:rPr lang="en-US" sz="3600" dirty="0" smtClean="0">
                <a:latin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</a:rPr>
              <a:t>đẹp</a:t>
            </a:r>
            <a:r>
              <a:rPr lang="en-US" sz="3600" dirty="0" smtClean="0">
                <a:latin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965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584762" y="1862599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lỗi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bổ</a:t>
            </a:r>
            <a:r>
              <a:rPr lang="en-US" sz="3600" dirty="0"/>
              <a:t> sung ý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233</Words>
  <Application>Microsoft Office PowerPoint</Application>
  <PresentationFormat>Custom</PresentationFormat>
  <Paragraphs>15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Times New Roman</vt:lpstr>
      <vt:lpstr>Calibri</vt:lpstr>
      <vt:lpstr>Montserrat</vt:lpstr>
      <vt:lpstr>Nunito</vt:lpstr>
      <vt:lpstr>Arial</vt:lpstr>
      <vt:lpstr>Inconsolata</vt:lpstr>
      <vt:lpstr>Chewy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Techsi.vn</cp:lastModifiedBy>
  <cp:revision>56</cp:revision>
  <dcterms:modified xsi:type="dcterms:W3CDTF">2024-01-26T02:15:54Z</dcterms:modified>
</cp:coreProperties>
</file>