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6" r:id="rId1"/>
  </p:sldMasterIdLst>
  <p:notesMasterIdLst>
    <p:notesMasterId r:id="rId12"/>
  </p:notesMasterIdLst>
  <p:sldIdLst>
    <p:sldId id="342" r:id="rId2"/>
    <p:sldId id="256" r:id="rId3"/>
    <p:sldId id="263" r:id="rId4"/>
    <p:sldId id="308" r:id="rId5"/>
    <p:sldId id="317" r:id="rId6"/>
    <p:sldId id="330" r:id="rId7"/>
    <p:sldId id="343" r:id="rId8"/>
    <p:sldId id="344" r:id="rId9"/>
    <p:sldId id="259" r:id="rId10"/>
    <p:sldId id="264" r:id="rId11"/>
  </p:sldIdLst>
  <p:sldSz cx="12161838" cy="6858000"/>
  <p:notesSz cx="6858000" cy="9144000"/>
  <p:embeddedFontLst>
    <p:embeddedFont>
      <p:font typeface="Chewy" panose="020B0604020202020204" charset="0"/>
      <p:regular r:id="rId13"/>
    </p:embeddedFont>
    <p:embeddedFont>
      <p:font typeface="Inconsolata" panose="020B0604020202020204" charset="0"/>
      <p:regular r:id="rId14"/>
    </p:embeddedFont>
    <p:embeddedFont>
      <p:font typeface="Montserrat" panose="020B0604020202020204" charset="0"/>
      <p:regular r:id="rId15"/>
      <p:bold r:id="rId16"/>
      <p:italic r:id="rId17"/>
      <p:boldItalic r:id="rId18"/>
    </p:embeddedFont>
    <p:embeddedFont>
      <p:font typeface="Nunito" panose="020B0604020202020204" charset="0"/>
      <p:regular r:id="rId19"/>
      <p:bold r:id="rId20"/>
      <p:italic r:id="rId21"/>
      <p:boldItalic r:id="rId2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D85D"/>
    <a:srgbClr val="FFE285"/>
    <a:srgbClr val="FFE9A3"/>
    <a:srgbClr val="FFFBEE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6F6C592-F131-49C9-92AA-5FE30369D46A}">
  <a:tblStyle styleId="{56F6C592-F131-49C9-92AA-5FE30369D46A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8766" autoAdjust="0"/>
  </p:normalViewPr>
  <p:slideViewPr>
    <p:cSldViewPr snapToGrid="0">
      <p:cViewPr varScale="1">
        <p:scale>
          <a:sx n="75" d="100"/>
          <a:sy n="75" d="100"/>
        </p:scale>
        <p:origin x="103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1105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9.fntdata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font" Target="fonts/font10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95" name="Google Shape;7895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96" name="Google Shape;7896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0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" name="Google Shape;8192;g9fe1004dc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93" name="Google Shape;8193;g9fe1004dc8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47093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17501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Phần này GV tổ chức khoảng nửa tiết</a:t>
            </a:r>
          </a:p>
        </p:txBody>
      </p:sp>
    </p:spTree>
    <p:extLst>
      <p:ext uri="{BB962C8B-B14F-4D97-AF65-F5344CB8AC3E}">
        <p14:creationId xmlns:p14="http://schemas.microsoft.com/office/powerpoint/2010/main" val="492329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Phần này GV tổ chức khoảng nửa tiết</a:t>
            </a:r>
          </a:p>
        </p:txBody>
      </p:sp>
    </p:spTree>
    <p:extLst>
      <p:ext uri="{BB962C8B-B14F-4D97-AF65-F5344CB8AC3E}">
        <p14:creationId xmlns:p14="http://schemas.microsoft.com/office/powerpoint/2010/main" val="22166986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Phần này GV tổ chức khoảng nửa tiết</a:t>
            </a:r>
          </a:p>
        </p:txBody>
      </p:sp>
    </p:spTree>
    <p:extLst>
      <p:ext uri="{BB962C8B-B14F-4D97-AF65-F5344CB8AC3E}">
        <p14:creationId xmlns:p14="http://schemas.microsoft.com/office/powerpoint/2010/main" val="12668783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52" name="Google Shape;7952;g99bc3d0d5b_0_36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53" name="Google Shape;7953;g99bc3d0d5b_0_36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60" name="Google Shape;8260;g9fe1004dc8_0_8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61" name="Google Shape;8261;g9fe1004dc8_0_8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freepik.com/" TargetMode="Externa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p3"/>
          <p:cNvSpPr txBox="1">
            <a:spLocks noGrp="1"/>
          </p:cNvSpPr>
          <p:nvPr>
            <p:ph type="subTitle" idx="1"/>
          </p:nvPr>
        </p:nvSpPr>
        <p:spPr>
          <a:xfrm>
            <a:off x="6552398" y="3421324"/>
            <a:ext cx="4008459" cy="87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990"/>
            </a:lvl1pPr>
            <a:lvl2pPr lvl="1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990"/>
            </a:lvl2pPr>
            <a:lvl3pPr lvl="2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990"/>
            </a:lvl3pPr>
            <a:lvl4pPr lvl="3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990"/>
            </a:lvl4pPr>
            <a:lvl5pPr lvl="4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990"/>
            </a:lvl5pPr>
            <a:lvl6pPr lvl="5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990"/>
            </a:lvl6pPr>
            <a:lvl7pPr lvl="6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990"/>
            </a:lvl7pPr>
            <a:lvl8pPr lvl="7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990"/>
            </a:lvl8pPr>
            <a:lvl9pPr lvl="8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990"/>
            </a:lvl9pPr>
          </a:lstStyle>
          <a:p>
            <a:endParaRPr/>
          </a:p>
        </p:txBody>
      </p:sp>
      <p:sp>
        <p:nvSpPr>
          <p:cNvPr id="453" name="Google Shape;453;p3"/>
          <p:cNvSpPr txBox="1">
            <a:spLocks noGrp="1"/>
          </p:cNvSpPr>
          <p:nvPr>
            <p:ph type="subTitle" idx="2"/>
          </p:nvPr>
        </p:nvSpPr>
        <p:spPr>
          <a:xfrm>
            <a:off x="6220621" y="4466791"/>
            <a:ext cx="4672013" cy="78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128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454" name="Google Shape;454;p3"/>
          <p:cNvSpPr txBox="1">
            <a:spLocks noGrp="1"/>
          </p:cNvSpPr>
          <p:nvPr>
            <p:ph type="title" hasCustomPrompt="1"/>
          </p:nvPr>
        </p:nvSpPr>
        <p:spPr>
          <a:xfrm>
            <a:off x="6910310" y="1519476"/>
            <a:ext cx="3292634" cy="15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400"/>
              <a:buNone/>
              <a:defRPr sz="16492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6492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6492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6492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6492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6492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6492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6492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6492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grpSp>
        <p:nvGrpSpPr>
          <p:cNvPr id="455" name="Google Shape;455;p3"/>
          <p:cNvGrpSpPr/>
          <p:nvPr/>
        </p:nvGrpSpPr>
        <p:grpSpPr>
          <a:xfrm>
            <a:off x="8684905" y="6369864"/>
            <a:ext cx="198963" cy="180968"/>
            <a:chOff x="7894217" y="3432112"/>
            <a:chExt cx="161913" cy="146905"/>
          </a:xfrm>
        </p:grpSpPr>
        <p:sp>
          <p:nvSpPr>
            <p:cNvPr id="456" name="Google Shape;456;p3"/>
            <p:cNvSpPr/>
            <p:nvPr/>
          </p:nvSpPr>
          <p:spPr>
            <a:xfrm>
              <a:off x="7894217" y="3526023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5" y="1"/>
                  </a:moveTo>
                  <a:cubicBezTo>
                    <a:pt x="1" y="1"/>
                    <a:pt x="1" y="1769"/>
                    <a:pt x="1135" y="1769"/>
                  </a:cubicBezTo>
                  <a:cubicBezTo>
                    <a:pt x="2269" y="1769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57" name="Google Shape;457;p3"/>
            <p:cNvSpPr/>
            <p:nvPr/>
          </p:nvSpPr>
          <p:spPr>
            <a:xfrm>
              <a:off x="7947178" y="3432112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01" y="0"/>
                  </a:moveTo>
                  <a:cubicBezTo>
                    <a:pt x="0" y="0"/>
                    <a:pt x="0" y="1735"/>
                    <a:pt x="1101" y="1735"/>
                  </a:cubicBezTo>
                  <a:cubicBezTo>
                    <a:pt x="2235" y="1735"/>
                    <a:pt x="2235" y="0"/>
                    <a:pt x="11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58" name="Google Shape;458;p3"/>
            <p:cNvSpPr/>
            <p:nvPr/>
          </p:nvSpPr>
          <p:spPr>
            <a:xfrm>
              <a:off x="7989146" y="3526023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01" y="1"/>
                  </a:moveTo>
                  <a:cubicBezTo>
                    <a:pt x="0" y="1"/>
                    <a:pt x="0" y="1769"/>
                    <a:pt x="1101" y="1769"/>
                  </a:cubicBezTo>
                  <a:cubicBezTo>
                    <a:pt x="2235" y="1769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459" name="Google Shape;459;p3"/>
          <p:cNvSpPr/>
          <p:nvPr/>
        </p:nvSpPr>
        <p:spPr>
          <a:xfrm rot="10800000">
            <a:off x="6710199" y="6099282"/>
            <a:ext cx="5722689" cy="895855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460" name="Google Shape;460;p3"/>
          <p:cNvGrpSpPr/>
          <p:nvPr/>
        </p:nvGrpSpPr>
        <p:grpSpPr>
          <a:xfrm>
            <a:off x="182191" y="5212106"/>
            <a:ext cx="405820" cy="530892"/>
            <a:chOff x="1304140" y="978228"/>
            <a:chExt cx="436509" cy="569545"/>
          </a:xfrm>
        </p:grpSpPr>
        <p:sp>
          <p:nvSpPr>
            <p:cNvPr id="461" name="Google Shape;461;p3"/>
            <p:cNvSpPr/>
            <p:nvPr/>
          </p:nvSpPr>
          <p:spPr>
            <a:xfrm>
              <a:off x="1321934" y="978228"/>
              <a:ext cx="418716" cy="433845"/>
            </a:xfrm>
            <a:custGeom>
              <a:avLst/>
              <a:gdLst/>
              <a:ahLst/>
              <a:cxnLst/>
              <a:rect l="l" t="t" r="r" b="b"/>
              <a:pathLst>
                <a:path w="13977" h="14482" extrusionOk="0">
                  <a:moveTo>
                    <a:pt x="12193" y="1"/>
                  </a:moveTo>
                  <a:cubicBezTo>
                    <a:pt x="11019" y="1"/>
                    <a:pt x="8624" y="2538"/>
                    <a:pt x="7306" y="3407"/>
                  </a:cubicBezTo>
                  <a:cubicBezTo>
                    <a:pt x="7155" y="3515"/>
                    <a:pt x="7024" y="3559"/>
                    <a:pt x="6904" y="3559"/>
                  </a:cubicBezTo>
                  <a:cubicBezTo>
                    <a:pt x="6467" y="3559"/>
                    <a:pt x="6173" y="2969"/>
                    <a:pt x="5571" y="2707"/>
                  </a:cubicBezTo>
                  <a:cubicBezTo>
                    <a:pt x="5238" y="2567"/>
                    <a:pt x="4914" y="2426"/>
                    <a:pt x="4624" y="2426"/>
                  </a:cubicBezTo>
                  <a:cubicBezTo>
                    <a:pt x="4362" y="2426"/>
                    <a:pt x="4127" y="2541"/>
                    <a:pt x="3936" y="2873"/>
                  </a:cubicBezTo>
                  <a:cubicBezTo>
                    <a:pt x="3303" y="4041"/>
                    <a:pt x="4037" y="5876"/>
                    <a:pt x="3936" y="7143"/>
                  </a:cubicBezTo>
                  <a:cubicBezTo>
                    <a:pt x="3288" y="6861"/>
                    <a:pt x="2376" y="6317"/>
                    <a:pt x="1586" y="6317"/>
                  </a:cubicBezTo>
                  <a:cubicBezTo>
                    <a:pt x="1442" y="6317"/>
                    <a:pt x="1302" y="6335"/>
                    <a:pt x="1168" y="6376"/>
                  </a:cubicBezTo>
                  <a:cubicBezTo>
                    <a:pt x="0" y="6710"/>
                    <a:pt x="267" y="8344"/>
                    <a:pt x="401" y="9278"/>
                  </a:cubicBezTo>
                  <a:cubicBezTo>
                    <a:pt x="601" y="10946"/>
                    <a:pt x="1235" y="12714"/>
                    <a:pt x="1368" y="14382"/>
                  </a:cubicBezTo>
                  <a:lnTo>
                    <a:pt x="1401" y="14382"/>
                  </a:lnTo>
                  <a:cubicBezTo>
                    <a:pt x="2530" y="14382"/>
                    <a:pt x="3857" y="14480"/>
                    <a:pt x="5122" y="14480"/>
                  </a:cubicBezTo>
                  <a:cubicBezTo>
                    <a:pt x="5502" y="14480"/>
                    <a:pt x="5876" y="14472"/>
                    <a:pt x="6238" y="14448"/>
                  </a:cubicBezTo>
                  <a:cubicBezTo>
                    <a:pt x="7372" y="14415"/>
                    <a:pt x="9207" y="14482"/>
                    <a:pt x="10041" y="13514"/>
                  </a:cubicBezTo>
                  <a:cubicBezTo>
                    <a:pt x="11142" y="12213"/>
                    <a:pt x="8707" y="11580"/>
                    <a:pt x="7939" y="11113"/>
                  </a:cubicBezTo>
                  <a:cubicBezTo>
                    <a:pt x="9340" y="10479"/>
                    <a:pt x="10941" y="10379"/>
                    <a:pt x="12309" y="9512"/>
                  </a:cubicBezTo>
                  <a:cubicBezTo>
                    <a:pt x="13076" y="8978"/>
                    <a:pt x="13977" y="8444"/>
                    <a:pt x="13176" y="7577"/>
                  </a:cubicBezTo>
                  <a:cubicBezTo>
                    <a:pt x="12509" y="6810"/>
                    <a:pt x="11442" y="6309"/>
                    <a:pt x="10575" y="6042"/>
                  </a:cubicBezTo>
                  <a:cubicBezTo>
                    <a:pt x="11375" y="4675"/>
                    <a:pt x="13510" y="772"/>
                    <a:pt x="12543" y="105"/>
                  </a:cubicBezTo>
                  <a:cubicBezTo>
                    <a:pt x="12444" y="34"/>
                    <a:pt x="12327" y="1"/>
                    <a:pt x="1219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2" name="Google Shape;462;p3"/>
            <p:cNvSpPr/>
            <p:nvPr/>
          </p:nvSpPr>
          <p:spPr>
            <a:xfrm>
              <a:off x="1304140" y="1073037"/>
              <a:ext cx="322013" cy="474737"/>
            </a:xfrm>
            <a:custGeom>
              <a:avLst/>
              <a:gdLst/>
              <a:ahLst/>
              <a:cxnLst/>
              <a:rect l="l" t="t" r="r" b="b"/>
              <a:pathLst>
                <a:path w="10749" h="15847" extrusionOk="0">
                  <a:moveTo>
                    <a:pt x="10371" y="1"/>
                  </a:moveTo>
                  <a:cubicBezTo>
                    <a:pt x="10313" y="1"/>
                    <a:pt x="10254" y="23"/>
                    <a:pt x="10201" y="75"/>
                  </a:cubicBezTo>
                  <a:cubicBezTo>
                    <a:pt x="8066" y="2210"/>
                    <a:pt x="5931" y="4412"/>
                    <a:pt x="4264" y="6980"/>
                  </a:cubicBezTo>
                  <a:cubicBezTo>
                    <a:pt x="2529" y="9616"/>
                    <a:pt x="995" y="12484"/>
                    <a:pt x="61" y="15520"/>
                  </a:cubicBezTo>
                  <a:cubicBezTo>
                    <a:pt x="1" y="15719"/>
                    <a:pt x="155" y="15846"/>
                    <a:pt x="310" y="15846"/>
                  </a:cubicBezTo>
                  <a:cubicBezTo>
                    <a:pt x="415" y="15846"/>
                    <a:pt x="521" y="15788"/>
                    <a:pt x="561" y="15653"/>
                  </a:cubicBezTo>
                  <a:cubicBezTo>
                    <a:pt x="1495" y="12684"/>
                    <a:pt x="3029" y="9849"/>
                    <a:pt x="4731" y="7247"/>
                  </a:cubicBezTo>
                  <a:cubicBezTo>
                    <a:pt x="6365" y="4712"/>
                    <a:pt x="8467" y="2544"/>
                    <a:pt x="10568" y="442"/>
                  </a:cubicBezTo>
                  <a:cubicBezTo>
                    <a:pt x="10749" y="261"/>
                    <a:pt x="10570" y="1"/>
                    <a:pt x="103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3" name="Google Shape;463;p3"/>
            <p:cNvSpPr/>
            <p:nvPr/>
          </p:nvSpPr>
          <p:spPr>
            <a:xfrm>
              <a:off x="1369383" y="1235665"/>
              <a:ext cx="155569" cy="125642"/>
            </a:xfrm>
            <a:custGeom>
              <a:avLst/>
              <a:gdLst/>
              <a:ahLst/>
              <a:cxnLst/>
              <a:rect l="l" t="t" r="r" b="b"/>
              <a:pathLst>
                <a:path w="5193" h="4194" extrusionOk="0">
                  <a:moveTo>
                    <a:pt x="255" y="0"/>
                  </a:moveTo>
                  <a:cubicBezTo>
                    <a:pt x="126" y="0"/>
                    <a:pt x="1" y="84"/>
                    <a:pt x="17" y="250"/>
                  </a:cubicBezTo>
                  <a:cubicBezTo>
                    <a:pt x="84" y="1518"/>
                    <a:pt x="484" y="2752"/>
                    <a:pt x="751" y="3986"/>
                  </a:cubicBezTo>
                  <a:cubicBezTo>
                    <a:pt x="751" y="4086"/>
                    <a:pt x="885" y="4187"/>
                    <a:pt x="985" y="4187"/>
                  </a:cubicBezTo>
                  <a:cubicBezTo>
                    <a:pt x="1217" y="4169"/>
                    <a:pt x="1450" y="4163"/>
                    <a:pt x="1683" y="4163"/>
                  </a:cubicBezTo>
                  <a:cubicBezTo>
                    <a:pt x="2210" y="4163"/>
                    <a:pt x="2739" y="4194"/>
                    <a:pt x="3264" y="4194"/>
                  </a:cubicBezTo>
                  <a:cubicBezTo>
                    <a:pt x="3812" y="4194"/>
                    <a:pt x="4356" y="4160"/>
                    <a:pt x="4888" y="4020"/>
                  </a:cubicBezTo>
                  <a:cubicBezTo>
                    <a:pt x="5193" y="3959"/>
                    <a:pt x="5107" y="3507"/>
                    <a:pt x="4835" y="3507"/>
                  </a:cubicBezTo>
                  <a:cubicBezTo>
                    <a:pt x="4810" y="3507"/>
                    <a:pt x="4783" y="3511"/>
                    <a:pt x="4754" y="3519"/>
                  </a:cubicBezTo>
                  <a:cubicBezTo>
                    <a:pt x="4273" y="3636"/>
                    <a:pt x="3782" y="3667"/>
                    <a:pt x="3288" y="3667"/>
                  </a:cubicBezTo>
                  <a:cubicBezTo>
                    <a:pt x="2738" y="3667"/>
                    <a:pt x="2185" y="3629"/>
                    <a:pt x="1641" y="3629"/>
                  </a:cubicBezTo>
                  <a:cubicBezTo>
                    <a:pt x="1494" y="3629"/>
                    <a:pt x="1348" y="3632"/>
                    <a:pt x="1203" y="3639"/>
                  </a:cubicBezTo>
                  <a:lnTo>
                    <a:pt x="1203" y="3639"/>
                  </a:lnTo>
                  <a:cubicBezTo>
                    <a:pt x="938" y="2513"/>
                    <a:pt x="581" y="1411"/>
                    <a:pt x="518" y="250"/>
                  </a:cubicBezTo>
                  <a:cubicBezTo>
                    <a:pt x="518" y="84"/>
                    <a:pt x="384" y="0"/>
                    <a:pt x="2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4" name="Google Shape;464;p3"/>
            <p:cNvSpPr/>
            <p:nvPr/>
          </p:nvSpPr>
          <p:spPr>
            <a:xfrm>
              <a:off x="1422853" y="1210682"/>
              <a:ext cx="90951" cy="89603"/>
            </a:xfrm>
            <a:custGeom>
              <a:avLst/>
              <a:gdLst/>
              <a:ahLst/>
              <a:cxnLst/>
              <a:rect l="l" t="t" r="r" b="b"/>
              <a:pathLst>
                <a:path w="3036" h="2991" extrusionOk="0">
                  <a:moveTo>
                    <a:pt x="267" y="0"/>
                  </a:moveTo>
                  <a:cubicBezTo>
                    <a:pt x="134" y="0"/>
                    <a:pt x="0" y="84"/>
                    <a:pt x="0" y="250"/>
                  </a:cubicBezTo>
                  <a:cubicBezTo>
                    <a:pt x="0" y="1084"/>
                    <a:pt x="67" y="1885"/>
                    <a:pt x="100" y="2719"/>
                  </a:cubicBezTo>
                  <a:cubicBezTo>
                    <a:pt x="130" y="2868"/>
                    <a:pt x="240" y="2991"/>
                    <a:pt x="383" y="2991"/>
                  </a:cubicBezTo>
                  <a:cubicBezTo>
                    <a:pt x="400" y="2991"/>
                    <a:pt x="417" y="2989"/>
                    <a:pt x="434" y="2986"/>
                  </a:cubicBezTo>
                  <a:cubicBezTo>
                    <a:pt x="1201" y="2686"/>
                    <a:pt x="2002" y="2686"/>
                    <a:pt x="2802" y="2552"/>
                  </a:cubicBezTo>
                  <a:cubicBezTo>
                    <a:pt x="2936" y="2519"/>
                    <a:pt x="3036" y="2352"/>
                    <a:pt x="3003" y="2219"/>
                  </a:cubicBezTo>
                  <a:cubicBezTo>
                    <a:pt x="2936" y="2085"/>
                    <a:pt x="2802" y="2018"/>
                    <a:pt x="2669" y="2018"/>
                  </a:cubicBezTo>
                  <a:cubicBezTo>
                    <a:pt x="1974" y="2163"/>
                    <a:pt x="1280" y="2182"/>
                    <a:pt x="607" y="2359"/>
                  </a:cubicBezTo>
                  <a:lnTo>
                    <a:pt x="607" y="2359"/>
                  </a:lnTo>
                  <a:cubicBezTo>
                    <a:pt x="559" y="1653"/>
                    <a:pt x="534" y="964"/>
                    <a:pt x="534" y="250"/>
                  </a:cubicBezTo>
                  <a:cubicBezTo>
                    <a:pt x="534" y="84"/>
                    <a:pt x="401" y="0"/>
                    <a:pt x="2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5" name="Google Shape;465;p3"/>
            <p:cNvSpPr/>
            <p:nvPr/>
          </p:nvSpPr>
          <p:spPr>
            <a:xfrm>
              <a:off x="1473208" y="1117461"/>
              <a:ext cx="125911" cy="118242"/>
            </a:xfrm>
            <a:custGeom>
              <a:avLst/>
              <a:gdLst/>
              <a:ahLst/>
              <a:cxnLst/>
              <a:rect l="l" t="t" r="r" b="b"/>
              <a:pathLst>
                <a:path w="4203" h="3947" extrusionOk="0">
                  <a:moveTo>
                    <a:pt x="318" y="0"/>
                  </a:moveTo>
                  <a:cubicBezTo>
                    <a:pt x="171" y="0"/>
                    <a:pt x="1" y="128"/>
                    <a:pt x="21" y="327"/>
                  </a:cubicBezTo>
                  <a:cubicBezTo>
                    <a:pt x="221" y="1361"/>
                    <a:pt x="187" y="2428"/>
                    <a:pt x="221" y="3463"/>
                  </a:cubicBezTo>
                  <a:cubicBezTo>
                    <a:pt x="221" y="3563"/>
                    <a:pt x="287" y="3696"/>
                    <a:pt x="421" y="3696"/>
                  </a:cubicBezTo>
                  <a:cubicBezTo>
                    <a:pt x="988" y="3796"/>
                    <a:pt x="1555" y="3863"/>
                    <a:pt x="2155" y="3930"/>
                  </a:cubicBezTo>
                  <a:cubicBezTo>
                    <a:pt x="2331" y="3940"/>
                    <a:pt x="2509" y="3947"/>
                    <a:pt x="2689" y="3947"/>
                  </a:cubicBezTo>
                  <a:cubicBezTo>
                    <a:pt x="3090" y="3947"/>
                    <a:pt x="3498" y="3911"/>
                    <a:pt x="3890" y="3796"/>
                  </a:cubicBezTo>
                  <a:cubicBezTo>
                    <a:pt x="4203" y="3734"/>
                    <a:pt x="4105" y="3290"/>
                    <a:pt x="3816" y="3290"/>
                  </a:cubicBezTo>
                  <a:cubicBezTo>
                    <a:pt x="3797" y="3290"/>
                    <a:pt x="3777" y="3292"/>
                    <a:pt x="3757" y="3296"/>
                  </a:cubicBezTo>
                  <a:cubicBezTo>
                    <a:pt x="3401" y="3385"/>
                    <a:pt x="3045" y="3414"/>
                    <a:pt x="2689" y="3414"/>
                  </a:cubicBezTo>
                  <a:cubicBezTo>
                    <a:pt x="2511" y="3414"/>
                    <a:pt x="2333" y="3407"/>
                    <a:pt x="2155" y="3396"/>
                  </a:cubicBezTo>
                  <a:cubicBezTo>
                    <a:pt x="1684" y="3366"/>
                    <a:pt x="1213" y="3311"/>
                    <a:pt x="742" y="3229"/>
                  </a:cubicBezTo>
                  <a:lnTo>
                    <a:pt x="742" y="3229"/>
                  </a:lnTo>
                  <a:cubicBezTo>
                    <a:pt x="691" y="2207"/>
                    <a:pt x="707" y="1186"/>
                    <a:pt x="521" y="194"/>
                  </a:cubicBezTo>
                  <a:cubicBezTo>
                    <a:pt x="507" y="59"/>
                    <a:pt x="418" y="0"/>
                    <a:pt x="3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6" name="Google Shape;466;p3"/>
            <p:cNvSpPr/>
            <p:nvPr/>
          </p:nvSpPr>
          <p:spPr>
            <a:xfrm>
              <a:off x="1524761" y="1114256"/>
              <a:ext cx="61982" cy="58986"/>
            </a:xfrm>
            <a:custGeom>
              <a:avLst/>
              <a:gdLst/>
              <a:ahLst/>
              <a:cxnLst/>
              <a:rect l="l" t="t" r="r" b="b"/>
              <a:pathLst>
                <a:path w="2069" h="1969" extrusionOk="0">
                  <a:moveTo>
                    <a:pt x="301" y="0"/>
                  </a:moveTo>
                  <a:cubicBezTo>
                    <a:pt x="168" y="34"/>
                    <a:pt x="34" y="134"/>
                    <a:pt x="34" y="267"/>
                  </a:cubicBezTo>
                  <a:cubicBezTo>
                    <a:pt x="34" y="734"/>
                    <a:pt x="1" y="1235"/>
                    <a:pt x="168" y="1702"/>
                  </a:cubicBezTo>
                  <a:cubicBezTo>
                    <a:pt x="201" y="1802"/>
                    <a:pt x="301" y="1902"/>
                    <a:pt x="401" y="1902"/>
                  </a:cubicBezTo>
                  <a:cubicBezTo>
                    <a:pt x="868" y="1902"/>
                    <a:pt x="1335" y="1968"/>
                    <a:pt x="1802" y="1968"/>
                  </a:cubicBezTo>
                  <a:cubicBezTo>
                    <a:pt x="1936" y="1968"/>
                    <a:pt x="2069" y="1868"/>
                    <a:pt x="2069" y="1735"/>
                  </a:cubicBezTo>
                  <a:cubicBezTo>
                    <a:pt x="2069" y="1568"/>
                    <a:pt x="1969" y="1468"/>
                    <a:pt x="1802" y="1468"/>
                  </a:cubicBezTo>
                  <a:cubicBezTo>
                    <a:pt x="1402" y="1468"/>
                    <a:pt x="1002" y="1395"/>
                    <a:pt x="601" y="1374"/>
                  </a:cubicBezTo>
                  <a:lnTo>
                    <a:pt x="601" y="1374"/>
                  </a:lnTo>
                  <a:cubicBezTo>
                    <a:pt x="601" y="1349"/>
                    <a:pt x="601" y="1325"/>
                    <a:pt x="601" y="1301"/>
                  </a:cubicBezTo>
                  <a:cubicBezTo>
                    <a:pt x="601" y="1301"/>
                    <a:pt x="601" y="1301"/>
                    <a:pt x="568" y="1268"/>
                  </a:cubicBezTo>
                  <a:cubicBezTo>
                    <a:pt x="568" y="1268"/>
                    <a:pt x="568" y="1201"/>
                    <a:pt x="568" y="1168"/>
                  </a:cubicBezTo>
                  <a:cubicBezTo>
                    <a:pt x="568" y="1168"/>
                    <a:pt x="568" y="1134"/>
                    <a:pt x="568" y="1101"/>
                  </a:cubicBezTo>
                  <a:cubicBezTo>
                    <a:pt x="568" y="1034"/>
                    <a:pt x="568" y="1001"/>
                    <a:pt x="535" y="934"/>
                  </a:cubicBezTo>
                  <a:cubicBezTo>
                    <a:pt x="535" y="734"/>
                    <a:pt x="568" y="501"/>
                    <a:pt x="568" y="267"/>
                  </a:cubicBezTo>
                  <a:cubicBezTo>
                    <a:pt x="568" y="134"/>
                    <a:pt x="434" y="0"/>
                    <a:pt x="3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7" name="Google Shape;467;p3"/>
            <p:cNvSpPr/>
            <p:nvPr/>
          </p:nvSpPr>
          <p:spPr>
            <a:xfrm>
              <a:off x="1567747" y="1071270"/>
              <a:ext cx="60964" cy="60814"/>
            </a:xfrm>
            <a:custGeom>
              <a:avLst/>
              <a:gdLst/>
              <a:ahLst/>
              <a:cxnLst/>
              <a:rect l="l" t="t" r="r" b="b"/>
              <a:pathLst>
                <a:path w="2035" h="2030" extrusionOk="0">
                  <a:moveTo>
                    <a:pt x="267" y="1"/>
                  </a:moveTo>
                  <a:cubicBezTo>
                    <a:pt x="134" y="1"/>
                    <a:pt x="0" y="101"/>
                    <a:pt x="0" y="268"/>
                  </a:cubicBezTo>
                  <a:lnTo>
                    <a:pt x="0" y="1669"/>
                  </a:lnTo>
                  <a:cubicBezTo>
                    <a:pt x="0" y="1769"/>
                    <a:pt x="100" y="1902"/>
                    <a:pt x="200" y="1902"/>
                  </a:cubicBezTo>
                  <a:cubicBezTo>
                    <a:pt x="585" y="1974"/>
                    <a:pt x="970" y="2029"/>
                    <a:pt x="1342" y="2029"/>
                  </a:cubicBezTo>
                  <a:cubicBezTo>
                    <a:pt x="1486" y="2029"/>
                    <a:pt x="1628" y="2021"/>
                    <a:pt x="1768" y="2002"/>
                  </a:cubicBezTo>
                  <a:cubicBezTo>
                    <a:pt x="1902" y="2002"/>
                    <a:pt x="2035" y="1902"/>
                    <a:pt x="2035" y="1769"/>
                  </a:cubicBezTo>
                  <a:cubicBezTo>
                    <a:pt x="2035" y="1647"/>
                    <a:pt x="1952" y="1498"/>
                    <a:pt x="1810" y="1498"/>
                  </a:cubicBezTo>
                  <a:cubicBezTo>
                    <a:pt x="1797" y="1498"/>
                    <a:pt x="1783" y="1499"/>
                    <a:pt x="1768" y="1502"/>
                  </a:cubicBezTo>
                  <a:lnTo>
                    <a:pt x="1034" y="1502"/>
                  </a:lnTo>
                  <a:cubicBezTo>
                    <a:pt x="968" y="1502"/>
                    <a:pt x="934" y="1502"/>
                    <a:pt x="867" y="1469"/>
                  </a:cubicBezTo>
                  <a:lnTo>
                    <a:pt x="734" y="1469"/>
                  </a:lnTo>
                  <a:cubicBezTo>
                    <a:pt x="667" y="1452"/>
                    <a:pt x="601" y="1444"/>
                    <a:pt x="534" y="1435"/>
                  </a:cubicBezTo>
                  <a:lnTo>
                    <a:pt x="534" y="1435"/>
                  </a:lnTo>
                  <a:lnTo>
                    <a:pt x="534" y="268"/>
                  </a:lnTo>
                  <a:cubicBezTo>
                    <a:pt x="534" y="101"/>
                    <a:pt x="434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8" name="Google Shape;468;p3"/>
            <p:cNvSpPr/>
            <p:nvPr/>
          </p:nvSpPr>
          <p:spPr>
            <a:xfrm>
              <a:off x="1620708" y="1230153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9" name="Google Shape;469;p3"/>
            <p:cNvSpPr/>
            <p:nvPr/>
          </p:nvSpPr>
          <p:spPr>
            <a:xfrm>
              <a:off x="1628676" y="120418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0" name="Google Shape;470;p3"/>
            <p:cNvSpPr/>
            <p:nvPr/>
          </p:nvSpPr>
          <p:spPr>
            <a:xfrm>
              <a:off x="1641677" y="122715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1" name="Google Shape;471;p3"/>
            <p:cNvSpPr/>
            <p:nvPr/>
          </p:nvSpPr>
          <p:spPr>
            <a:xfrm>
              <a:off x="1628676" y="103631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2" name="Google Shape;472;p3"/>
            <p:cNvSpPr/>
            <p:nvPr/>
          </p:nvSpPr>
          <p:spPr>
            <a:xfrm>
              <a:off x="1638681" y="105728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3" name="Google Shape;473;p3"/>
            <p:cNvSpPr/>
            <p:nvPr/>
          </p:nvSpPr>
          <p:spPr>
            <a:xfrm>
              <a:off x="1651682" y="103032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4" name="Google Shape;474;p3"/>
            <p:cNvSpPr/>
            <p:nvPr/>
          </p:nvSpPr>
          <p:spPr>
            <a:xfrm>
              <a:off x="1451820" y="1101255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5" name="Google Shape;475;p3"/>
            <p:cNvSpPr/>
            <p:nvPr/>
          </p:nvSpPr>
          <p:spPr>
            <a:xfrm>
              <a:off x="1457811" y="107327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6" name="Google Shape;476;p3"/>
            <p:cNvSpPr/>
            <p:nvPr/>
          </p:nvSpPr>
          <p:spPr>
            <a:xfrm>
              <a:off x="1471800" y="109226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7" name="Google Shape;477;p3"/>
            <p:cNvSpPr/>
            <p:nvPr/>
          </p:nvSpPr>
          <p:spPr>
            <a:xfrm>
              <a:off x="1544741" y="1374059"/>
              <a:ext cx="15039" cy="10006"/>
            </a:xfrm>
            <a:custGeom>
              <a:avLst/>
              <a:gdLst/>
              <a:ahLst/>
              <a:cxnLst/>
              <a:rect l="l" t="t" r="r" b="b"/>
              <a:pathLst>
                <a:path w="502" h="334" extrusionOk="0">
                  <a:moveTo>
                    <a:pt x="234" y="0"/>
                  </a:moveTo>
                  <a:cubicBezTo>
                    <a:pt x="1" y="0"/>
                    <a:pt x="1" y="334"/>
                    <a:pt x="234" y="334"/>
                  </a:cubicBezTo>
                  <a:lnTo>
                    <a:pt x="268" y="334"/>
                  </a:lnTo>
                  <a:cubicBezTo>
                    <a:pt x="501" y="334"/>
                    <a:pt x="501" y="0"/>
                    <a:pt x="2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8" name="Google Shape;478;p3"/>
            <p:cNvSpPr/>
            <p:nvPr/>
          </p:nvSpPr>
          <p:spPr>
            <a:xfrm>
              <a:off x="1555735" y="1346081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9" name="Google Shape;479;p3"/>
            <p:cNvSpPr/>
            <p:nvPr/>
          </p:nvSpPr>
          <p:spPr>
            <a:xfrm>
              <a:off x="1571731" y="1371063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0" name="Google Shape;480;p3"/>
            <p:cNvSpPr/>
            <p:nvPr/>
          </p:nvSpPr>
          <p:spPr>
            <a:xfrm>
              <a:off x="1354914" y="120517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1" name="Google Shape;481;p3"/>
            <p:cNvSpPr/>
            <p:nvPr/>
          </p:nvSpPr>
          <p:spPr>
            <a:xfrm>
              <a:off x="1367885" y="1184201"/>
              <a:ext cx="14020" cy="10006"/>
            </a:xfrm>
            <a:custGeom>
              <a:avLst/>
              <a:gdLst/>
              <a:ahLst/>
              <a:cxnLst/>
              <a:rect l="l" t="t" r="r" b="b"/>
              <a:pathLst>
                <a:path w="468" h="334" extrusionOk="0">
                  <a:moveTo>
                    <a:pt x="234" y="0"/>
                  </a:moveTo>
                  <a:cubicBezTo>
                    <a:pt x="1" y="0"/>
                    <a:pt x="1" y="334"/>
                    <a:pt x="234" y="334"/>
                  </a:cubicBezTo>
                  <a:cubicBezTo>
                    <a:pt x="468" y="334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2" name="Google Shape;482;p3"/>
            <p:cNvSpPr/>
            <p:nvPr/>
          </p:nvSpPr>
          <p:spPr>
            <a:xfrm>
              <a:off x="1375883" y="120517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483" name="Google Shape;483;p3"/>
          <p:cNvGrpSpPr/>
          <p:nvPr/>
        </p:nvGrpSpPr>
        <p:grpSpPr>
          <a:xfrm rot="-5400000">
            <a:off x="10253994" y="6226760"/>
            <a:ext cx="417284" cy="1127504"/>
            <a:chOff x="7607455" y="4238363"/>
            <a:chExt cx="438017" cy="1186459"/>
          </a:xfrm>
        </p:grpSpPr>
        <p:sp>
          <p:nvSpPr>
            <p:cNvPr id="484" name="Google Shape;484;p3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5" name="Google Shape;485;p3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6" name="Google Shape;486;p3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7" name="Google Shape;487;p3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8" name="Google Shape;488;p3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9" name="Google Shape;489;p3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0" name="Google Shape;490;p3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1" name="Google Shape;491;p3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2" name="Google Shape;492;p3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3" name="Google Shape;493;p3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4" name="Google Shape;494;p3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5" name="Google Shape;495;p3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6" name="Google Shape;496;p3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7" name="Google Shape;497;p3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8" name="Google Shape;498;p3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9" name="Google Shape;499;p3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0" name="Google Shape;500;p3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1" name="Google Shape;501;p3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2" name="Google Shape;502;p3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3" name="Google Shape;503;p3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4" name="Google Shape;504;p3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5" name="Google Shape;505;p3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6" name="Google Shape;506;p3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7" name="Google Shape;507;p3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08" name="Google Shape;508;p3"/>
          <p:cNvGrpSpPr/>
          <p:nvPr/>
        </p:nvGrpSpPr>
        <p:grpSpPr>
          <a:xfrm>
            <a:off x="10839943" y="5754249"/>
            <a:ext cx="1193688" cy="1310712"/>
            <a:chOff x="2318158" y="4088320"/>
            <a:chExt cx="1256104" cy="1375835"/>
          </a:xfrm>
        </p:grpSpPr>
        <p:sp>
          <p:nvSpPr>
            <p:cNvPr id="509" name="Google Shape;509;p3"/>
            <p:cNvSpPr/>
            <p:nvPr/>
          </p:nvSpPr>
          <p:spPr>
            <a:xfrm>
              <a:off x="2820748" y="4145416"/>
              <a:ext cx="387171" cy="1065798"/>
            </a:xfrm>
            <a:custGeom>
              <a:avLst/>
              <a:gdLst/>
              <a:ahLst/>
              <a:cxnLst/>
              <a:rect l="l" t="t" r="r" b="b"/>
              <a:pathLst>
                <a:path w="12924" h="35577" extrusionOk="0">
                  <a:moveTo>
                    <a:pt x="489" y="0"/>
                  </a:moveTo>
                  <a:cubicBezTo>
                    <a:pt x="233" y="0"/>
                    <a:pt x="1" y="309"/>
                    <a:pt x="235" y="517"/>
                  </a:cubicBezTo>
                  <a:cubicBezTo>
                    <a:pt x="3537" y="3386"/>
                    <a:pt x="6506" y="6622"/>
                    <a:pt x="7940" y="10858"/>
                  </a:cubicBezTo>
                  <a:cubicBezTo>
                    <a:pt x="8741" y="13193"/>
                    <a:pt x="9007" y="15628"/>
                    <a:pt x="9241" y="18097"/>
                  </a:cubicBezTo>
                  <a:cubicBezTo>
                    <a:pt x="9474" y="20832"/>
                    <a:pt x="9575" y="23567"/>
                    <a:pt x="9908" y="26303"/>
                  </a:cubicBezTo>
                  <a:cubicBezTo>
                    <a:pt x="10275" y="29472"/>
                    <a:pt x="10976" y="32507"/>
                    <a:pt x="12243" y="35409"/>
                  </a:cubicBezTo>
                  <a:cubicBezTo>
                    <a:pt x="12297" y="35527"/>
                    <a:pt x="12392" y="35576"/>
                    <a:pt x="12490" y="35576"/>
                  </a:cubicBezTo>
                  <a:cubicBezTo>
                    <a:pt x="12699" y="35576"/>
                    <a:pt x="12923" y="35358"/>
                    <a:pt x="12810" y="35109"/>
                  </a:cubicBezTo>
                  <a:cubicBezTo>
                    <a:pt x="10442" y="29705"/>
                    <a:pt x="10342" y="23868"/>
                    <a:pt x="9841" y="18097"/>
                  </a:cubicBezTo>
                  <a:cubicBezTo>
                    <a:pt x="9641" y="15662"/>
                    <a:pt x="9374" y="13260"/>
                    <a:pt x="8641" y="10958"/>
                  </a:cubicBezTo>
                  <a:cubicBezTo>
                    <a:pt x="8007" y="8990"/>
                    <a:pt x="7073" y="7189"/>
                    <a:pt x="5872" y="5521"/>
                  </a:cubicBezTo>
                  <a:cubicBezTo>
                    <a:pt x="4404" y="3486"/>
                    <a:pt x="2570" y="1718"/>
                    <a:pt x="702" y="84"/>
                  </a:cubicBezTo>
                  <a:cubicBezTo>
                    <a:pt x="635" y="25"/>
                    <a:pt x="561" y="0"/>
                    <a:pt x="4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0" name="Google Shape;510;p3"/>
            <p:cNvSpPr/>
            <p:nvPr/>
          </p:nvSpPr>
          <p:spPr>
            <a:xfrm>
              <a:off x="3064285" y="4374694"/>
              <a:ext cx="65277" cy="105990"/>
            </a:xfrm>
            <a:custGeom>
              <a:avLst/>
              <a:gdLst/>
              <a:ahLst/>
              <a:cxnLst/>
              <a:rect l="l" t="t" r="r" b="b"/>
              <a:pathLst>
                <a:path w="2179" h="3538" extrusionOk="0">
                  <a:moveTo>
                    <a:pt x="1288" y="0"/>
                  </a:moveTo>
                  <a:cubicBezTo>
                    <a:pt x="15" y="0"/>
                    <a:pt x="176" y="2216"/>
                    <a:pt x="77" y="3037"/>
                  </a:cubicBezTo>
                  <a:cubicBezTo>
                    <a:pt x="44" y="3104"/>
                    <a:pt x="77" y="3137"/>
                    <a:pt x="77" y="3171"/>
                  </a:cubicBezTo>
                  <a:cubicBezTo>
                    <a:pt x="0" y="3324"/>
                    <a:pt x="159" y="3537"/>
                    <a:pt x="343" y="3537"/>
                  </a:cubicBezTo>
                  <a:cubicBezTo>
                    <a:pt x="398" y="3537"/>
                    <a:pt x="456" y="3518"/>
                    <a:pt x="511" y="3471"/>
                  </a:cubicBezTo>
                  <a:cubicBezTo>
                    <a:pt x="1244" y="2837"/>
                    <a:pt x="1845" y="2370"/>
                    <a:pt x="2078" y="1403"/>
                  </a:cubicBezTo>
                  <a:cubicBezTo>
                    <a:pt x="2178" y="836"/>
                    <a:pt x="2078" y="2"/>
                    <a:pt x="1344" y="2"/>
                  </a:cubicBezTo>
                  <a:cubicBezTo>
                    <a:pt x="1325" y="1"/>
                    <a:pt x="1306" y="0"/>
                    <a:pt x="12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1" name="Google Shape;511;p3"/>
            <p:cNvSpPr/>
            <p:nvPr/>
          </p:nvSpPr>
          <p:spPr>
            <a:xfrm>
              <a:off x="2938682" y="4379847"/>
              <a:ext cx="102934" cy="55781"/>
            </a:xfrm>
            <a:custGeom>
              <a:avLst/>
              <a:gdLst/>
              <a:ahLst/>
              <a:cxnLst/>
              <a:rect l="l" t="t" r="r" b="b"/>
              <a:pathLst>
                <a:path w="3436" h="1862" extrusionOk="0">
                  <a:moveTo>
                    <a:pt x="1421" y="1"/>
                  </a:moveTo>
                  <a:cubicBezTo>
                    <a:pt x="946" y="1"/>
                    <a:pt x="519" y="153"/>
                    <a:pt x="300" y="564"/>
                  </a:cubicBezTo>
                  <a:cubicBezTo>
                    <a:pt x="0" y="1097"/>
                    <a:pt x="601" y="1598"/>
                    <a:pt x="1034" y="1765"/>
                  </a:cubicBezTo>
                  <a:cubicBezTo>
                    <a:pt x="1230" y="1833"/>
                    <a:pt x="1427" y="1862"/>
                    <a:pt x="1624" y="1862"/>
                  </a:cubicBezTo>
                  <a:cubicBezTo>
                    <a:pt x="2201" y="1862"/>
                    <a:pt x="2772" y="1613"/>
                    <a:pt x="3269" y="1364"/>
                  </a:cubicBezTo>
                  <a:cubicBezTo>
                    <a:pt x="3436" y="1264"/>
                    <a:pt x="3436" y="1131"/>
                    <a:pt x="3369" y="997"/>
                  </a:cubicBezTo>
                  <a:cubicBezTo>
                    <a:pt x="3436" y="897"/>
                    <a:pt x="3436" y="731"/>
                    <a:pt x="3303" y="630"/>
                  </a:cubicBezTo>
                  <a:cubicBezTo>
                    <a:pt x="2889" y="316"/>
                    <a:pt x="2105" y="1"/>
                    <a:pt x="14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2" name="Google Shape;512;p3"/>
            <p:cNvSpPr/>
            <p:nvPr/>
          </p:nvSpPr>
          <p:spPr>
            <a:xfrm>
              <a:off x="2984634" y="4243550"/>
              <a:ext cx="61982" cy="103204"/>
            </a:xfrm>
            <a:custGeom>
              <a:avLst/>
              <a:gdLst/>
              <a:ahLst/>
              <a:cxnLst/>
              <a:rect l="l" t="t" r="r" b="b"/>
              <a:pathLst>
                <a:path w="2069" h="3445" extrusionOk="0">
                  <a:moveTo>
                    <a:pt x="1049" y="0"/>
                  </a:moveTo>
                  <a:cubicBezTo>
                    <a:pt x="500" y="0"/>
                    <a:pt x="261" y="641"/>
                    <a:pt x="167" y="1078"/>
                  </a:cubicBezTo>
                  <a:cubicBezTo>
                    <a:pt x="1" y="1878"/>
                    <a:pt x="134" y="2479"/>
                    <a:pt x="468" y="3179"/>
                  </a:cubicBezTo>
                  <a:cubicBezTo>
                    <a:pt x="534" y="3279"/>
                    <a:pt x="601" y="3312"/>
                    <a:pt x="701" y="3312"/>
                  </a:cubicBezTo>
                  <a:cubicBezTo>
                    <a:pt x="740" y="3390"/>
                    <a:pt x="812" y="3445"/>
                    <a:pt x="892" y="3445"/>
                  </a:cubicBezTo>
                  <a:cubicBezTo>
                    <a:pt x="950" y="3445"/>
                    <a:pt x="1012" y="3416"/>
                    <a:pt x="1068" y="3346"/>
                  </a:cubicBezTo>
                  <a:cubicBezTo>
                    <a:pt x="1535" y="2779"/>
                    <a:pt x="2069" y="2045"/>
                    <a:pt x="2002" y="1278"/>
                  </a:cubicBezTo>
                  <a:cubicBezTo>
                    <a:pt x="1969" y="777"/>
                    <a:pt x="1735" y="110"/>
                    <a:pt x="1168" y="10"/>
                  </a:cubicBezTo>
                  <a:cubicBezTo>
                    <a:pt x="1127" y="4"/>
                    <a:pt x="1087" y="0"/>
                    <a:pt x="10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3" name="Google Shape;513;p3"/>
            <p:cNvSpPr/>
            <p:nvPr/>
          </p:nvSpPr>
          <p:spPr>
            <a:xfrm>
              <a:off x="2864723" y="4267424"/>
              <a:ext cx="95984" cy="57548"/>
            </a:xfrm>
            <a:custGeom>
              <a:avLst/>
              <a:gdLst/>
              <a:ahLst/>
              <a:cxnLst/>
              <a:rect l="l" t="t" r="r" b="b"/>
              <a:pathLst>
                <a:path w="3204" h="1921" extrusionOk="0">
                  <a:moveTo>
                    <a:pt x="2084" y="0"/>
                  </a:moveTo>
                  <a:cubicBezTo>
                    <a:pt x="1874" y="0"/>
                    <a:pt x="1664" y="21"/>
                    <a:pt x="1468" y="47"/>
                  </a:cubicBezTo>
                  <a:cubicBezTo>
                    <a:pt x="935" y="114"/>
                    <a:pt x="368" y="314"/>
                    <a:pt x="201" y="881"/>
                  </a:cubicBezTo>
                  <a:cubicBezTo>
                    <a:pt x="1" y="1481"/>
                    <a:pt x="735" y="1848"/>
                    <a:pt x="1235" y="1915"/>
                  </a:cubicBezTo>
                  <a:cubicBezTo>
                    <a:pt x="1273" y="1919"/>
                    <a:pt x="1311" y="1920"/>
                    <a:pt x="1349" y="1920"/>
                  </a:cubicBezTo>
                  <a:cubicBezTo>
                    <a:pt x="2011" y="1920"/>
                    <a:pt x="2661" y="1389"/>
                    <a:pt x="3103" y="948"/>
                  </a:cubicBezTo>
                  <a:cubicBezTo>
                    <a:pt x="3203" y="814"/>
                    <a:pt x="3170" y="681"/>
                    <a:pt x="3103" y="581"/>
                  </a:cubicBezTo>
                  <a:cubicBezTo>
                    <a:pt x="3170" y="481"/>
                    <a:pt x="3170" y="314"/>
                    <a:pt x="3003" y="214"/>
                  </a:cubicBezTo>
                  <a:cubicBezTo>
                    <a:pt x="2739" y="51"/>
                    <a:pt x="2412" y="0"/>
                    <a:pt x="20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4" name="Google Shape;514;p3"/>
            <p:cNvSpPr/>
            <p:nvPr/>
          </p:nvSpPr>
          <p:spPr>
            <a:xfrm>
              <a:off x="2886830" y="4133733"/>
              <a:ext cx="43888" cy="88135"/>
            </a:xfrm>
            <a:custGeom>
              <a:avLst/>
              <a:gdLst/>
              <a:ahLst/>
              <a:cxnLst/>
              <a:rect l="l" t="t" r="r" b="b"/>
              <a:pathLst>
                <a:path w="1465" h="2942" extrusionOk="0">
                  <a:moveTo>
                    <a:pt x="669" y="1"/>
                  </a:moveTo>
                  <a:cubicBezTo>
                    <a:pt x="206" y="1"/>
                    <a:pt x="0" y="724"/>
                    <a:pt x="30" y="1108"/>
                  </a:cubicBezTo>
                  <a:cubicBezTo>
                    <a:pt x="63" y="1608"/>
                    <a:pt x="330" y="1975"/>
                    <a:pt x="497" y="2442"/>
                  </a:cubicBezTo>
                  <a:cubicBezTo>
                    <a:pt x="497" y="2475"/>
                    <a:pt x="497" y="2509"/>
                    <a:pt x="530" y="2575"/>
                  </a:cubicBezTo>
                  <a:cubicBezTo>
                    <a:pt x="428" y="2729"/>
                    <a:pt x="601" y="2942"/>
                    <a:pt x="792" y="2942"/>
                  </a:cubicBezTo>
                  <a:cubicBezTo>
                    <a:pt x="850" y="2942"/>
                    <a:pt x="910" y="2922"/>
                    <a:pt x="964" y="2876"/>
                  </a:cubicBezTo>
                  <a:cubicBezTo>
                    <a:pt x="1398" y="2509"/>
                    <a:pt x="1431" y="1841"/>
                    <a:pt x="1464" y="1308"/>
                  </a:cubicBezTo>
                  <a:cubicBezTo>
                    <a:pt x="1464" y="874"/>
                    <a:pt x="1331" y="207"/>
                    <a:pt x="864" y="40"/>
                  </a:cubicBezTo>
                  <a:cubicBezTo>
                    <a:pt x="795" y="13"/>
                    <a:pt x="730" y="1"/>
                    <a:pt x="6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5" name="Google Shape;515;p3"/>
            <p:cNvSpPr/>
            <p:nvPr/>
          </p:nvSpPr>
          <p:spPr>
            <a:xfrm>
              <a:off x="2800768" y="4184328"/>
              <a:ext cx="81994" cy="56021"/>
            </a:xfrm>
            <a:custGeom>
              <a:avLst/>
              <a:gdLst/>
              <a:ahLst/>
              <a:cxnLst/>
              <a:rect l="l" t="t" r="r" b="b"/>
              <a:pathLst>
                <a:path w="2737" h="1870" extrusionOk="0">
                  <a:moveTo>
                    <a:pt x="1780" y="1"/>
                  </a:moveTo>
                  <a:cubicBezTo>
                    <a:pt x="960" y="1"/>
                    <a:pt x="26" y="432"/>
                    <a:pt x="1" y="1253"/>
                  </a:cubicBezTo>
                  <a:cubicBezTo>
                    <a:pt x="1" y="1704"/>
                    <a:pt x="430" y="1870"/>
                    <a:pt x="804" y="1870"/>
                  </a:cubicBezTo>
                  <a:cubicBezTo>
                    <a:pt x="873" y="1870"/>
                    <a:pt x="940" y="1864"/>
                    <a:pt x="1002" y="1854"/>
                  </a:cubicBezTo>
                  <a:cubicBezTo>
                    <a:pt x="1702" y="1787"/>
                    <a:pt x="2269" y="1187"/>
                    <a:pt x="2536" y="553"/>
                  </a:cubicBezTo>
                  <a:cubicBezTo>
                    <a:pt x="2703" y="453"/>
                    <a:pt x="2736" y="219"/>
                    <a:pt x="2536" y="152"/>
                  </a:cubicBezTo>
                  <a:cubicBezTo>
                    <a:pt x="2324" y="51"/>
                    <a:pt x="2059" y="1"/>
                    <a:pt x="17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6" name="Google Shape;516;p3"/>
            <p:cNvSpPr/>
            <p:nvPr/>
          </p:nvSpPr>
          <p:spPr>
            <a:xfrm>
              <a:off x="2774797" y="4088320"/>
              <a:ext cx="73995" cy="73606"/>
            </a:xfrm>
            <a:custGeom>
              <a:avLst/>
              <a:gdLst/>
              <a:ahLst/>
              <a:cxnLst/>
              <a:rect l="l" t="t" r="r" b="b"/>
              <a:pathLst>
                <a:path w="2470" h="2457" extrusionOk="0">
                  <a:moveTo>
                    <a:pt x="798" y="0"/>
                  </a:moveTo>
                  <a:cubicBezTo>
                    <a:pt x="721" y="0"/>
                    <a:pt x="644" y="17"/>
                    <a:pt x="568" y="55"/>
                  </a:cubicBezTo>
                  <a:cubicBezTo>
                    <a:pt x="1" y="355"/>
                    <a:pt x="201" y="1123"/>
                    <a:pt x="534" y="1489"/>
                  </a:cubicBezTo>
                  <a:cubicBezTo>
                    <a:pt x="868" y="1923"/>
                    <a:pt x="1468" y="2390"/>
                    <a:pt x="2035" y="2390"/>
                  </a:cubicBezTo>
                  <a:cubicBezTo>
                    <a:pt x="2091" y="2435"/>
                    <a:pt x="2158" y="2457"/>
                    <a:pt x="2222" y="2457"/>
                  </a:cubicBezTo>
                  <a:cubicBezTo>
                    <a:pt x="2350" y="2457"/>
                    <a:pt x="2469" y="2368"/>
                    <a:pt x="2469" y="2190"/>
                  </a:cubicBezTo>
                  <a:cubicBezTo>
                    <a:pt x="2469" y="1690"/>
                    <a:pt x="2102" y="1123"/>
                    <a:pt x="1802" y="722"/>
                  </a:cubicBezTo>
                  <a:cubicBezTo>
                    <a:pt x="1579" y="443"/>
                    <a:pt x="1192" y="0"/>
                    <a:pt x="7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7" name="Google Shape;517;p3"/>
            <p:cNvSpPr/>
            <p:nvPr/>
          </p:nvSpPr>
          <p:spPr>
            <a:xfrm>
              <a:off x="2922686" y="4298787"/>
              <a:ext cx="651576" cy="1046356"/>
            </a:xfrm>
            <a:custGeom>
              <a:avLst/>
              <a:gdLst/>
              <a:ahLst/>
              <a:cxnLst/>
              <a:rect l="l" t="t" r="r" b="b"/>
              <a:pathLst>
                <a:path w="21750" h="34928" extrusionOk="0">
                  <a:moveTo>
                    <a:pt x="20882" y="1"/>
                  </a:moveTo>
                  <a:cubicBezTo>
                    <a:pt x="15445" y="2503"/>
                    <a:pt x="8940" y="5204"/>
                    <a:pt x="5338" y="10308"/>
                  </a:cubicBezTo>
                  <a:cubicBezTo>
                    <a:pt x="1535" y="15745"/>
                    <a:pt x="0" y="20749"/>
                    <a:pt x="1201" y="27387"/>
                  </a:cubicBezTo>
                  <a:cubicBezTo>
                    <a:pt x="1635" y="29789"/>
                    <a:pt x="3370" y="32824"/>
                    <a:pt x="3269" y="34892"/>
                  </a:cubicBezTo>
                  <a:lnTo>
                    <a:pt x="3603" y="34792"/>
                  </a:lnTo>
                  <a:cubicBezTo>
                    <a:pt x="3958" y="34886"/>
                    <a:pt x="4367" y="34928"/>
                    <a:pt x="4813" y="34928"/>
                  </a:cubicBezTo>
                  <a:cubicBezTo>
                    <a:pt x="7383" y="34928"/>
                    <a:pt x="11181" y="33534"/>
                    <a:pt x="12943" y="32624"/>
                  </a:cubicBezTo>
                  <a:cubicBezTo>
                    <a:pt x="15878" y="31090"/>
                    <a:pt x="18180" y="29022"/>
                    <a:pt x="19581" y="26086"/>
                  </a:cubicBezTo>
                  <a:cubicBezTo>
                    <a:pt x="21749" y="21750"/>
                    <a:pt x="21416" y="16513"/>
                    <a:pt x="21116" y="11743"/>
                  </a:cubicBezTo>
                  <a:cubicBezTo>
                    <a:pt x="20882" y="7806"/>
                    <a:pt x="20248" y="3803"/>
                    <a:pt x="208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8" name="Google Shape;518;p3"/>
            <p:cNvSpPr/>
            <p:nvPr/>
          </p:nvSpPr>
          <p:spPr>
            <a:xfrm>
              <a:off x="2914239" y="4374065"/>
              <a:ext cx="577850" cy="1059986"/>
            </a:xfrm>
            <a:custGeom>
              <a:avLst/>
              <a:gdLst/>
              <a:ahLst/>
              <a:cxnLst/>
              <a:rect l="l" t="t" r="r" b="b"/>
              <a:pathLst>
                <a:path w="19289" h="35383" extrusionOk="0">
                  <a:moveTo>
                    <a:pt x="18746" y="0"/>
                  </a:moveTo>
                  <a:cubicBezTo>
                    <a:pt x="18623" y="0"/>
                    <a:pt x="18503" y="65"/>
                    <a:pt x="18429" y="223"/>
                  </a:cubicBezTo>
                  <a:cubicBezTo>
                    <a:pt x="15960" y="5260"/>
                    <a:pt x="13625" y="10397"/>
                    <a:pt x="11524" y="15601"/>
                  </a:cubicBezTo>
                  <a:cubicBezTo>
                    <a:pt x="10456" y="18236"/>
                    <a:pt x="9489" y="20871"/>
                    <a:pt x="8522" y="23506"/>
                  </a:cubicBezTo>
                  <a:cubicBezTo>
                    <a:pt x="7788" y="25608"/>
                    <a:pt x="6787" y="27609"/>
                    <a:pt x="5486" y="29377"/>
                  </a:cubicBezTo>
                  <a:cubicBezTo>
                    <a:pt x="4018" y="31379"/>
                    <a:pt x="2217" y="33113"/>
                    <a:pt x="316" y="34681"/>
                  </a:cubicBezTo>
                  <a:cubicBezTo>
                    <a:pt x="1" y="34970"/>
                    <a:pt x="306" y="35383"/>
                    <a:pt x="645" y="35383"/>
                  </a:cubicBezTo>
                  <a:cubicBezTo>
                    <a:pt x="737" y="35383"/>
                    <a:pt x="831" y="35353"/>
                    <a:pt x="916" y="35281"/>
                  </a:cubicBezTo>
                  <a:cubicBezTo>
                    <a:pt x="4285" y="32446"/>
                    <a:pt x="7087" y="29210"/>
                    <a:pt x="8789" y="25141"/>
                  </a:cubicBezTo>
                  <a:cubicBezTo>
                    <a:pt x="9856" y="22572"/>
                    <a:pt x="10690" y="19904"/>
                    <a:pt x="11724" y="17335"/>
                  </a:cubicBezTo>
                  <a:cubicBezTo>
                    <a:pt x="12758" y="14667"/>
                    <a:pt x="13892" y="11998"/>
                    <a:pt x="15060" y="9396"/>
                  </a:cubicBezTo>
                  <a:cubicBezTo>
                    <a:pt x="16361" y="6428"/>
                    <a:pt x="17728" y="3525"/>
                    <a:pt x="19129" y="623"/>
                  </a:cubicBezTo>
                  <a:cubicBezTo>
                    <a:pt x="19289" y="304"/>
                    <a:pt x="19012" y="0"/>
                    <a:pt x="18746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9" name="Google Shape;519;p3"/>
            <p:cNvSpPr/>
            <p:nvPr/>
          </p:nvSpPr>
          <p:spPr>
            <a:xfrm>
              <a:off x="3304736" y="4462763"/>
              <a:ext cx="202153" cy="167133"/>
            </a:xfrm>
            <a:custGeom>
              <a:avLst/>
              <a:gdLst/>
              <a:ahLst/>
              <a:cxnLst/>
              <a:rect l="l" t="t" r="r" b="b"/>
              <a:pathLst>
                <a:path w="6748" h="5579" extrusionOk="0">
                  <a:moveTo>
                    <a:pt x="521" y="0"/>
                  </a:moveTo>
                  <a:cubicBezTo>
                    <a:pt x="261" y="0"/>
                    <a:pt x="1" y="194"/>
                    <a:pt x="122" y="498"/>
                  </a:cubicBezTo>
                  <a:cubicBezTo>
                    <a:pt x="689" y="2066"/>
                    <a:pt x="1423" y="3600"/>
                    <a:pt x="1657" y="5268"/>
                  </a:cubicBezTo>
                  <a:cubicBezTo>
                    <a:pt x="1681" y="5483"/>
                    <a:pt x="1876" y="5578"/>
                    <a:pt x="2058" y="5578"/>
                  </a:cubicBezTo>
                  <a:cubicBezTo>
                    <a:pt x="2130" y="5578"/>
                    <a:pt x="2200" y="5563"/>
                    <a:pt x="2257" y="5535"/>
                  </a:cubicBezTo>
                  <a:cubicBezTo>
                    <a:pt x="3591" y="4901"/>
                    <a:pt x="4892" y="4200"/>
                    <a:pt x="6293" y="3733"/>
                  </a:cubicBezTo>
                  <a:cubicBezTo>
                    <a:pt x="6747" y="3582"/>
                    <a:pt x="6625" y="2910"/>
                    <a:pt x="6200" y="2910"/>
                  </a:cubicBezTo>
                  <a:cubicBezTo>
                    <a:pt x="6157" y="2910"/>
                    <a:pt x="6110" y="2917"/>
                    <a:pt x="6060" y="2933"/>
                  </a:cubicBezTo>
                  <a:cubicBezTo>
                    <a:pt x="4783" y="3368"/>
                    <a:pt x="3582" y="3980"/>
                    <a:pt x="2369" y="4549"/>
                  </a:cubicBezTo>
                  <a:lnTo>
                    <a:pt x="2369" y="4549"/>
                  </a:lnTo>
                  <a:cubicBezTo>
                    <a:pt x="2072" y="3079"/>
                    <a:pt x="1431" y="1698"/>
                    <a:pt x="923" y="264"/>
                  </a:cubicBezTo>
                  <a:cubicBezTo>
                    <a:pt x="857" y="81"/>
                    <a:pt x="689" y="0"/>
                    <a:pt x="52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0" name="Google Shape;520;p3"/>
            <p:cNvSpPr/>
            <p:nvPr/>
          </p:nvSpPr>
          <p:spPr>
            <a:xfrm>
              <a:off x="3227452" y="4556973"/>
              <a:ext cx="280732" cy="217192"/>
            </a:xfrm>
            <a:custGeom>
              <a:avLst/>
              <a:gdLst/>
              <a:ahLst/>
              <a:cxnLst/>
              <a:rect l="l" t="t" r="r" b="b"/>
              <a:pathLst>
                <a:path w="9371" h="7250" extrusionOk="0">
                  <a:moveTo>
                    <a:pt x="515" y="0"/>
                  </a:moveTo>
                  <a:cubicBezTo>
                    <a:pt x="262" y="0"/>
                    <a:pt x="0" y="201"/>
                    <a:pt x="100" y="522"/>
                  </a:cubicBezTo>
                  <a:cubicBezTo>
                    <a:pt x="668" y="2657"/>
                    <a:pt x="2002" y="4591"/>
                    <a:pt x="2235" y="6826"/>
                  </a:cubicBezTo>
                  <a:cubicBezTo>
                    <a:pt x="2269" y="7060"/>
                    <a:pt x="2435" y="7226"/>
                    <a:pt x="2669" y="7226"/>
                  </a:cubicBezTo>
                  <a:cubicBezTo>
                    <a:pt x="2844" y="7242"/>
                    <a:pt x="3018" y="7250"/>
                    <a:pt x="3192" y="7250"/>
                  </a:cubicBezTo>
                  <a:cubicBezTo>
                    <a:pt x="5241" y="7250"/>
                    <a:pt x="7221" y="6209"/>
                    <a:pt x="8973" y="5225"/>
                  </a:cubicBezTo>
                  <a:cubicBezTo>
                    <a:pt x="9371" y="4998"/>
                    <a:pt x="9117" y="4434"/>
                    <a:pt x="8745" y="4434"/>
                  </a:cubicBezTo>
                  <a:cubicBezTo>
                    <a:pt x="8679" y="4434"/>
                    <a:pt x="8610" y="4451"/>
                    <a:pt x="8540" y="4491"/>
                  </a:cubicBezTo>
                  <a:cubicBezTo>
                    <a:pt x="6914" y="5411"/>
                    <a:pt x="5091" y="6416"/>
                    <a:pt x="3174" y="6416"/>
                  </a:cubicBezTo>
                  <a:cubicBezTo>
                    <a:pt x="3121" y="6416"/>
                    <a:pt x="3069" y="6416"/>
                    <a:pt x="3016" y="6414"/>
                  </a:cubicBezTo>
                  <a:lnTo>
                    <a:pt x="3016" y="6414"/>
                  </a:lnTo>
                  <a:cubicBezTo>
                    <a:pt x="2680" y="4257"/>
                    <a:pt x="1466" y="2390"/>
                    <a:pt x="901" y="288"/>
                  </a:cubicBezTo>
                  <a:cubicBezTo>
                    <a:pt x="848" y="89"/>
                    <a:pt x="683" y="0"/>
                    <a:pt x="51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1" name="Google Shape;521;p3"/>
            <p:cNvSpPr/>
            <p:nvPr/>
          </p:nvSpPr>
          <p:spPr>
            <a:xfrm>
              <a:off x="3129528" y="4660889"/>
              <a:ext cx="387830" cy="265723"/>
            </a:xfrm>
            <a:custGeom>
              <a:avLst/>
              <a:gdLst/>
              <a:ahLst/>
              <a:cxnLst/>
              <a:rect l="l" t="t" r="r" b="b"/>
              <a:pathLst>
                <a:path w="12946" h="8870" extrusionOk="0">
                  <a:moveTo>
                    <a:pt x="515" y="1"/>
                  </a:moveTo>
                  <a:cubicBezTo>
                    <a:pt x="262" y="1"/>
                    <a:pt x="0" y="201"/>
                    <a:pt x="100" y="522"/>
                  </a:cubicBezTo>
                  <a:cubicBezTo>
                    <a:pt x="901" y="3324"/>
                    <a:pt x="2135" y="6026"/>
                    <a:pt x="3403" y="8661"/>
                  </a:cubicBezTo>
                  <a:cubicBezTo>
                    <a:pt x="3458" y="8800"/>
                    <a:pt x="3630" y="8869"/>
                    <a:pt x="3782" y="8869"/>
                  </a:cubicBezTo>
                  <a:cubicBezTo>
                    <a:pt x="3812" y="8869"/>
                    <a:pt x="3842" y="8867"/>
                    <a:pt x="3870" y="8861"/>
                  </a:cubicBezTo>
                  <a:cubicBezTo>
                    <a:pt x="6739" y="8094"/>
                    <a:pt x="9541" y="7127"/>
                    <a:pt x="12443" y="6559"/>
                  </a:cubicBezTo>
                  <a:cubicBezTo>
                    <a:pt x="12945" y="6465"/>
                    <a:pt x="12797" y="5750"/>
                    <a:pt x="12333" y="5750"/>
                  </a:cubicBezTo>
                  <a:cubicBezTo>
                    <a:pt x="12304" y="5750"/>
                    <a:pt x="12274" y="5753"/>
                    <a:pt x="12242" y="5759"/>
                  </a:cubicBezTo>
                  <a:cubicBezTo>
                    <a:pt x="9420" y="6304"/>
                    <a:pt x="6720" y="7220"/>
                    <a:pt x="3966" y="7971"/>
                  </a:cubicBezTo>
                  <a:lnTo>
                    <a:pt x="3966" y="7971"/>
                  </a:lnTo>
                  <a:cubicBezTo>
                    <a:pt x="2781" y="5466"/>
                    <a:pt x="1640" y="2954"/>
                    <a:pt x="901" y="288"/>
                  </a:cubicBezTo>
                  <a:cubicBezTo>
                    <a:pt x="848" y="89"/>
                    <a:pt x="683" y="1"/>
                    <a:pt x="515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2" name="Google Shape;522;p3"/>
            <p:cNvSpPr/>
            <p:nvPr/>
          </p:nvSpPr>
          <p:spPr>
            <a:xfrm>
              <a:off x="3050985" y="4859733"/>
              <a:ext cx="447385" cy="249276"/>
            </a:xfrm>
            <a:custGeom>
              <a:avLst/>
              <a:gdLst/>
              <a:ahLst/>
              <a:cxnLst/>
              <a:rect l="l" t="t" r="r" b="b"/>
              <a:pathLst>
                <a:path w="14934" h="8321" extrusionOk="0">
                  <a:moveTo>
                    <a:pt x="511" y="1"/>
                  </a:moveTo>
                  <a:cubicBezTo>
                    <a:pt x="254" y="1"/>
                    <a:pt x="0" y="201"/>
                    <a:pt x="121" y="522"/>
                  </a:cubicBezTo>
                  <a:cubicBezTo>
                    <a:pt x="1021" y="3157"/>
                    <a:pt x="2689" y="5425"/>
                    <a:pt x="3690" y="8027"/>
                  </a:cubicBezTo>
                  <a:cubicBezTo>
                    <a:pt x="3771" y="8163"/>
                    <a:pt x="3919" y="8321"/>
                    <a:pt x="4097" y="8321"/>
                  </a:cubicBezTo>
                  <a:cubicBezTo>
                    <a:pt x="4138" y="8321"/>
                    <a:pt x="4180" y="8313"/>
                    <a:pt x="4224" y="8294"/>
                  </a:cubicBezTo>
                  <a:cubicBezTo>
                    <a:pt x="7626" y="6960"/>
                    <a:pt x="10795" y="4958"/>
                    <a:pt x="14431" y="4291"/>
                  </a:cubicBezTo>
                  <a:cubicBezTo>
                    <a:pt x="14933" y="4197"/>
                    <a:pt x="14756" y="3482"/>
                    <a:pt x="14288" y="3482"/>
                  </a:cubicBezTo>
                  <a:cubicBezTo>
                    <a:pt x="14259" y="3482"/>
                    <a:pt x="14229" y="3485"/>
                    <a:pt x="14197" y="3491"/>
                  </a:cubicBezTo>
                  <a:cubicBezTo>
                    <a:pt x="10680" y="4136"/>
                    <a:pt x="7599" y="6030"/>
                    <a:pt x="4322" y="7361"/>
                  </a:cubicBezTo>
                  <a:lnTo>
                    <a:pt x="4322" y="7361"/>
                  </a:lnTo>
                  <a:cubicBezTo>
                    <a:pt x="3336" y="4938"/>
                    <a:pt x="1772" y="2777"/>
                    <a:pt x="921" y="288"/>
                  </a:cubicBezTo>
                  <a:cubicBezTo>
                    <a:pt x="855" y="89"/>
                    <a:pt x="682" y="1"/>
                    <a:pt x="51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3" name="Google Shape;523;p3"/>
            <p:cNvSpPr/>
            <p:nvPr/>
          </p:nvSpPr>
          <p:spPr>
            <a:xfrm>
              <a:off x="3031125" y="5077958"/>
              <a:ext cx="279653" cy="177648"/>
            </a:xfrm>
            <a:custGeom>
              <a:avLst/>
              <a:gdLst/>
              <a:ahLst/>
              <a:cxnLst/>
              <a:rect l="l" t="t" r="r" b="b"/>
              <a:pathLst>
                <a:path w="9335" h="5930" extrusionOk="0">
                  <a:moveTo>
                    <a:pt x="561" y="0"/>
                  </a:moveTo>
                  <a:cubicBezTo>
                    <a:pt x="287" y="0"/>
                    <a:pt x="0" y="289"/>
                    <a:pt x="183" y="609"/>
                  </a:cubicBezTo>
                  <a:cubicBezTo>
                    <a:pt x="984" y="2177"/>
                    <a:pt x="1317" y="3978"/>
                    <a:pt x="1851" y="5612"/>
                  </a:cubicBezTo>
                  <a:cubicBezTo>
                    <a:pt x="1906" y="5805"/>
                    <a:pt x="2075" y="5930"/>
                    <a:pt x="2264" y="5930"/>
                  </a:cubicBezTo>
                  <a:cubicBezTo>
                    <a:pt x="2303" y="5930"/>
                    <a:pt x="2344" y="5924"/>
                    <a:pt x="2385" y="5913"/>
                  </a:cubicBezTo>
                  <a:cubicBezTo>
                    <a:pt x="4653" y="5145"/>
                    <a:pt x="6688" y="3878"/>
                    <a:pt x="8889" y="2977"/>
                  </a:cubicBezTo>
                  <a:cubicBezTo>
                    <a:pt x="9335" y="2799"/>
                    <a:pt x="9225" y="2145"/>
                    <a:pt x="8842" y="2145"/>
                  </a:cubicBezTo>
                  <a:cubicBezTo>
                    <a:pt x="8795" y="2145"/>
                    <a:pt x="8744" y="2155"/>
                    <a:pt x="8689" y="2177"/>
                  </a:cubicBezTo>
                  <a:cubicBezTo>
                    <a:pt x="6583" y="3026"/>
                    <a:pt x="4654" y="4201"/>
                    <a:pt x="2540" y="4975"/>
                  </a:cubicBezTo>
                  <a:lnTo>
                    <a:pt x="2540" y="4975"/>
                  </a:lnTo>
                  <a:cubicBezTo>
                    <a:pt x="2025" y="3368"/>
                    <a:pt x="1679" y="1676"/>
                    <a:pt x="884" y="209"/>
                  </a:cubicBezTo>
                  <a:cubicBezTo>
                    <a:pt x="810" y="61"/>
                    <a:pt x="687" y="0"/>
                    <a:pt x="56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4" name="Google Shape;524;p3"/>
            <p:cNvSpPr/>
            <p:nvPr/>
          </p:nvSpPr>
          <p:spPr>
            <a:xfrm>
              <a:off x="3079562" y="4761449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0"/>
                  </a:moveTo>
                  <a:cubicBezTo>
                    <a:pt x="1" y="0"/>
                    <a:pt x="1" y="834"/>
                    <a:pt x="534" y="834"/>
                  </a:cubicBezTo>
                  <a:cubicBezTo>
                    <a:pt x="1068" y="834"/>
                    <a:pt x="1068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" name="Google Shape;525;p3"/>
            <p:cNvSpPr/>
            <p:nvPr/>
          </p:nvSpPr>
          <p:spPr>
            <a:xfrm>
              <a:off x="3044604" y="4794400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00" y="1"/>
                  </a:moveTo>
                  <a:cubicBezTo>
                    <a:pt x="0" y="1"/>
                    <a:pt x="0" y="835"/>
                    <a:pt x="500" y="835"/>
                  </a:cubicBezTo>
                  <a:cubicBezTo>
                    <a:pt x="1034" y="835"/>
                    <a:pt x="1034" y="1"/>
                    <a:pt x="500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6" name="Google Shape;526;p3"/>
            <p:cNvSpPr/>
            <p:nvPr/>
          </p:nvSpPr>
          <p:spPr>
            <a:xfrm>
              <a:off x="3030615" y="473544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" name="Google Shape;527;p3"/>
            <p:cNvSpPr/>
            <p:nvPr/>
          </p:nvSpPr>
          <p:spPr>
            <a:xfrm>
              <a:off x="3412306" y="491131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35" y="835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8" name="Google Shape;528;p3"/>
            <p:cNvSpPr/>
            <p:nvPr/>
          </p:nvSpPr>
          <p:spPr>
            <a:xfrm>
              <a:off x="3373334" y="4941301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" name="Google Shape;529;p3"/>
            <p:cNvSpPr/>
            <p:nvPr/>
          </p:nvSpPr>
          <p:spPr>
            <a:xfrm>
              <a:off x="3262410" y="5198109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" name="Google Shape;530;p3"/>
            <p:cNvSpPr/>
            <p:nvPr/>
          </p:nvSpPr>
          <p:spPr>
            <a:xfrm>
              <a:off x="3220442" y="52310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1" name="Google Shape;531;p3"/>
            <p:cNvSpPr/>
            <p:nvPr/>
          </p:nvSpPr>
          <p:spPr>
            <a:xfrm>
              <a:off x="3213463" y="47134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34" y="801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" name="Google Shape;532;p3"/>
            <p:cNvSpPr/>
            <p:nvPr/>
          </p:nvSpPr>
          <p:spPr>
            <a:xfrm>
              <a:off x="3190487" y="4654508"/>
              <a:ext cx="31995" cy="24026"/>
            </a:xfrm>
            <a:custGeom>
              <a:avLst/>
              <a:gdLst/>
              <a:ahLst/>
              <a:cxnLst/>
              <a:rect l="l" t="t" r="r" b="b"/>
              <a:pathLst>
                <a:path w="1068" h="802" extrusionOk="0">
                  <a:moveTo>
                    <a:pt x="534" y="1"/>
                  </a:moveTo>
                  <a:cubicBezTo>
                    <a:pt x="0" y="1"/>
                    <a:pt x="0" y="802"/>
                    <a:pt x="534" y="802"/>
                  </a:cubicBezTo>
                  <a:cubicBezTo>
                    <a:pt x="1068" y="802"/>
                    <a:pt x="1068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3" name="Google Shape;533;p3"/>
            <p:cNvSpPr/>
            <p:nvPr/>
          </p:nvSpPr>
          <p:spPr>
            <a:xfrm>
              <a:off x="3474254" y="460855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1" y="1"/>
                    <a:pt x="1" y="834"/>
                    <a:pt x="534" y="834"/>
                  </a:cubicBezTo>
                  <a:cubicBezTo>
                    <a:pt x="1035" y="834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4" name="Google Shape;534;p3"/>
            <p:cNvSpPr/>
            <p:nvPr/>
          </p:nvSpPr>
          <p:spPr>
            <a:xfrm>
              <a:off x="3425307" y="4644533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0"/>
                  </a:moveTo>
                  <a:cubicBezTo>
                    <a:pt x="0" y="0"/>
                    <a:pt x="0" y="834"/>
                    <a:pt x="534" y="834"/>
                  </a:cubicBezTo>
                  <a:cubicBezTo>
                    <a:pt x="1034" y="834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" name="Google Shape;535;p3"/>
            <p:cNvSpPr/>
            <p:nvPr/>
          </p:nvSpPr>
          <p:spPr>
            <a:xfrm>
              <a:off x="3366355" y="443268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" name="Google Shape;536;p3"/>
            <p:cNvSpPr/>
            <p:nvPr/>
          </p:nvSpPr>
          <p:spPr>
            <a:xfrm>
              <a:off x="3399305" y="4380745"/>
              <a:ext cx="31006" cy="24985"/>
            </a:xfrm>
            <a:custGeom>
              <a:avLst/>
              <a:gdLst/>
              <a:ahLst/>
              <a:cxnLst/>
              <a:rect l="l" t="t" r="r" b="b"/>
              <a:pathLst>
                <a:path w="1035" h="834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7" name="Google Shape;537;p3"/>
            <p:cNvSpPr/>
            <p:nvPr/>
          </p:nvSpPr>
          <p:spPr>
            <a:xfrm>
              <a:off x="2318158" y="4324070"/>
              <a:ext cx="815743" cy="1023678"/>
            </a:xfrm>
            <a:custGeom>
              <a:avLst/>
              <a:gdLst/>
              <a:ahLst/>
              <a:cxnLst/>
              <a:rect l="l" t="t" r="r" b="b"/>
              <a:pathLst>
                <a:path w="27230" h="34171" extrusionOk="0">
                  <a:moveTo>
                    <a:pt x="3505" y="0"/>
                  </a:moveTo>
                  <a:cubicBezTo>
                    <a:pt x="783" y="0"/>
                    <a:pt x="671" y="2298"/>
                    <a:pt x="334" y="4961"/>
                  </a:cubicBezTo>
                  <a:cubicBezTo>
                    <a:pt x="100" y="7196"/>
                    <a:pt x="0" y="9498"/>
                    <a:pt x="100" y="11833"/>
                  </a:cubicBezTo>
                  <a:cubicBezTo>
                    <a:pt x="234" y="15102"/>
                    <a:pt x="2569" y="14168"/>
                    <a:pt x="5137" y="14868"/>
                  </a:cubicBezTo>
                  <a:cubicBezTo>
                    <a:pt x="9674" y="16169"/>
                    <a:pt x="3603" y="16402"/>
                    <a:pt x="1968" y="16636"/>
                  </a:cubicBezTo>
                  <a:cubicBezTo>
                    <a:pt x="100" y="16869"/>
                    <a:pt x="234" y="17103"/>
                    <a:pt x="334" y="18938"/>
                  </a:cubicBezTo>
                  <a:cubicBezTo>
                    <a:pt x="467" y="20472"/>
                    <a:pt x="467" y="21740"/>
                    <a:pt x="801" y="23141"/>
                  </a:cubicBezTo>
                  <a:cubicBezTo>
                    <a:pt x="1270" y="25416"/>
                    <a:pt x="2260" y="26170"/>
                    <a:pt x="3774" y="26170"/>
                  </a:cubicBezTo>
                  <a:cubicBezTo>
                    <a:pt x="4523" y="26170"/>
                    <a:pt x="5400" y="25985"/>
                    <a:pt x="6405" y="25709"/>
                  </a:cubicBezTo>
                  <a:cubicBezTo>
                    <a:pt x="6897" y="25545"/>
                    <a:pt x="8080" y="25036"/>
                    <a:pt x="8983" y="25036"/>
                  </a:cubicBezTo>
                  <a:cubicBezTo>
                    <a:pt x="9366" y="25036"/>
                    <a:pt x="9699" y="25127"/>
                    <a:pt x="9907" y="25376"/>
                  </a:cubicBezTo>
                  <a:cubicBezTo>
                    <a:pt x="11308" y="26743"/>
                    <a:pt x="8140" y="27444"/>
                    <a:pt x="7339" y="27811"/>
                  </a:cubicBezTo>
                  <a:cubicBezTo>
                    <a:pt x="5704" y="28378"/>
                    <a:pt x="3269" y="28978"/>
                    <a:pt x="5471" y="30713"/>
                  </a:cubicBezTo>
                  <a:cubicBezTo>
                    <a:pt x="6772" y="31547"/>
                    <a:pt x="8740" y="31647"/>
                    <a:pt x="10141" y="32014"/>
                  </a:cubicBezTo>
                  <a:cubicBezTo>
                    <a:pt x="12637" y="32669"/>
                    <a:pt x="17206" y="34171"/>
                    <a:pt x="19970" y="34171"/>
                  </a:cubicBezTo>
                  <a:cubicBezTo>
                    <a:pt x="20161" y="34171"/>
                    <a:pt x="20343" y="34164"/>
                    <a:pt x="20515" y="34148"/>
                  </a:cubicBezTo>
                  <a:cubicBezTo>
                    <a:pt x="22750" y="30212"/>
                    <a:pt x="23651" y="25709"/>
                    <a:pt x="25185" y="21506"/>
                  </a:cubicBezTo>
                  <a:cubicBezTo>
                    <a:pt x="25615" y="20340"/>
                    <a:pt x="27229" y="16408"/>
                    <a:pt x="25746" y="16408"/>
                  </a:cubicBezTo>
                  <a:cubicBezTo>
                    <a:pt x="25617" y="16408"/>
                    <a:pt x="25464" y="16438"/>
                    <a:pt x="25285" y="16503"/>
                  </a:cubicBezTo>
                  <a:cubicBezTo>
                    <a:pt x="23551" y="17203"/>
                    <a:pt x="22950" y="19772"/>
                    <a:pt x="20849" y="20339"/>
                  </a:cubicBezTo>
                  <a:cubicBezTo>
                    <a:pt x="19815" y="17803"/>
                    <a:pt x="24251" y="15702"/>
                    <a:pt x="23784" y="13133"/>
                  </a:cubicBezTo>
                  <a:cubicBezTo>
                    <a:pt x="23551" y="11366"/>
                    <a:pt x="19815" y="5895"/>
                    <a:pt x="17947" y="5661"/>
                  </a:cubicBezTo>
                  <a:cubicBezTo>
                    <a:pt x="17934" y="5661"/>
                    <a:pt x="17921" y="5660"/>
                    <a:pt x="17908" y="5660"/>
                  </a:cubicBezTo>
                  <a:cubicBezTo>
                    <a:pt x="16432" y="5660"/>
                    <a:pt x="14690" y="10734"/>
                    <a:pt x="13243" y="10734"/>
                  </a:cubicBezTo>
                  <a:cubicBezTo>
                    <a:pt x="13095" y="10734"/>
                    <a:pt x="12950" y="10681"/>
                    <a:pt x="12810" y="10565"/>
                  </a:cubicBezTo>
                  <a:cubicBezTo>
                    <a:pt x="11175" y="9264"/>
                    <a:pt x="14678" y="5094"/>
                    <a:pt x="14110" y="3560"/>
                  </a:cubicBezTo>
                  <a:cubicBezTo>
                    <a:pt x="13277" y="1358"/>
                    <a:pt x="6405" y="424"/>
                    <a:pt x="4303" y="57"/>
                  </a:cubicBezTo>
                  <a:cubicBezTo>
                    <a:pt x="4015" y="19"/>
                    <a:pt x="3749" y="0"/>
                    <a:pt x="35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" name="Google Shape;538;p3"/>
            <p:cNvSpPr/>
            <p:nvPr/>
          </p:nvSpPr>
          <p:spPr>
            <a:xfrm>
              <a:off x="2392866" y="4415554"/>
              <a:ext cx="574675" cy="1048602"/>
            </a:xfrm>
            <a:custGeom>
              <a:avLst/>
              <a:gdLst/>
              <a:ahLst/>
              <a:cxnLst/>
              <a:rect l="l" t="t" r="r" b="b"/>
              <a:pathLst>
                <a:path w="19183" h="35003" extrusionOk="0">
                  <a:moveTo>
                    <a:pt x="440" y="1"/>
                  </a:moveTo>
                  <a:cubicBezTo>
                    <a:pt x="225" y="1"/>
                    <a:pt x="0" y="237"/>
                    <a:pt x="142" y="473"/>
                  </a:cubicBezTo>
                  <a:cubicBezTo>
                    <a:pt x="5479" y="9179"/>
                    <a:pt x="10249" y="18185"/>
                    <a:pt x="15152" y="27125"/>
                  </a:cubicBezTo>
                  <a:cubicBezTo>
                    <a:pt x="16453" y="29560"/>
                    <a:pt x="17888" y="32062"/>
                    <a:pt x="18521" y="34797"/>
                  </a:cubicBezTo>
                  <a:cubicBezTo>
                    <a:pt x="18561" y="34941"/>
                    <a:pt x="18677" y="35003"/>
                    <a:pt x="18797" y="35003"/>
                  </a:cubicBezTo>
                  <a:cubicBezTo>
                    <a:pt x="18984" y="35003"/>
                    <a:pt x="19183" y="34854"/>
                    <a:pt x="19122" y="34630"/>
                  </a:cubicBezTo>
                  <a:cubicBezTo>
                    <a:pt x="18588" y="32262"/>
                    <a:pt x="17454" y="30060"/>
                    <a:pt x="16320" y="27959"/>
                  </a:cubicBezTo>
                  <a:cubicBezTo>
                    <a:pt x="15086" y="25724"/>
                    <a:pt x="13851" y="23456"/>
                    <a:pt x="12617" y="21221"/>
                  </a:cubicBezTo>
                  <a:cubicBezTo>
                    <a:pt x="10149" y="16684"/>
                    <a:pt x="7680" y="12148"/>
                    <a:pt x="5112" y="7678"/>
                  </a:cubicBezTo>
                  <a:cubicBezTo>
                    <a:pt x="3677" y="5143"/>
                    <a:pt x="2210" y="2641"/>
                    <a:pt x="675" y="139"/>
                  </a:cubicBezTo>
                  <a:cubicBezTo>
                    <a:pt x="617" y="41"/>
                    <a:pt x="529" y="1"/>
                    <a:pt x="44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9" name="Google Shape;539;p3"/>
            <p:cNvSpPr/>
            <p:nvPr/>
          </p:nvSpPr>
          <p:spPr>
            <a:xfrm>
              <a:off x="2751551" y="5149132"/>
              <a:ext cx="166174" cy="158565"/>
            </a:xfrm>
            <a:custGeom>
              <a:avLst/>
              <a:gdLst/>
              <a:ahLst/>
              <a:cxnLst/>
              <a:rect l="l" t="t" r="r" b="b"/>
              <a:pathLst>
                <a:path w="5547" h="5293" extrusionOk="0">
                  <a:moveTo>
                    <a:pt x="5251" y="1"/>
                  </a:moveTo>
                  <a:cubicBezTo>
                    <a:pt x="5096" y="1"/>
                    <a:pt x="4930" y="101"/>
                    <a:pt x="4913" y="301"/>
                  </a:cubicBezTo>
                  <a:cubicBezTo>
                    <a:pt x="4779" y="1569"/>
                    <a:pt x="4980" y="2936"/>
                    <a:pt x="4446" y="4137"/>
                  </a:cubicBezTo>
                  <a:cubicBezTo>
                    <a:pt x="4379" y="4304"/>
                    <a:pt x="4279" y="4504"/>
                    <a:pt x="4179" y="4604"/>
                  </a:cubicBezTo>
                  <a:cubicBezTo>
                    <a:pt x="4179" y="4637"/>
                    <a:pt x="4146" y="4637"/>
                    <a:pt x="4179" y="4637"/>
                  </a:cubicBezTo>
                  <a:cubicBezTo>
                    <a:pt x="4157" y="4649"/>
                    <a:pt x="4146" y="4652"/>
                    <a:pt x="4141" y="4652"/>
                  </a:cubicBezTo>
                  <a:cubicBezTo>
                    <a:pt x="4131" y="4652"/>
                    <a:pt x="4146" y="4637"/>
                    <a:pt x="4146" y="4637"/>
                  </a:cubicBezTo>
                  <a:lnTo>
                    <a:pt x="4146" y="4637"/>
                  </a:lnTo>
                  <a:cubicBezTo>
                    <a:pt x="4123" y="4649"/>
                    <a:pt x="4116" y="4652"/>
                    <a:pt x="4115" y="4652"/>
                  </a:cubicBezTo>
                  <a:cubicBezTo>
                    <a:pt x="4112" y="4652"/>
                    <a:pt x="4135" y="4637"/>
                    <a:pt x="4112" y="4637"/>
                  </a:cubicBezTo>
                  <a:cubicBezTo>
                    <a:pt x="4095" y="4637"/>
                    <a:pt x="4089" y="4640"/>
                    <a:pt x="4088" y="4642"/>
                  </a:cubicBezTo>
                  <a:lnTo>
                    <a:pt x="4088" y="4642"/>
                  </a:lnTo>
                  <a:cubicBezTo>
                    <a:pt x="4086" y="4641"/>
                    <a:pt x="4083" y="4639"/>
                    <a:pt x="4079" y="4637"/>
                  </a:cubicBezTo>
                  <a:cubicBezTo>
                    <a:pt x="3712" y="4537"/>
                    <a:pt x="3312" y="4204"/>
                    <a:pt x="2945" y="4004"/>
                  </a:cubicBezTo>
                  <a:cubicBezTo>
                    <a:pt x="2545" y="3803"/>
                    <a:pt x="2144" y="3637"/>
                    <a:pt x="1744" y="3437"/>
                  </a:cubicBezTo>
                  <a:cubicBezTo>
                    <a:pt x="1377" y="3203"/>
                    <a:pt x="977" y="2970"/>
                    <a:pt x="610" y="2736"/>
                  </a:cubicBezTo>
                  <a:cubicBezTo>
                    <a:pt x="546" y="2696"/>
                    <a:pt x="485" y="2678"/>
                    <a:pt x="428" y="2678"/>
                  </a:cubicBezTo>
                  <a:cubicBezTo>
                    <a:pt x="158" y="2678"/>
                    <a:pt x="0" y="3077"/>
                    <a:pt x="276" y="3270"/>
                  </a:cubicBezTo>
                  <a:cubicBezTo>
                    <a:pt x="1010" y="3737"/>
                    <a:pt x="1777" y="4137"/>
                    <a:pt x="2578" y="4537"/>
                  </a:cubicBezTo>
                  <a:cubicBezTo>
                    <a:pt x="3012" y="4737"/>
                    <a:pt x="3412" y="5138"/>
                    <a:pt x="3912" y="5271"/>
                  </a:cubicBezTo>
                  <a:cubicBezTo>
                    <a:pt x="3975" y="5286"/>
                    <a:pt x="4034" y="5292"/>
                    <a:pt x="4091" y="5292"/>
                  </a:cubicBezTo>
                  <a:cubicBezTo>
                    <a:pt x="4430" y="5292"/>
                    <a:pt x="4675" y="5052"/>
                    <a:pt x="4846" y="4737"/>
                  </a:cubicBezTo>
                  <a:cubicBezTo>
                    <a:pt x="5180" y="4137"/>
                    <a:pt x="5313" y="3503"/>
                    <a:pt x="5380" y="2803"/>
                  </a:cubicBezTo>
                  <a:cubicBezTo>
                    <a:pt x="5480" y="1969"/>
                    <a:pt x="5447" y="1135"/>
                    <a:pt x="5513" y="301"/>
                  </a:cubicBezTo>
                  <a:cubicBezTo>
                    <a:pt x="5547" y="101"/>
                    <a:pt x="5405" y="1"/>
                    <a:pt x="525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0" name="Google Shape;540;p3"/>
            <p:cNvSpPr/>
            <p:nvPr/>
          </p:nvSpPr>
          <p:spPr>
            <a:xfrm>
              <a:off x="2622654" y="4908320"/>
              <a:ext cx="229145" cy="228066"/>
            </a:xfrm>
            <a:custGeom>
              <a:avLst/>
              <a:gdLst/>
              <a:ahLst/>
              <a:cxnLst/>
              <a:rect l="l" t="t" r="r" b="b"/>
              <a:pathLst>
                <a:path w="7649" h="7613" extrusionOk="0">
                  <a:moveTo>
                    <a:pt x="7352" y="1"/>
                  </a:moveTo>
                  <a:cubicBezTo>
                    <a:pt x="7198" y="1"/>
                    <a:pt x="7031" y="101"/>
                    <a:pt x="7014" y="301"/>
                  </a:cubicBezTo>
                  <a:cubicBezTo>
                    <a:pt x="6759" y="2532"/>
                    <a:pt x="6352" y="4703"/>
                    <a:pt x="5909" y="6900"/>
                  </a:cubicBezTo>
                  <a:lnTo>
                    <a:pt x="5909" y="6900"/>
                  </a:lnTo>
                  <a:cubicBezTo>
                    <a:pt x="4040" y="6238"/>
                    <a:pt x="2158" y="5306"/>
                    <a:pt x="576" y="4104"/>
                  </a:cubicBezTo>
                  <a:cubicBezTo>
                    <a:pt x="524" y="4063"/>
                    <a:pt x="472" y="4046"/>
                    <a:pt x="421" y="4046"/>
                  </a:cubicBezTo>
                  <a:cubicBezTo>
                    <a:pt x="181" y="4046"/>
                    <a:pt x="0" y="4444"/>
                    <a:pt x="276" y="4637"/>
                  </a:cubicBezTo>
                  <a:cubicBezTo>
                    <a:pt x="1977" y="5938"/>
                    <a:pt x="4046" y="6906"/>
                    <a:pt x="6047" y="7606"/>
                  </a:cubicBezTo>
                  <a:cubicBezTo>
                    <a:pt x="6069" y="7610"/>
                    <a:pt x="6091" y="7613"/>
                    <a:pt x="6113" y="7613"/>
                  </a:cubicBezTo>
                  <a:cubicBezTo>
                    <a:pt x="6263" y="7613"/>
                    <a:pt x="6418" y="7518"/>
                    <a:pt x="6447" y="7373"/>
                  </a:cubicBezTo>
                  <a:cubicBezTo>
                    <a:pt x="6948" y="5038"/>
                    <a:pt x="7381" y="2669"/>
                    <a:pt x="7615" y="301"/>
                  </a:cubicBezTo>
                  <a:cubicBezTo>
                    <a:pt x="7648" y="101"/>
                    <a:pt x="7506" y="1"/>
                    <a:pt x="7352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1" name="Google Shape;541;p3"/>
            <p:cNvSpPr/>
            <p:nvPr/>
          </p:nvSpPr>
          <p:spPr>
            <a:xfrm>
              <a:off x="2527695" y="4691503"/>
              <a:ext cx="257155" cy="325788"/>
            </a:xfrm>
            <a:custGeom>
              <a:avLst/>
              <a:gdLst/>
              <a:ahLst/>
              <a:cxnLst/>
              <a:rect l="l" t="t" r="r" b="b"/>
              <a:pathLst>
                <a:path w="8584" h="10875" extrusionOk="0">
                  <a:moveTo>
                    <a:pt x="8279" y="0"/>
                  </a:moveTo>
                  <a:cubicBezTo>
                    <a:pt x="8125" y="0"/>
                    <a:pt x="7966" y="100"/>
                    <a:pt x="7949" y="300"/>
                  </a:cubicBezTo>
                  <a:cubicBezTo>
                    <a:pt x="7822" y="3576"/>
                    <a:pt x="6907" y="6790"/>
                    <a:pt x="6908" y="10089"/>
                  </a:cubicBezTo>
                  <a:lnTo>
                    <a:pt x="6908" y="10089"/>
                  </a:lnTo>
                  <a:cubicBezTo>
                    <a:pt x="4786" y="9126"/>
                    <a:pt x="2597" y="8349"/>
                    <a:pt x="611" y="7139"/>
                  </a:cubicBezTo>
                  <a:cubicBezTo>
                    <a:pt x="560" y="7108"/>
                    <a:pt x="508" y="7094"/>
                    <a:pt x="460" y="7094"/>
                  </a:cubicBezTo>
                  <a:cubicBezTo>
                    <a:pt x="191" y="7094"/>
                    <a:pt x="0" y="7503"/>
                    <a:pt x="311" y="7672"/>
                  </a:cubicBezTo>
                  <a:cubicBezTo>
                    <a:pt x="2445" y="8973"/>
                    <a:pt x="4814" y="9774"/>
                    <a:pt x="7049" y="10841"/>
                  </a:cubicBezTo>
                  <a:cubicBezTo>
                    <a:pt x="7095" y="10864"/>
                    <a:pt x="7146" y="10875"/>
                    <a:pt x="7197" y="10875"/>
                  </a:cubicBezTo>
                  <a:cubicBezTo>
                    <a:pt x="7369" y="10875"/>
                    <a:pt x="7541" y="10754"/>
                    <a:pt x="7516" y="10574"/>
                  </a:cubicBezTo>
                  <a:cubicBezTo>
                    <a:pt x="7449" y="7105"/>
                    <a:pt x="8450" y="3736"/>
                    <a:pt x="8583" y="300"/>
                  </a:cubicBezTo>
                  <a:cubicBezTo>
                    <a:pt x="8583" y="100"/>
                    <a:pt x="8433" y="0"/>
                    <a:pt x="827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2" name="Google Shape;542;p3"/>
            <p:cNvSpPr/>
            <p:nvPr/>
          </p:nvSpPr>
          <p:spPr>
            <a:xfrm>
              <a:off x="2544440" y="4684493"/>
              <a:ext cx="132472" cy="171836"/>
            </a:xfrm>
            <a:custGeom>
              <a:avLst/>
              <a:gdLst/>
              <a:ahLst/>
              <a:cxnLst/>
              <a:rect l="l" t="t" r="r" b="b"/>
              <a:pathLst>
                <a:path w="4422" h="5736" extrusionOk="0">
                  <a:moveTo>
                    <a:pt x="4105" y="1"/>
                  </a:moveTo>
                  <a:cubicBezTo>
                    <a:pt x="3946" y="1"/>
                    <a:pt x="3788" y="101"/>
                    <a:pt x="3788" y="301"/>
                  </a:cubicBezTo>
                  <a:cubicBezTo>
                    <a:pt x="3788" y="1876"/>
                    <a:pt x="3588" y="3423"/>
                    <a:pt x="3373" y="4967"/>
                  </a:cubicBezTo>
                  <a:lnTo>
                    <a:pt x="3373" y="4967"/>
                  </a:lnTo>
                  <a:cubicBezTo>
                    <a:pt x="2458" y="4500"/>
                    <a:pt x="1580" y="3943"/>
                    <a:pt x="652" y="3537"/>
                  </a:cubicBezTo>
                  <a:cubicBezTo>
                    <a:pt x="604" y="3514"/>
                    <a:pt x="556" y="3505"/>
                    <a:pt x="510" y="3505"/>
                  </a:cubicBezTo>
                  <a:cubicBezTo>
                    <a:pt x="209" y="3505"/>
                    <a:pt x="0" y="3926"/>
                    <a:pt x="319" y="4070"/>
                  </a:cubicBezTo>
                  <a:cubicBezTo>
                    <a:pt x="1386" y="4571"/>
                    <a:pt x="2387" y="5238"/>
                    <a:pt x="3454" y="5705"/>
                  </a:cubicBezTo>
                  <a:cubicBezTo>
                    <a:pt x="3503" y="5724"/>
                    <a:pt x="3560" y="5735"/>
                    <a:pt x="3617" y="5735"/>
                  </a:cubicBezTo>
                  <a:cubicBezTo>
                    <a:pt x="3757" y="5735"/>
                    <a:pt x="3898" y="5670"/>
                    <a:pt x="3921" y="5505"/>
                  </a:cubicBezTo>
                  <a:cubicBezTo>
                    <a:pt x="4188" y="3803"/>
                    <a:pt x="4388" y="2069"/>
                    <a:pt x="4422" y="301"/>
                  </a:cubicBezTo>
                  <a:cubicBezTo>
                    <a:pt x="4422" y="101"/>
                    <a:pt x="4263" y="1"/>
                    <a:pt x="410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3" name="Google Shape;543;p3"/>
            <p:cNvSpPr/>
            <p:nvPr/>
          </p:nvSpPr>
          <p:spPr>
            <a:xfrm>
              <a:off x="2414165" y="4499638"/>
              <a:ext cx="169829" cy="203411"/>
            </a:xfrm>
            <a:custGeom>
              <a:avLst/>
              <a:gdLst/>
              <a:ahLst/>
              <a:cxnLst/>
              <a:rect l="l" t="t" r="r" b="b"/>
              <a:pathLst>
                <a:path w="5669" h="6790" extrusionOk="0">
                  <a:moveTo>
                    <a:pt x="5160" y="1"/>
                  </a:moveTo>
                  <a:cubicBezTo>
                    <a:pt x="5001" y="1"/>
                    <a:pt x="4851" y="101"/>
                    <a:pt x="4868" y="301"/>
                  </a:cubicBezTo>
                  <a:cubicBezTo>
                    <a:pt x="4993" y="2184"/>
                    <a:pt x="5030" y="4186"/>
                    <a:pt x="4617" y="6055"/>
                  </a:cubicBezTo>
                  <a:lnTo>
                    <a:pt x="4617" y="6055"/>
                  </a:lnTo>
                  <a:cubicBezTo>
                    <a:pt x="3266" y="5514"/>
                    <a:pt x="1838" y="5098"/>
                    <a:pt x="498" y="4537"/>
                  </a:cubicBezTo>
                  <a:cubicBezTo>
                    <a:pt x="462" y="4524"/>
                    <a:pt x="427" y="4518"/>
                    <a:pt x="395" y="4518"/>
                  </a:cubicBezTo>
                  <a:cubicBezTo>
                    <a:pt x="103" y="4518"/>
                    <a:pt x="1" y="5017"/>
                    <a:pt x="331" y="5138"/>
                  </a:cubicBezTo>
                  <a:cubicBezTo>
                    <a:pt x="1766" y="5738"/>
                    <a:pt x="3300" y="6172"/>
                    <a:pt x="4734" y="6772"/>
                  </a:cubicBezTo>
                  <a:cubicBezTo>
                    <a:pt x="4765" y="6784"/>
                    <a:pt x="4797" y="6790"/>
                    <a:pt x="4828" y="6790"/>
                  </a:cubicBezTo>
                  <a:cubicBezTo>
                    <a:pt x="4969" y="6790"/>
                    <a:pt x="5107" y="6681"/>
                    <a:pt x="5135" y="6572"/>
                  </a:cubicBezTo>
                  <a:cubicBezTo>
                    <a:pt x="5668" y="4537"/>
                    <a:pt x="5635" y="2369"/>
                    <a:pt x="5502" y="301"/>
                  </a:cubicBezTo>
                  <a:cubicBezTo>
                    <a:pt x="5485" y="101"/>
                    <a:pt x="5318" y="1"/>
                    <a:pt x="51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4" name="Google Shape;544;p3"/>
            <p:cNvSpPr/>
            <p:nvPr/>
          </p:nvSpPr>
          <p:spPr>
            <a:xfrm>
              <a:off x="2387774" y="4436702"/>
              <a:ext cx="121268" cy="140920"/>
            </a:xfrm>
            <a:custGeom>
              <a:avLst/>
              <a:gdLst/>
              <a:ahLst/>
              <a:cxnLst/>
              <a:rect l="l" t="t" r="r" b="b"/>
              <a:pathLst>
                <a:path w="4048" h="4704" extrusionOk="0">
                  <a:moveTo>
                    <a:pt x="3731" y="0"/>
                  </a:moveTo>
                  <a:cubicBezTo>
                    <a:pt x="3572" y="0"/>
                    <a:pt x="3414" y="100"/>
                    <a:pt x="3414" y="300"/>
                  </a:cubicBezTo>
                  <a:cubicBezTo>
                    <a:pt x="3414" y="1554"/>
                    <a:pt x="3443" y="2807"/>
                    <a:pt x="3253" y="4061"/>
                  </a:cubicBezTo>
                  <a:lnTo>
                    <a:pt x="3253" y="4061"/>
                  </a:lnTo>
                  <a:cubicBezTo>
                    <a:pt x="2335" y="4000"/>
                    <a:pt x="1404" y="3626"/>
                    <a:pt x="612" y="3169"/>
                  </a:cubicBezTo>
                  <a:cubicBezTo>
                    <a:pt x="561" y="3138"/>
                    <a:pt x="510" y="3125"/>
                    <a:pt x="461" y="3125"/>
                  </a:cubicBezTo>
                  <a:cubicBezTo>
                    <a:pt x="193" y="3125"/>
                    <a:pt x="1" y="3538"/>
                    <a:pt x="312" y="3736"/>
                  </a:cubicBezTo>
                  <a:cubicBezTo>
                    <a:pt x="1246" y="4270"/>
                    <a:pt x="2380" y="4670"/>
                    <a:pt x="3514" y="4703"/>
                  </a:cubicBezTo>
                  <a:cubicBezTo>
                    <a:pt x="3614" y="4703"/>
                    <a:pt x="3781" y="4603"/>
                    <a:pt x="3814" y="4470"/>
                  </a:cubicBezTo>
                  <a:cubicBezTo>
                    <a:pt x="4048" y="3102"/>
                    <a:pt x="4048" y="1701"/>
                    <a:pt x="4048" y="300"/>
                  </a:cubicBezTo>
                  <a:cubicBezTo>
                    <a:pt x="4048" y="100"/>
                    <a:pt x="3889" y="0"/>
                    <a:pt x="373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" name="Google Shape;545;p3"/>
            <p:cNvSpPr/>
            <p:nvPr/>
          </p:nvSpPr>
          <p:spPr>
            <a:xfrm>
              <a:off x="2915677" y="4698483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6" name="Google Shape;546;p3"/>
            <p:cNvSpPr/>
            <p:nvPr/>
          </p:nvSpPr>
          <p:spPr>
            <a:xfrm>
              <a:off x="2880719" y="4656515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" name="Google Shape;547;p3"/>
            <p:cNvSpPr/>
            <p:nvPr/>
          </p:nvSpPr>
          <p:spPr>
            <a:xfrm>
              <a:off x="2866730" y="4715467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8" name="Google Shape;548;p3"/>
            <p:cNvSpPr/>
            <p:nvPr/>
          </p:nvSpPr>
          <p:spPr>
            <a:xfrm>
              <a:off x="2392088" y="496328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" name="Google Shape;549;p3"/>
            <p:cNvSpPr/>
            <p:nvPr/>
          </p:nvSpPr>
          <p:spPr>
            <a:xfrm>
              <a:off x="2402093" y="490733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" name="Google Shape;550;p3"/>
            <p:cNvSpPr/>
            <p:nvPr/>
          </p:nvSpPr>
          <p:spPr>
            <a:xfrm>
              <a:off x="2458049" y="494929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" name="Google Shape;551;p3"/>
            <p:cNvSpPr/>
            <p:nvPr/>
          </p:nvSpPr>
          <p:spPr>
            <a:xfrm>
              <a:off x="2541984" y="4390721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" name="Google Shape;552;p3"/>
            <p:cNvSpPr/>
            <p:nvPr/>
          </p:nvSpPr>
          <p:spPr>
            <a:xfrm>
              <a:off x="2504001" y="4373736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35" y="1"/>
                  </a:moveTo>
                  <a:cubicBezTo>
                    <a:pt x="1" y="1"/>
                    <a:pt x="1" y="868"/>
                    <a:pt x="535" y="868"/>
                  </a:cubicBezTo>
                  <a:cubicBezTo>
                    <a:pt x="1102" y="868"/>
                    <a:pt x="1102" y="1"/>
                    <a:pt x="53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3" name="Google Shape;553;p3"/>
            <p:cNvSpPr/>
            <p:nvPr/>
          </p:nvSpPr>
          <p:spPr>
            <a:xfrm>
              <a:off x="2357130" y="458656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" name="Google Shape;554;p3"/>
            <p:cNvSpPr/>
            <p:nvPr/>
          </p:nvSpPr>
          <p:spPr>
            <a:xfrm>
              <a:off x="2357130" y="462155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4" y="867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" name="Google Shape;555;p3"/>
            <p:cNvSpPr/>
            <p:nvPr/>
          </p:nvSpPr>
          <p:spPr>
            <a:xfrm>
              <a:off x="2880719" y="5026225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" name="Google Shape;556;p3"/>
            <p:cNvSpPr/>
            <p:nvPr/>
          </p:nvSpPr>
          <p:spPr>
            <a:xfrm>
              <a:off x="2677861" y="5183102"/>
              <a:ext cx="34032" cy="27022"/>
            </a:xfrm>
            <a:custGeom>
              <a:avLst/>
              <a:gdLst/>
              <a:ahLst/>
              <a:cxnLst/>
              <a:rect l="l" t="t" r="r" b="b"/>
              <a:pathLst>
                <a:path w="1136" h="902" extrusionOk="0">
                  <a:moveTo>
                    <a:pt x="568" y="1"/>
                  </a:moveTo>
                  <a:cubicBezTo>
                    <a:pt x="1" y="1"/>
                    <a:pt x="1" y="902"/>
                    <a:pt x="568" y="902"/>
                  </a:cubicBezTo>
                  <a:cubicBezTo>
                    <a:pt x="1135" y="902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" name="Google Shape;557;p3"/>
            <p:cNvSpPr/>
            <p:nvPr/>
          </p:nvSpPr>
          <p:spPr>
            <a:xfrm>
              <a:off x="2562953" y="4876358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" name="Google Shape;558;p3"/>
            <p:cNvSpPr/>
            <p:nvPr/>
          </p:nvSpPr>
          <p:spPr>
            <a:xfrm>
              <a:off x="2824762" y="485137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8" y="0"/>
                  </a:moveTo>
                  <a:cubicBezTo>
                    <a:pt x="0" y="0"/>
                    <a:pt x="0" y="901"/>
                    <a:pt x="568" y="901"/>
                  </a:cubicBezTo>
                  <a:cubicBezTo>
                    <a:pt x="1135" y="901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59" name="Google Shape;559;p3"/>
          <p:cNvGrpSpPr/>
          <p:nvPr/>
        </p:nvGrpSpPr>
        <p:grpSpPr>
          <a:xfrm>
            <a:off x="10455795" y="-89776"/>
            <a:ext cx="457890" cy="598616"/>
            <a:chOff x="3289399" y="3455662"/>
            <a:chExt cx="436502" cy="569243"/>
          </a:xfrm>
        </p:grpSpPr>
        <p:sp>
          <p:nvSpPr>
            <p:cNvPr id="560" name="Google Shape;560;p3"/>
            <p:cNvSpPr/>
            <p:nvPr/>
          </p:nvSpPr>
          <p:spPr>
            <a:xfrm>
              <a:off x="3289399" y="3590341"/>
              <a:ext cx="418746" cy="434563"/>
            </a:xfrm>
            <a:custGeom>
              <a:avLst/>
              <a:gdLst/>
              <a:ahLst/>
              <a:cxnLst/>
              <a:rect l="l" t="t" r="r" b="b"/>
              <a:pathLst>
                <a:path w="13978" h="14506" extrusionOk="0">
                  <a:moveTo>
                    <a:pt x="9083" y="30"/>
                  </a:moveTo>
                  <a:cubicBezTo>
                    <a:pt x="8628" y="30"/>
                    <a:pt x="8176" y="40"/>
                    <a:pt x="7739" y="67"/>
                  </a:cubicBezTo>
                  <a:cubicBezTo>
                    <a:pt x="6639" y="101"/>
                    <a:pt x="4804" y="1"/>
                    <a:pt x="3970" y="968"/>
                  </a:cubicBezTo>
                  <a:cubicBezTo>
                    <a:pt x="2869" y="2269"/>
                    <a:pt x="5271" y="2903"/>
                    <a:pt x="6038" y="3403"/>
                  </a:cubicBezTo>
                  <a:cubicBezTo>
                    <a:pt x="4637" y="4037"/>
                    <a:pt x="3036" y="4103"/>
                    <a:pt x="1702" y="5004"/>
                  </a:cubicBezTo>
                  <a:cubicBezTo>
                    <a:pt x="935" y="5538"/>
                    <a:pt x="1" y="6038"/>
                    <a:pt x="834" y="6939"/>
                  </a:cubicBezTo>
                  <a:cubicBezTo>
                    <a:pt x="1502" y="7706"/>
                    <a:pt x="2569" y="8173"/>
                    <a:pt x="3436" y="8473"/>
                  </a:cubicBezTo>
                  <a:cubicBezTo>
                    <a:pt x="2602" y="9841"/>
                    <a:pt x="501" y="13744"/>
                    <a:pt x="1468" y="14411"/>
                  </a:cubicBezTo>
                  <a:cubicBezTo>
                    <a:pt x="1563" y="14476"/>
                    <a:pt x="1674" y="14506"/>
                    <a:pt x="1801" y="14506"/>
                  </a:cubicBezTo>
                  <a:cubicBezTo>
                    <a:pt x="2969" y="14506"/>
                    <a:pt x="5377" y="11948"/>
                    <a:pt x="6672" y="11075"/>
                  </a:cubicBezTo>
                  <a:cubicBezTo>
                    <a:pt x="6822" y="10980"/>
                    <a:pt x="6951" y="10940"/>
                    <a:pt x="7068" y="10940"/>
                  </a:cubicBezTo>
                  <a:cubicBezTo>
                    <a:pt x="7523" y="10940"/>
                    <a:pt x="7796" y="11543"/>
                    <a:pt x="8407" y="11809"/>
                  </a:cubicBezTo>
                  <a:cubicBezTo>
                    <a:pt x="8739" y="11932"/>
                    <a:pt x="9072" y="12073"/>
                    <a:pt x="9371" y="12073"/>
                  </a:cubicBezTo>
                  <a:cubicBezTo>
                    <a:pt x="9642" y="12073"/>
                    <a:pt x="9884" y="11957"/>
                    <a:pt x="10074" y="11609"/>
                  </a:cubicBezTo>
                  <a:cubicBezTo>
                    <a:pt x="10675" y="10441"/>
                    <a:pt x="9974" y="8607"/>
                    <a:pt x="10074" y="7372"/>
                  </a:cubicBezTo>
                  <a:lnTo>
                    <a:pt x="10074" y="7372"/>
                  </a:lnTo>
                  <a:cubicBezTo>
                    <a:pt x="10731" y="7658"/>
                    <a:pt x="11633" y="8188"/>
                    <a:pt x="12423" y="8188"/>
                  </a:cubicBezTo>
                  <a:cubicBezTo>
                    <a:pt x="12555" y="8188"/>
                    <a:pt x="12685" y="8173"/>
                    <a:pt x="12810" y="8140"/>
                  </a:cubicBezTo>
                  <a:cubicBezTo>
                    <a:pt x="13977" y="7806"/>
                    <a:pt x="13744" y="6138"/>
                    <a:pt x="13610" y="5238"/>
                  </a:cubicBezTo>
                  <a:cubicBezTo>
                    <a:pt x="13410" y="3536"/>
                    <a:pt x="12776" y="1802"/>
                    <a:pt x="12643" y="101"/>
                  </a:cubicBezTo>
                  <a:lnTo>
                    <a:pt x="12576" y="101"/>
                  </a:lnTo>
                  <a:cubicBezTo>
                    <a:pt x="11533" y="101"/>
                    <a:pt x="10296" y="30"/>
                    <a:pt x="9083" y="3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" name="Google Shape;561;p3"/>
            <p:cNvSpPr/>
            <p:nvPr/>
          </p:nvSpPr>
          <p:spPr>
            <a:xfrm>
              <a:off x="3404877" y="3455662"/>
              <a:ext cx="321025" cy="474737"/>
            </a:xfrm>
            <a:custGeom>
              <a:avLst/>
              <a:gdLst/>
              <a:ahLst/>
              <a:cxnLst/>
              <a:rect l="l" t="t" r="r" b="b"/>
              <a:pathLst>
                <a:path w="10716" h="15847" extrusionOk="0">
                  <a:moveTo>
                    <a:pt x="10407" y="0"/>
                  </a:moveTo>
                  <a:cubicBezTo>
                    <a:pt x="10302" y="0"/>
                    <a:pt x="10196" y="59"/>
                    <a:pt x="10156" y="193"/>
                  </a:cubicBezTo>
                  <a:cubicBezTo>
                    <a:pt x="9255" y="3162"/>
                    <a:pt x="7720" y="5998"/>
                    <a:pt x="6019" y="8599"/>
                  </a:cubicBezTo>
                  <a:cubicBezTo>
                    <a:pt x="4385" y="11101"/>
                    <a:pt x="2283" y="13269"/>
                    <a:pt x="182" y="15404"/>
                  </a:cubicBezTo>
                  <a:cubicBezTo>
                    <a:pt x="1" y="15585"/>
                    <a:pt x="180" y="15846"/>
                    <a:pt x="379" y="15846"/>
                  </a:cubicBezTo>
                  <a:cubicBezTo>
                    <a:pt x="437" y="15846"/>
                    <a:pt x="496" y="15824"/>
                    <a:pt x="549" y="15771"/>
                  </a:cubicBezTo>
                  <a:cubicBezTo>
                    <a:pt x="2684" y="13603"/>
                    <a:pt x="4785" y="11401"/>
                    <a:pt x="6486" y="8866"/>
                  </a:cubicBezTo>
                  <a:cubicBezTo>
                    <a:pt x="8187" y="6231"/>
                    <a:pt x="9755" y="3329"/>
                    <a:pt x="10656" y="327"/>
                  </a:cubicBezTo>
                  <a:cubicBezTo>
                    <a:pt x="10716" y="128"/>
                    <a:pt x="10562" y="0"/>
                    <a:pt x="104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2" name="Google Shape;562;p3"/>
            <p:cNvSpPr/>
            <p:nvPr/>
          </p:nvSpPr>
          <p:spPr>
            <a:xfrm>
              <a:off x="3505857" y="3642074"/>
              <a:ext cx="155300" cy="125672"/>
            </a:xfrm>
            <a:custGeom>
              <a:avLst/>
              <a:gdLst/>
              <a:ahLst/>
              <a:cxnLst/>
              <a:rect l="l" t="t" r="r" b="b"/>
              <a:pathLst>
                <a:path w="5184" h="4195" extrusionOk="0">
                  <a:moveTo>
                    <a:pt x="1934" y="1"/>
                  </a:moveTo>
                  <a:cubicBezTo>
                    <a:pt x="1389" y="1"/>
                    <a:pt x="845" y="35"/>
                    <a:pt x="313" y="175"/>
                  </a:cubicBezTo>
                  <a:cubicBezTo>
                    <a:pt x="0" y="237"/>
                    <a:pt x="98" y="681"/>
                    <a:pt x="387" y="681"/>
                  </a:cubicBezTo>
                  <a:cubicBezTo>
                    <a:pt x="406" y="681"/>
                    <a:pt x="426" y="679"/>
                    <a:pt x="447" y="675"/>
                  </a:cubicBezTo>
                  <a:cubicBezTo>
                    <a:pt x="934" y="540"/>
                    <a:pt x="1438" y="503"/>
                    <a:pt x="1947" y="503"/>
                  </a:cubicBezTo>
                  <a:cubicBezTo>
                    <a:pt x="2542" y="503"/>
                    <a:pt x="3144" y="553"/>
                    <a:pt x="3735" y="553"/>
                  </a:cubicBezTo>
                  <a:cubicBezTo>
                    <a:pt x="3821" y="553"/>
                    <a:pt x="3906" y="552"/>
                    <a:pt x="3992" y="550"/>
                  </a:cubicBezTo>
                  <a:lnTo>
                    <a:pt x="3992" y="550"/>
                  </a:lnTo>
                  <a:cubicBezTo>
                    <a:pt x="4231" y="1678"/>
                    <a:pt x="4618" y="2781"/>
                    <a:pt x="4650" y="3944"/>
                  </a:cubicBezTo>
                  <a:cubicBezTo>
                    <a:pt x="4666" y="4111"/>
                    <a:pt x="4800" y="4194"/>
                    <a:pt x="4929" y="4194"/>
                  </a:cubicBezTo>
                  <a:cubicBezTo>
                    <a:pt x="5058" y="4194"/>
                    <a:pt x="5183" y="4111"/>
                    <a:pt x="5183" y="3944"/>
                  </a:cubicBezTo>
                  <a:cubicBezTo>
                    <a:pt x="5117" y="2677"/>
                    <a:pt x="4716" y="1442"/>
                    <a:pt x="4450" y="208"/>
                  </a:cubicBezTo>
                  <a:cubicBezTo>
                    <a:pt x="4416" y="108"/>
                    <a:pt x="4316" y="8"/>
                    <a:pt x="4183" y="8"/>
                  </a:cubicBezTo>
                  <a:cubicBezTo>
                    <a:pt x="3957" y="26"/>
                    <a:pt x="3729" y="32"/>
                    <a:pt x="3499" y="32"/>
                  </a:cubicBezTo>
                  <a:cubicBezTo>
                    <a:pt x="2982" y="32"/>
                    <a:pt x="2457" y="1"/>
                    <a:pt x="19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3" name="Google Shape;563;p3"/>
            <p:cNvSpPr/>
            <p:nvPr/>
          </p:nvSpPr>
          <p:spPr>
            <a:xfrm>
              <a:off x="3517210" y="3702794"/>
              <a:ext cx="89992" cy="89932"/>
            </a:xfrm>
            <a:custGeom>
              <a:avLst/>
              <a:gdLst/>
              <a:ahLst/>
              <a:cxnLst/>
              <a:rect l="l" t="t" r="r" b="b"/>
              <a:pathLst>
                <a:path w="3004" h="3002" extrusionOk="0">
                  <a:moveTo>
                    <a:pt x="2679" y="1"/>
                  </a:moveTo>
                  <a:cubicBezTo>
                    <a:pt x="2654" y="1"/>
                    <a:pt x="2629" y="5"/>
                    <a:pt x="2603" y="16"/>
                  </a:cubicBezTo>
                  <a:cubicBezTo>
                    <a:pt x="1836" y="283"/>
                    <a:pt x="1002" y="316"/>
                    <a:pt x="201" y="450"/>
                  </a:cubicBezTo>
                  <a:cubicBezTo>
                    <a:pt x="68" y="483"/>
                    <a:pt x="1" y="650"/>
                    <a:pt x="34" y="783"/>
                  </a:cubicBezTo>
                  <a:cubicBezTo>
                    <a:pt x="62" y="894"/>
                    <a:pt x="158" y="958"/>
                    <a:pt x="285" y="958"/>
                  </a:cubicBezTo>
                  <a:cubicBezTo>
                    <a:pt x="312" y="958"/>
                    <a:pt x="339" y="956"/>
                    <a:pt x="368" y="950"/>
                  </a:cubicBezTo>
                  <a:cubicBezTo>
                    <a:pt x="1030" y="835"/>
                    <a:pt x="1742" y="794"/>
                    <a:pt x="2418" y="613"/>
                  </a:cubicBezTo>
                  <a:lnTo>
                    <a:pt x="2418" y="613"/>
                  </a:lnTo>
                  <a:cubicBezTo>
                    <a:pt x="2453" y="1312"/>
                    <a:pt x="2503" y="2031"/>
                    <a:pt x="2503" y="2751"/>
                  </a:cubicBezTo>
                  <a:cubicBezTo>
                    <a:pt x="2503" y="2918"/>
                    <a:pt x="2628" y="3001"/>
                    <a:pt x="2753" y="3001"/>
                  </a:cubicBezTo>
                  <a:cubicBezTo>
                    <a:pt x="2878" y="3001"/>
                    <a:pt x="3003" y="2918"/>
                    <a:pt x="3003" y="2751"/>
                  </a:cubicBezTo>
                  <a:cubicBezTo>
                    <a:pt x="3003" y="1917"/>
                    <a:pt x="2970" y="1083"/>
                    <a:pt x="2903" y="249"/>
                  </a:cubicBezTo>
                  <a:cubicBezTo>
                    <a:pt x="2903" y="137"/>
                    <a:pt x="2808" y="1"/>
                    <a:pt x="26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4" name="Google Shape;564;p3"/>
            <p:cNvSpPr/>
            <p:nvPr/>
          </p:nvSpPr>
          <p:spPr>
            <a:xfrm>
              <a:off x="3432196" y="3767648"/>
              <a:ext cx="125222" cy="117284"/>
            </a:xfrm>
            <a:custGeom>
              <a:avLst/>
              <a:gdLst/>
              <a:ahLst/>
              <a:cxnLst/>
              <a:rect l="l" t="t" r="r" b="b"/>
              <a:pathLst>
                <a:path w="4180" h="3915" extrusionOk="0">
                  <a:moveTo>
                    <a:pt x="1463" y="1"/>
                  </a:moveTo>
                  <a:cubicBezTo>
                    <a:pt x="1075" y="1"/>
                    <a:pt x="682" y="30"/>
                    <a:pt x="304" y="119"/>
                  </a:cubicBezTo>
                  <a:cubicBezTo>
                    <a:pt x="0" y="210"/>
                    <a:pt x="83" y="633"/>
                    <a:pt x="352" y="633"/>
                  </a:cubicBezTo>
                  <a:cubicBezTo>
                    <a:pt x="379" y="633"/>
                    <a:pt x="407" y="629"/>
                    <a:pt x="437" y="620"/>
                  </a:cubicBezTo>
                  <a:cubicBezTo>
                    <a:pt x="714" y="546"/>
                    <a:pt x="1011" y="523"/>
                    <a:pt x="1311" y="523"/>
                  </a:cubicBezTo>
                  <a:cubicBezTo>
                    <a:pt x="1554" y="523"/>
                    <a:pt x="1800" y="538"/>
                    <a:pt x="2038" y="553"/>
                  </a:cubicBezTo>
                  <a:cubicBezTo>
                    <a:pt x="2507" y="582"/>
                    <a:pt x="2976" y="637"/>
                    <a:pt x="3445" y="695"/>
                  </a:cubicBezTo>
                  <a:lnTo>
                    <a:pt x="3445" y="695"/>
                  </a:lnTo>
                  <a:cubicBezTo>
                    <a:pt x="3469" y="1697"/>
                    <a:pt x="3452" y="2724"/>
                    <a:pt x="3640" y="3722"/>
                  </a:cubicBezTo>
                  <a:cubicBezTo>
                    <a:pt x="3666" y="3856"/>
                    <a:pt x="3764" y="3915"/>
                    <a:pt x="3867" y="3915"/>
                  </a:cubicBezTo>
                  <a:cubicBezTo>
                    <a:pt x="4018" y="3915"/>
                    <a:pt x="4180" y="3787"/>
                    <a:pt x="4140" y="3588"/>
                  </a:cubicBezTo>
                  <a:cubicBezTo>
                    <a:pt x="3940" y="2554"/>
                    <a:pt x="4006" y="1520"/>
                    <a:pt x="3973" y="486"/>
                  </a:cubicBezTo>
                  <a:cubicBezTo>
                    <a:pt x="3973" y="386"/>
                    <a:pt x="3873" y="253"/>
                    <a:pt x="3773" y="219"/>
                  </a:cubicBezTo>
                  <a:cubicBezTo>
                    <a:pt x="3206" y="119"/>
                    <a:pt x="2605" y="52"/>
                    <a:pt x="2038" y="19"/>
                  </a:cubicBezTo>
                  <a:cubicBezTo>
                    <a:pt x="1849" y="8"/>
                    <a:pt x="1657" y="1"/>
                    <a:pt x="14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5" name="Google Shape;565;p3"/>
            <p:cNvSpPr/>
            <p:nvPr/>
          </p:nvSpPr>
          <p:spPr>
            <a:xfrm>
              <a:off x="3444268" y="3829146"/>
              <a:ext cx="62012" cy="58986"/>
            </a:xfrm>
            <a:custGeom>
              <a:avLst/>
              <a:gdLst/>
              <a:ahLst/>
              <a:cxnLst/>
              <a:rect l="l" t="t" r="r" b="b"/>
              <a:pathLst>
                <a:path w="2070" h="1969" extrusionOk="0">
                  <a:moveTo>
                    <a:pt x="268" y="1"/>
                  </a:moveTo>
                  <a:cubicBezTo>
                    <a:pt x="101" y="1"/>
                    <a:pt x="1" y="134"/>
                    <a:pt x="1" y="268"/>
                  </a:cubicBezTo>
                  <a:cubicBezTo>
                    <a:pt x="1" y="401"/>
                    <a:pt x="101" y="535"/>
                    <a:pt x="268" y="535"/>
                  </a:cubicBezTo>
                  <a:cubicBezTo>
                    <a:pt x="668" y="535"/>
                    <a:pt x="1068" y="608"/>
                    <a:pt x="1469" y="629"/>
                  </a:cubicBezTo>
                  <a:lnTo>
                    <a:pt x="1469" y="629"/>
                  </a:lnTo>
                  <a:cubicBezTo>
                    <a:pt x="1469" y="651"/>
                    <a:pt x="1469" y="668"/>
                    <a:pt x="1469" y="668"/>
                  </a:cubicBezTo>
                  <a:cubicBezTo>
                    <a:pt x="1469" y="701"/>
                    <a:pt x="1469" y="701"/>
                    <a:pt x="1469" y="735"/>
                  </a:cubicBezTo>
                  <a:cubicBezTo>
                    <a:pt x="1469" y="735"/>
                    <a:pt x="1502" y="801"/>
                    <a:pt x="1502" y="801"/>
                  </a:cubicBezTo>
                  <a:cubicBezTo>
                    <a:pt x="1502" y="835"/>
                    <a:pt x="1502" y="868"/>
                    <a:pt x="1502" y="902"/>
                  </a:cubicBezTo>
                  <a:cubicBezTo>
                    <a:pt x="1502" y="935"/>
                    <a:pt x="1502" y="1002"/>
                    <a:pt x="1502" y="1035"/>
                  </a:cubicBezTo>
                  <a:cubicBezTo>
                    <a:pt x="1502" y="1268"/>
                    <a:pt x="1502" y="1502"/>
                    <a:pt x="1502" y="1702"/>
                  </a:cubicBezTo>
                  <a:cubicBezTo>
                    <a:pt x="1502" y="1836"/>
                    <a:pt x="1602" y="1969"/>
                    <a:pt x="1769" y="1969"/>
                  </a:cubicBezTo>
                  <a:cubicBezTo>
                    <a:pt x="1902" y="1969"/>
                    <a:pt x="2002" y="1869"/>
                    <a:pt x="2002" y="1702"/>
                  </a:cubicBezTo>
                  <a:cubicBezTo>
                    <a:pt x="2002" y="1235"/>
                    <a:pt x="2069" y="735"/>
                    <a:pt x="1902" y="301"/>
                  </a:cubicBezTo>
                  <a:cubicBezTo>
                    <a:pt x="1869" y="168"/>
                    <a:pt x="1769" y="101"/>
                    <a:pt x="1669" y="101"/>
                  </a:cubicBezTo>
                  <a:cubicBezTo>
                    <a:pt x="1202" y="101"/>
                    <a:pt x="735" y="1"/>
                    <a:pt x="2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6" name="Google Shape;566;p3"/>
            <p:cNvSpPr/>
            <p:nvPr/>
          </p:nvSpPr>
          <p:spPr>
            <a:xfrm>
              <a:off x="3402301" y="3870754"/>
              <a:ext cx="60005" cy="61353"/>
            </a:xfrm>
            <a:custGeom>
              <a:avLst/>
              <a:gdLst/>
              <a:ahLst/>
              <a:cxnLst/>
              <a:rect l="l" t="t" r="r" b="b"/>
              <a:pathLst>
                <a:path w="2003" h="2048" extrusionOk="0">
                  <a:moveTo>
                    <a:pt x="649" y="0"/>
                  </a:moveTo>
                  <a:cubicBezTo>
                    <a:pt x="520" y="0"/>
                    <a:pt x="393" y="5"/>
                    <a:pt x="268" y="13"/>
                  </a:cubicBezTo>
                  <a:cubicBezTo>
                    <a:pt x="134" y="13"/>
                    <a:pt x="1" y="113"/>
                    <a:pt x="1" y="280"/>
                  </a:cubicBezTo>
                  <a:cubicBezTo>
                    <a:pt x="1" y="413"/>
                    <a:pt x="101" y="547"/>
                    <a:pt x="268" y="547"/>
                  </a:cubicBezTo>
                  <a:cubicBezTo>
                    <a:pt x="385" y="530"/>
                    <a:pt x="501" y="522"/>
                    <a:pt x="622" y="522"/>
                  </a:cubicBezTo>
                  <a:cubicBezTo>
                    <a:pt x="743" y="522"/>
                    <a:pt x="868" y="530"/>
                    <a:pt x="1002" y="547"/>
                  </a:cubicBezTo>
                  <a:lnTo>
                    <a:pt x="1168" y="547"/>
                  </a:lnTo>
                  <a:cubicBezTo>
                    <a:pt x="1202" y="547"/>
                    <a:pt x="1235" y="547"/>
                    <a:pt x="1268" y="580"/>
                  </a:cubicBezTo>
                  <a:lnTo>
                    <a:pt x="1302" y="580"/>
                  </a:lnTo>
                  <a:cubicBezTo>
                    <a:pt x="1370" y="580"/>
                    <a:pt x="1438" y="589"/>
                    <a:pt x="1502" y="597"/>
                  </a:cubicBezTo>
                  <a:lnTo>
                    <a:pt x="1502" y="597"/>
                  </a:lnTo>
                  <a:lnTo>
                    <a:pt x="1502" y="1781"/>
                  </a:lnTo>
                  <a:cubicBezTo>
                    <a:pt x="1502" y="1914"/>
                    <a:pt x="1602" y="2048"/>
                    <a:pt x="1735" y="2048"/>
                  </a:cubicBezTo>
                  <a:cubicBezTo>
                    <a:pt x="1902" y="2014"/>
                    <a:pt x="2002" y="1914"/>
                    <a:pt x="2002" y="1781"/>
                  </a:cubicBezTo>
                  <a:lnTo>
                    <a:pt x="2002" y="380"/>
                  </a:lnTo>
                  <a:cubicBezTo>
                    <a:pt x="2002" y="280"/>
                    <a:pt x="1936" y="146"/>
                    <a:pt x="1836" y="113"/>
                  </a:cubicBezTo>
                  <a:cubicBezTo>
                    <a:pt x="1435" y="38"/>
                    <a:pt x="1035" y="0"/>
                    <a:pt x="6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7" name="Google Shape;567;p3"/>
            <p:cNvSpPr/>
            <p:nvPr/>
          </p:nvSpPr>
          <p:spPr>
            <a:xfrm>
              <a:off x="3395321" y="3762196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8" name="Google Shape;568;p3"/>
            <p:cNvSpPr/>
            <p:nvPr/>
          </p:nvSpPr>
          <p:spPr>
            <a:xfrm>
              <a:off x="3388312" y="378819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9" name="Google Shape;569;p3"/>
            <p:cNvSpPr/>
            <p:nvPr/>
          </p:nvSpPr>
          <p:spPr>
            <a:xfrm>
              <a:off x="3375341" y="3765221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0" name="Google Shape;570;p3"/>
            <p:cNvSpPr/>
            <p:nvPr/>
          </p:nvSpPr>
          <p:spPr>
            <a:xfrm>
              <a:off x="3388312" y="395606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1" name="Google Shape;571;p3"/>
            <p:cNvSpPr/>
            <p:nvPr/>
          </p:nvSpPr>
          <p:spPr>
            <a:xfrm>
              <a:off x="3378337" y="393408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2" name="Google Shape;572;p3"/>
            <p:cNvSpPr/>
            <p:nvPr/>
          </p:nvSpPr>
          <p:spPr>
            <a:xfrm>
              <a:off x="3365336" y="396205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3" name="Google Shape;573;p3"/>
            <p:cNvSpPr/>
            <p:nvPr/>
          </p:nvSpPr>
          <p:spPr>
            <a:xfrm>
              <a:off x="3565198" y="3891124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4" name="Google Shape;574;p3"/>
            <p:cNvSpPr/>
            <p:nvPr/>
          </p:nvSpPr>
          <p:spPr>
            <a:xfrm>
              <a:off x="3559177" y="3918084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5" name="Google Shape;575;p3"/>
            <p:cNvSpPr/>
            <p:nvPr/>
          </p:nvSpPr>
          <p:spPr>
            <a:xfrm>
              <a:off x="3545188" y="389909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6" name="Google Shape;576;p3"/>
            <p:cNvSpPr/>
            <p:nvPr/>
          </p:nvSpPr>
          <p:spPr>
            <a:xfrm>
              <a:off x="3471258" y="3618320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lnTo>
                    <a:pt x="267" y="367"/>
                  </a:ln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7" name="Google Shape;577;p3"/>
            <p:cNvSpPr/>
            <p:nvPr/>
          </p:nvSpPr>
          <p:spPr>
            <a:xfrm>
              <a:off x="3460265" y="3646298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67" y="1"/>
                  </a:moveTo>
                  <a:cubicBezTo>
                    <a:pt x="1" y="1"/>
                    <a:pt x="1" y="367"/>
                    <a:pt x="267" y="367"/>
                  </a:cubicBez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8" name="Google Shape;578;p3"/>
            <p:cNvSpPr/>
            <p:nvPr/>
          </p:nvSpPr>
          <p:spPr>
            <a:xfrm>
              <a:off x="3445287" y="3621315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9" name="Google Shape;579;p3"/>
            <p:cNvSpPr/>
            <p:nvPr/>
          </p:nvSpPr>
          <p:spPr>
            <a:xfrm>
              <a:off x="3662104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80" name="Google Shape;580;p3"/>
            <p:cNvSpPr/>
            <p:nvPr/>
          </p:nvSpPr>
          <p:spPr>
            <a:xfrm>
              <a:off x="3649133" y="380817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81" name="Google Shape;581;p3"/>
            <p:cNvSpPr/>
            <p:nvPr/>
          </p:nvSpPr>
          <p:spPr>
            <a:xfrm>
              <a:off x="3640116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82" name="Google Shape;582;p3"/>
          <p:cNvGrpSpPr/>
          <p:nvPr/>
        </p:nvGrpSpPr>
        <p:grpSpPr>
          <a:xfrm>
            <a:off x="11574439" y="5551670"/>
            <a:ext cx="676163" cy="304156"/>
            <a:chOff x="8502760" y="3542528"/>
            <a:chExt cx="711519" cy="319269"/>
          </a:xfrm>
        </p:grpSpPr>
        <p:sp>
          <p:nvSpPr>
            <p:cNvPr id="583" name="Google Shape;583;p3"/>
            <p:cNvSpPr/>
            <p:nvPr/>
          </p:nvSpPr>
          <p:spPr>
            <a:xfrm>
              <a:off x="8526724" y="3663878"/>
              <a:ext cx="687555" cy="166504"/>
            </a:xfrm>
            <a:custGeom>
              <a:avLst/>
              <a:gdLst/>
              <a:ahLst/>
              <a:cxnLst/>
              <a:rect l="l" t="t" r="r" b="b"/>
              <a:pathLst>
                <a:path w="22951" h="5558" extrusionOk="0">
                  <a:moveTo>
                    <a:pt x="371" y="1"/>
                  </a:moveTo>
                  <a:cubicBezTo>
                    <a:pt x="1" y="1"/>
                    <a:pt x="11" y="603"/>
                    <a:pt x="401" y="636"/>
                  </a:cubicBezTo>
                  <a:cubicBezTo>
                    <a:pt x="2336" y="803"/>
                    <a:pt x="4170" y="1403"/>
                    <a:pt x="5972" y="2070"/>
                  </a:cubicBezTo>
                  <a:cubicBezTo>
                    <a:pt x="7739" y="2704"/>
                    <a:pt x="9541" y="3271"/>
                    <a:pt x="11275" y="3972"/>
                  </a:cubicBezTo>
                  <a:cubicBezTo>
                    <a:pt x="13043" y="4672"/>
                    <a:pt x="14778" y="5272"/>
                    <a:pt x="16679" y="5439"/>
                  </a:cubicBezTo>
                  <a:cubicBezTo>
                    <a:pt x="17549" y="5528"/>
                    <a:pt x="18411" y="5557"/>
                    <a:pt x="19274" y="5557"/>
                  </a:cubicBezTo>
                  <a:cubicBezTo>
                    <a:pt x="20363" y="5557"/>
                    <a:pt x="21451" y="5510"/>
                    <a:pt x="22550" y="5473"/>
                  </a:cubicBezTo>
                  <a:cubicBezTo>
                    <a:pt x="22950" y="5439"/>
                    <a:pt x="22950" y="4839"/>
                    <a:pt x="22550" y="4839"/>
                  </a:cubicBezTo>
                  <a:cubicBezTo>
                    <a:pt x="21467" y="4895"/>
                    <a:pt x="20373" y="4940"/>
                    <a:pt x="19275" y="4940"/>
                  </a:cubicBezTo>
                  <a:cubicBezTo>
                    <a:pt x="18412" y="4940"/>
                    <a:pt x="17546" y="4912"/>
                    <a:pt x="16679" y="4839"/>
                  </a:cubicBezTo>
                  <a:cubicBezTo>
                    <a:pt x="14711" y="4639"/>
                    <a:pt x="12943" y="3972"/>
                    <a:pt x="11075" y="3238"/>
                  </a:cubicBezTo>
                  <a:cubicBezTo>
                    <a:pt x="9341" y="2537"/>
                    <a:pt x="7573" y="1970"/>
                    <a:pt x="5805" y="1336"/>
                  </a:cubicBezTo>
                  <a:cubicBezTo>
                    <a:pt x="4037" y="703"/>
                    <a:pt x="2269" y="169"/>
                    <a:pt x="401" y="2"/>
                  </a:cubicBezTo>
                  <a:cubicBezTo>
                    <a:pt x="391" y="1"/>
                    <a:pt x="381" y="1"/>
                    <a:pt x="37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84" name="Google Shape;584;p3"/>
            <p:cNvSpPr/>
            <p:nvPr/>
          </p:nvSpPr>
          <p:spPr>
            <a:xfrm>
              <a:off x="8656460" y="3580482"/>
              <a:ext cx="187055" cy="259702"/>
            </a:xfrm>
            <a:custGeom>
              <a:avLst/>
              <a:gdLst/>
              <a:ahLst/>
              <a:cxnLst/>
              <a:rect l="l" t="t" r="r" b="b"/>
              <a:pathLst>
                <a:path w="6244" h="8669" extrusionOk="0">
                  <a:moveTo>
                    <a:pt x="1198" y="0"/>
                  </a:moveTo>
                  <a:cubicBezTo>
                    <a:pt x="951" y="0"/>
                    <a:pt x="739" y="310"/>
                    <a:pt x="973" y="518"/>
                  </a:cubicBezTo>
                  <a:cubicBezTo>
                    <a:pt x="2793" y="2018"/>
                    <a:pt x="3941" y="4099"/>
                    <a:pt x="5498" y="5825"/>
                  </a:cubicBezTo>
                  <a:lnTo>
                    <a:pt x="5498" y="5825"/>
                  </a:lnTo>
                  <a:cubicBezTo>
                    <a:pt x="4123" y="7069"/>
                    <a:pt x="2051" y="7518"/>
                    <a:pt x="340" y="8056"/>
                  </a:cubicBezTo>
                  <a:cubicBezTo>
                    <a:pt x="1" y="8149"/>
                    <a:pt x="117" y="8668"/>
                    <a:pt x="426" y="8668"/>
                  </a:cubicBezTo>
                  <a:cubicBezTo>
                    <a:pt x="452" y="8668"/>
                    <a:pt x="478" y="8665"/>
                    <a:pt x="506" y="8657"/>
                  </a:cubicBezTo>
                  <a:cubicBezTo>
                    <a:pt x="2441" y="8056"/>
                    <a:pt x="4676" y="7556"/>
                    <a:pt x="6144" y="6055"/>
                  </a:cubicBezTo>
                  <a:cubicBezTo>
                    <a:pt x="6244" y="5955"/>
                    <a:pt x="6244" y="5755"/>
                    <a:pt x="6144" y="5621"/>
                  </a:cubicBezTo>
                  <a:cubicBezTo>
                    <a:pt x="4476" y="3853"/>
                    <a:pt x="3308" y="1652"/>
                    <a:pt x="1407" y="84"/>
                  </a:cubicBezTo>
                  <a:cubicBezTo>
                    <a:pt x="1341" y="25"/>
                    <a:pt x="1268" y="0"/>
                    <a:pt x="119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85" name="Google Shape;585;p3"/>
            <p:cNvSpPr/>
            <p:nvPr/>
          </p:nvSpPr>
          <p:spPr>
            <a:xfrm>
              <a:off x="8576689" y="3749640"/>
              <a:ext cx="258833" cy="29239"/>
            </a:xfrm>
            <a:custGeom>
              <a:avLst/>
              <a:gdLst/>
              <a:ahLst/>
              <a:cxnLst/>
              <a:rect l="l" t="t" r="r" b="b"/>
              <a:pathLst>
                <a:path w="8640" h="976" extrusionOk="0">
                  <a:moveTo>
                    <a:pt x="7633" y="0"/>
                  </a:moveTo>
                  <a:cubicBezTo>
                    <a:pt x="5209" y="0"/>
                    <a:pt x="2836" y="341"/>
                    <a:pt x="434" y="341"/>
                  </a:cubicBezTo>
                  <a:cubicBezTo>
                    <a:pt x="0" y="341"/>
                    <a:pt x="0" y="975"/>
                    <a:pt x="434" y="975"/>
                  </a:cubicBezTo>
                  <a:cubicBezTo>
                    <a:pt x="2836" y="975"/>
                    <a:pt x="5209" y="634"/>
                    <a:pt x="7633" y="634"/>
                  </a:cubicBezTo>
                  <a:cubicBezTo>
                    <a:pt x="7835" y="634"/>
                    <a:pt x="8037" y="636"/>
                    <a:pt x="8240" y="642"/>
                  </a:cubicBezTo>
                  <a:cubicBezTo>
                    <a:pt x="8640" y="642"/>
                    <a:pt x="8640" y="8"/>
                    <a:pt x="8240" y="8"/>
                  </a:cubicBezTo>
                  <a:cubicBezTo>
                    <a:pt x="8037" y="3"/>
                    <a:pt x="7835" y="0"/>
                    <a:pt x="7633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86" name="Google Shape;586;p3"/>
            <p:cNvSpPr/>
            <p:nvPr/>
          </p:nvSpPr>
          <p:spPr>
            <a:xfrm>
              <a:off x="8619286" y="3621790"/>
              <a:ext cx="206347" cy="133131"/>
            </a:xfrm>
            <a:custGeom>
              <a:avLst/>
              <a:gdLst/>
              <a:ahLst/>
              <a:cxnLst/>
              <a:rect l="l" t="t" r="r" b="b"/>
              <a:pathLst>
                <a:path w="6888" h="4444" extrusionOk="0">
                  <a:moveTo>
                    <a:pt x="486" y="1"/>
                  </a:moveTo>
                  <a:cubicBezTo>
                    <a:pt x="130" y="1"/>
                    <a:pt x="0" y="545"/>
                    <a:pt x="380" y="640"/>
                  </a:cubicBezTo>
                  <a:cubicBezTo>
                    <a:pt x="980" y="740"/>
                    <a:pt x="1514" y="1107"/>
                    <a:pt x="2014" y="1474"/>
                  </a:cubicBezTo>
                  <a:cubicBezTo>
                    <a:pt x="2481" y="1807"/>
                    <a:pt x="2948" y="2108"/>
                    <a:pt x="3449" y="2408"/>
                  </a:cubicBezTo>
                  <a:cubicBezTo>
                    <a:pt x="4416" y="2975"/>
                    <a:pt x="5517" y="3475"/>
                    <a:pt x="6251" y="4342"/>
                  </a:cubicBezTo>
                  <a:cubicBezTo>
                    <a:pt x="6306" y="4414"/>
                    <a:pt x="6375" y="4444"/>
                    <a:pt x="6444" y="4444"/>
                  </a:cubicBezTo>
                  <a:cubicBezTo>
                    <a:pt x="6665" y="4444"/>
                    <a:pt x="6888" y="4138"/>
                    <a:pt x="6684" y="3909"/>
                  </a:cubicBezTo>
                  <a:cubicBezTo>
                    <a:pt x="5917" y="2975"/>
                    <a:pt x="4750" y="2474"/>
                    <a:pt x="3749" y="1874"/>
                  </a:cubicBezTo>
                  <a:cubicBezTo>
                    <a:pt x="3248" y="1574"/>
                    <a:pt x="2781" y="1240"/>
                    <a:pt x="2281" y="907"/>
                  </a:cubicBezTo>
                  <a:cubicBezTo>
                    <a:pt x="1747" y="540"/>
                    <a:pt x="1180" y="173"/>
                    <a:pt x="547" y="6"/>
                  </a:cubicBezTo>
                  <a:cubicBezTo>
                    <a:pt x="526" y="3"/>
                    <a:pt x="505" y="1"/>
                    <a:pt x="48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87" name="Google Shape;587;p3"/>
            <p:cNvSpPr/>
            <p:nvPr/>
          </p:nvSpPr>
          <p:spPr>
            <a:xfrm>
              <a:off x="8663620" y="3542528"/>
              <a:ext cx="60993" cy="55991"/>
            </a:xfrm>
            <a:custGeom>
              <a:avLst/>
              <a:gdLst/>
              <a:ahLst/>
              <a:cxnLst/>
              <a:rect l="l" t="t" r="r" b="b"/>
              <a:pathLst>
                <a:path w="2036" h="1869" extrusionOk="0">
                  <a:moveTo>
                    <a:pt x="951" y="0"/>
                  </a:moveTo>
                  <a:cubicBezTo>
                    <a:pt x="726" y="0"/>
                    <a:pt x="501" y="83"/>
                    <a:pt x="334" y="250"/>
                  </a:cubicBezTo>
                  <a:cubicBezTo>
                    <a:pt x="1" y="584"/>
                    <a:pt x="1" y="1151"/>
                    <a:pt x="334" y="1484"/>
                  </a:cubicBezTo>
                  <a:lnTo>
                    <a:pt x="468" y="1618"/>
                  </a:lnTo>
                  <a:cubicBezTo>
                    <a:pt x="634" y="1785"/>
                    <a:pt x="860" y="1868"/>
                    <a:pt x="1085" y="1868"/>
                  </a:cubicBezTo>
                  <a:cubicBezTo>
                    <a:pt x="1310" y="1868"/>
                    <a:pt x="1535" y="1785"/>
                    <a:pt x="1702" y="1618"/>
                  </a:cubicBezTo>
                  <a:cubicBezTo>
                    <a:pt x="2035" y="1284"/>
                    <a:pt x="2035" y="717"/>
                    <a:pt x="1702" y="350"/>
                  </a:cubicBezTo>
                  <a:lnTo>
                    <a:pt x="1568" y="250"/>
                  </a:lnTo>
                  <a:cubicBezTo>
                    <a:pt x="1402" y="83"/>
                    <a:pt x="1176" y="0"/>
                    <a:pt x="951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88" name="Google Shape;588;p3"/>
            <p:cNvSpPr/>
            <p:nvPr/>
          </p:nvSpPr>
          <p:spPr>
            <a:xfrm>
              <a:off x="8595681" y="3598335"/>
              <a:ext cx="60993" cy="54253"/>
            </a:xfrm>
            <a:custGeom>
              <a:avLst/>
              <a:gdLst/>
              <a:ahLst/>
              <a:cxnLst/>
              <a:rect l="l" t="t" r="r" b="b"/>
              <a:pathLst>
                <a:path w="2036" h="1811" extrusionOk="0">
                  <a:moveTo>
                    <a:pt x="1031" y="1"/>
                  </a:moveTo>
                  <a:cubicBezTo>
                    <a:pt x="966" y="1"/>
                    <a:pt x="900" y="8"/>
                    <a:pt x="834" y="22"/>
                  </a:cubicBezTo>
                  <a:cubicBezTo>
                    <a:pt x="734" y="55"/>
                    <a:pt x="667" y="88"/>
                    <a:pt x="601" y="155"/>
                  </a:cubicBezTo>
                  <a:cubicBezTo>
                    <a:pt x="200" y="322"/>
                    <a:pt x="0" y="756"/>
                    <a:pt x="100" y="1156"/>
                  </a:cubicBezTo>
                  <a:cubicBezTo>
                    <a:pt x="215" y="1557"/>
                    <a:pt x="600" y="1811"/>
                    <a:pt x="1003" y="1811"/>
                  </a:cubicBezTo>
                  <a:cubicBezTo>
                    <a:pt x="1069" y="1811"/>
                    <a:pt x="1135" y="1804"/>
                    <a:pt x="1201" y="1790"/>
                  </a:cubicBezTo>
                  <a:cubicBezTo>
                    <a:pt x="1268" y="1756"/>
                    <a:pt x="1368" y="1723"/>
                    <a:pt x="1435" y="1656"/>
                  </a:cubicBezTo>
                  <a:cubicBezTo>
                    <a:pt x="1802" y="1490"/>
                    <a:pt x="2035" y="1056"/>
                    <a:pt x="1902" y="656"/>
                  </a:cubicBezTo>
                  <a:cubicBezTo>
                    <a:pt x="1787" y="254"/>
                    <a:pt x="1426" y="1"/>
                    <a:pt x="1031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89" name="Google Shape;589;p3"/>
            <p:cNvSpPr/>
            <p:nvPr/>
          </p:nvSpPr>
          <p:spPr>
            <a:xfrm>
              <a:off x="8502760" y="3644946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0"/>
                  </a:moveTo>
                  <a:cubicBezTo>
                    <a:pt x="0" y="0"/>
                    <a:pt x="0" y="1768"/>
                    <a:pt x="1134" y="1768"/>
                  </a:cubicBezTo>
                  <a:cubicBezTo>
                    <a:pt x="2268" y="1768"/>
                    <a:pt x="2268" y="0"/>
                    <a:pt x="1134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90" name="Google Shape;590;p3"/>
            <p:cNvSpPr/>
            <p:nvPr/>
          </p:nvSpPr>
          <p:spPr>
            <a:xfrm>
              <a:off x="8548711" y="3744847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35" y="1"/>
                  </a:moveTo>
                  <a:cubicBezTo>
                    <a:pt x="0" y="1"/>
                    <a:pt x="0" y="1769"/>
                    <a:pt x="1135" y="1769"/>
                  </a:cubicBezTo>
                  <a:cubicBezTo>
                    <a:pt x="2235" y="1769"/>
                    <a:pt x="2235" y="1"/>
                    <a:pt x="1135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91" name="Google Shape;591;p3"/>
            <p:cNvSpPr/>
            <p:nvPr/>
          </p:nvSpPr>
          <p:spPr>
            <a:xfrm>
              <a:off x="8630639" y="3809820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36" y="1735"/>
                    <a:pt x="2236" y="0"/>
                    <a:pt x="1135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92" name="Google Shape;592;p3"/>
          <p:cNvGrpSpPr/>
          <p:nvPr/>
        </p:nvGrpSpPr>
        <p:grpSpPr>
          <a:xfrm>
            <a:off x="10961476" y="89741"/>
            <a:ext cx="1497513" cy="1121769"/>
            <a:chOff x="7809743" y="1407245"/>
            <a:chExt cx="1427565" cy="1066727"/>
          </a:xfrm>
        </p:grpSpPr>
        <p:sp>
          <p:nvSpPr>
            <p:cNvPr id="593" name="Google Shape;593;p3"/>
            <p:cNvSpPr/>
            <p:nvPr/>
          </p:nvSpPr>
          <p:spPr>
            <a:xfrm>
              <a:off x="7809743" y="1407245"/>
              <a:ext cx="1427565" cy="1066727"/>
            </a:xfrm>
            <a:custGeom>
              <a:avLst/>
              <a:gdLst/>
              <a:ahLst/>
              <a:cxnLst/>
              <a:rect l="l" t="t" r="r" b="b"/>
              <a:pathLst>
                <a:path w="47653" h="35608" extrusionOk="0">
                  <a:moveTo>
                    <a:pt x="10687" y="0"/>
                  </a:moveTo>
                  <a:cubicBezTo>
                    <a:pt x="9318" y="0"/>
                    <a:pt x="8106" y="427"/>
                    <a:pt x="7557" y="1782"/>
                  </a:cubicBezTo>
                  <a:cubicBezTo>
                    <a:pt x="6156" y="5285"/>
                    <a:pt x="11960" y="7853"/>
                    <a:pt x="14062" y="9021"/>
                  </a:cubicBezTo>
                  <a:cubicBezTo>
                    <a:pt x="19199" y="12490"/>
                    <a:pt x="25270" y="14358"/>
                    <a:pt x="30407" y="17861"/>
                  </a:cubicBezTo>
                  <a:cubicBezTo>
                    <a:pt x="28067" y="17276"/>
                    <a:pt x="16214" y="14414"/>
                    <a:pt x="8199" y="14414"/>
                  </a:cubicBezTo>
                  <a:cubicBezTo>
                    <a:pt x="3417" y="14414"/>
                    <a:pt x="0" y="15432"/>
                    <a:pt x="786" y="18561"/>
                  </a:cubicBezTo>
                  <a:cubicBezTo>
                    <a:pt x="2187" y="24399"/>
                    <a:pt x="24569" y="22998"/>
                    <a:pt x="29706" y="24632"/>
                  </a:cubicBezTo>
                  <a:cubicBezTo>
                    <a:pt x="29466" y="24623"/>
                    <a:pt x="29220" y="24619"/>
                    <a:pt x="28971" y="24619"/>
                  </a:cubicBezTo>
                  <a:cubicBezTo>
                    <a:pt x="22677" y="24619"/>
                    <a:pt x="13625" y="27407"/>
                    <a:pt x="8491" y="30937"/>
                  </a:cubicBezTo>
                  <a:cubicBezTo>
                    <a:pt x="3921" y="34058"/>
                    <a:pt x="5815" y="35607"/>
                    <a:pt x="9677" y="35607"/>
                  </a:cubicBezTo>
                  <a:cubicBezTo>
                    <a:pt x="12129" y="35607"/>
                    <a:pt x="15376" y="34982"/>
                    <a:pt x="18265" y="33739"/>
                  </a:cubicBezTo>
                  <a:cubicBezTo>
                    <a:pt x="27138" y="29869"/>
                    <a:pt x="37379" y="29069"/>
                    <a:pt x="46952" y="29069"/>
                  </a:cubicBezTo>
                  <a:lnTo>
                    <a:pt x="47653" y="29069"/>
                  </a:lnTo>
                  <a:lnTo>
                    <a:pt x="47653" y="18328"/>
                  </a:lnTo>
                  <a:cubicBezTo>
                    <a:pt x="37612" y="12490"/>
                    <a:pt x="26204" y="3650"/>
                    <a:pt x="14996" y="848"/>
                  </a:cubicBezTo>
                  <a:cubicBezTo>
                    <a:pt x="13790" y="487"/>
                    <a:pt x="12149" y="0"/>
                    <a:pt x="1068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94" name="Google Shape;594;p3"/>
            <p:cNvSpPr/>
            <p:nvPr/>
          </p:nvSpPr>
          <p:spPr>
            <a:xfrm>
              <a:off x="8923422" y="2140105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95" name="Google Shape;595;p3"/>
            <p:cNvSpPr/>
            <p:nvPr/>
          </p:nvSpPr>
          <p:spPr>
            <a:xfrm>
              <a:off x="8804500" y="2063149"/>
              <a:ext cx="68004" cy="52006"/>
            </a:xfrm>
            <a:custGeom>
              <a:avLst/>
              <a:gdLst/>
              <a:ahLst/>
              <a:cxnLst/>
              <a:rect l="l" t="t" r="r" b="b"/>
              <a:pathLst>
                <a:path w="2270" h="1736" extrusionOk="0">
                  <a:moveTo>
                    <a:pt x="1135" y="1"/>
                  </a:moveTo>
                  <a:cubicBezTo>
                    <a:pt x="1" y="1"/>
                    <a:pt x="1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96" name="Google Shape;596;p3"/>
            <p:cNvSpPr/>
            <p:nvPr/>
          </p:nvSpPr>
          <p:spPr>
            <a:xfrm>
              <a:off x="8700585" y="2224040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02" y="0"/>
                  </a:moveTo>
                  <a:cubicBezTo>
                    <a:pt x="1" y="0"/>
                    <a:pt x="1" y="1735"/>
                    <a:pt x="1102" y="1735"/>
                  </a:cubicBezTo>
                  <a:cubicBezTo>
                    <a:pt x="2236" y="1735"/>
                    <a:pt x="2236" y="0"/>
                    <a:pt x="11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97" name="Google Shape;597;p3"/>
            <p:cNvSpPr/>
            <p:nvPr/>
          </p:nvSpPr>
          <p:spPr>
            <a:xfrm>
              <a:off x="8518726" y="2182072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36" y="1735"/>
                    <a:pt x="2236" y="0"/>
                    <a:pt x="11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98" name="Google Shape;598;p3"/>
            <p:cNvSpPr/>
            <p:nvPr/>
          </p:nvSpPr>
          <p:spPr>
            <a:xfrm>
              <a:off x="8406813" y="2292967"/>
              <a:ext cx="68004" cy="52995"/>
            </a:xfrm>
            <a:custGeom>
              <a:avLst/>
              <a:gdLst/>
              <a:ahLst/>
              <a:cxnLst/>
              <a:rect l="l" t="t" r="r" b="b"/>
              <a:pathLst>
                <a:path w="2270" h="1769" extrusionOk="0">
                  <a:moveTo>
                    <a:pt x="1135" y="1"/>
                  </a:moveTo>
                  <a:cubicBezTo>
                    <a:pt x="1" y="1"/>
                    <a:pt x="1" y="1769"/>
                    <a:pt x="1135" y="1769"/>
                  </a:cubicBezTo>
                  <a:cubicBezTo>
                    <a:pt x="2269" y="1769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99" name="Google Shape;599;p3"/>
            <p:cNvSpPr/>
            <p:nvPr/>
          </p:nvSpPr>
          <p:spPr>
            <a:xfrm>
              <a:off x="8259942" y="2264989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1"/>
                  </a:moveTo>
                  <a:cubicBezTo>
                    <a:pt x="0" y="1"/>
                    <a:pt x="0" y="1769"/>
                    <a:pt x="1134" y="1769"/>
                  </a:cubicBezTo>
                  <a:cubicBezTo>
                    <a:pt x="2269" y="1769"/>
                    <a:pt x="2269" y="1"/>
                    <a:pt x="113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0" name="Google Shape;600;p3"/>
            <p:cNvSpPr/>
            <p:nvPr/>
          </p:nvSpPr>
          <p:spPr>
            <a:xfrm>
              <a:off x="8378834" y="2021182"/>
              <a:ext cx="68004" cy="52006"/>
            </a:xfrm>
            <a:custGeom>
              <a:avLst/>
              <a:gdLst/>
              <a:ahLst/>
              <a:cxnLst/>
              <a:rect l="l" t="t" r="r" b="b"/>
              <a:pathLst>
                <a:path w="2270" h="1736" extrusionOk="0">
                  <a:moveTo>
                    <a:pt x="1135" y="1"/>
                  </a:moveTo>
                  <a:cubicBezTo>
                    <a:pt x="1" y="1"/>
                    <a:pt x="1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1" name="Google Shape;601;p3"/>
            <p:cNvSpPr/>
            <p:nvPr/>
          </p:nvSpPr>
          <p:spPr>
            <a:xfrm>
              <a:off x="8294900" y="1909268"/>
              <a:ext cx="68004" cy="52006"/>
            </a:xfrm>
            <a:custGeom>
              <a:avLst/>
              <a:gdLst/>
              <a:ahLst/>
              <a:cxnLst/>
              <a:rect l="l" t="t" r="r" b="b"/>
              <a:pathLst>
                <a:path w="2270" h="1736" extrusionOk="0">
                  <a:moveTo>
                    <a:pt x="1135" y="1"/>
                  </a:moveTo>
                  <a:cubicBezTo>
                    <a:pt x="1" y="1"/>
                    <a:pt x="1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2" name="Google Shape;602;p3"/>
            <p:cNvSpPr/>
            <p:nvPr/>
          </p:nvSpPr>
          <p:spPr>
            <a:xfrm>
              <a:off x="8128048" y="2021182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0" y="1"/>
                    <a:pt x="0" y="1735"/>
                    <a:pt x="1101" y="1735"/>
                  </a:cubicBezTo>
                  <a:cubicBezTo>
                    <a:pt x="2235" y="1735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3" name="Google Shape;603;p3"/>
            <p:cNvSpPr/>
            <p:nvPr/>
          </p:nvSpPr>
          <p:spPr>
            <a:xfrm>
              <a:off x="8051093" y="1881290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1" y="1"/>
                    <a:pt x="1" y="1735"/>
                    <a:pt x="1101" y="1735"/>
                  </a:cubicBezTo>
                  <a:cubicBezTo>
                    <a:pt x="2236" y="1735"/>
                    <a:pt x="2236" y="1"/>
                    <a:pt x="11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4" name="Google Shape;604;p3"/>
            <p:cNvSpPr/>
            <p:nvPr/>
          </p:nvSpPr>
          <p:spPr>
            <a:xfrm>
              <a:off x="7904222" y="1930267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35" y="1735"/>
                    <a:pt x="2235" y="0"/>
                    <a:pt x="11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5" name="Google Shape;605;p3"/>
            <p:cNvSpPr/>
            <p:nvPr/>
          </p:nvSpPr>
          <p:spPr>
            <a:xfrm>
              <a:off x="8881455" y="1944256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6" name="Google Shape;606;p3"/>
            <p:cNvSpPr/>
            <p:nvPr/>
          </p:nvSpPr>
          <p:spPr>
            <a:xfrm>
              <a:off x="8364845" y="1553548"/>
              <a:ext cx="68004" cy="52006"/>
            </a:xfrm>
            <a:custGeom>
              <a:avLst/>
              <a:gdLst/>
              <a:ahLst/>
              <a:cxnLst/>
              <a:rect l="l" t="t" r="r" b="b"/>
              <a:pathLst>
                <a:path w="2270" h="1736" extrusionOk="0">
                  <a:moveTo>
                    <a:pt x="1135" y="1"/>
                  </a:moveTo>
                  <a:cubicBezTo>
                    <a:pt x="1" y="1"/>
                    <a:pt x="1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7" name="Google Shape;607;p3"/>
            <p:cNvSpPr/>
            <p:nvPr/>
          </p:nvSpPr>
          <p:spPr>
            <a:xfrm>
              <a:off x="8196976" y="1581526"/>
              <a:ext cx="68004" cy="52006"/>
            </a:xfrm>
            <a:custGeom>
              <a:avLst/>
              <a:gdLst/>
              <a:ahLst/>
              <a:cxnLst/>
              <a:rect l="l" t="t" r="r" b="b"/>
              <a:pathLst>
                <a:path w="2270" h="1736" extrusionOk="0">
                  <a:moveTo>
                    <a:pt x="1103" y="0"/>
                  </a:moveTo>
                  <a:cubicBezTo>
                    <a:pt x="1" y="0"/>
                    <a:pt x="11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ubicBezTo>
                    <a:pt x="1124" y="0"/>
                    <a:pt x="1114" y="0"/>
                    <a:pt x="11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8" name="Google Shape;608;p3"/>
            <p:cNvSpPr/>
            <p:nvPr/>
          </p:nvSpPr>
          <p:spPr>
            <a:xfrm>
              <a:off x="8114059" y="1455623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0" y="1"/>
                    <a:pt x="0" y="1735"/>
                    <a:pt x="1101" y="1735"/>
                  </a:cubicBezTo>
                  <a:cubicBezTo>
                    <a:pt x="2235" y="1735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9" name="Google Shape;609;p3"/>
            <p:cNvSpPr/>
            <p:nvPr/>
          </p:nvSpPr>
          <p:spPr>
            <a:xfrm>
              <a:off x="9127268" y="1974721"/>
              <a:ext cx="51976" cy="55991"/>
            </a:xfrm>
            <a:custGeom>
              <a:avLst/>
              <a:gdLst/>
              <a:ahLst/>
              <a:cxnLst/>
              <a:rect l="l" t="t" r="r" b="b"/>
              <a:pathLst>
                <a:path w="1735" h="1869" extrusionOk="0">
                  <a:moveTo>
                    <a:pt x="868" y="1"/>
                  </a:moveTo>
                  <a:cubicBezTo>
                    <a:pt x="434" y="1"/>
                    <a:pt x="0" y="284"/>
                    <a:pt x="0" y="851"/>
                  </a:cubicBezTo>
                  <a:lnTo>
                    <a:pt x="0" y="1018"/>
                  </a:lnTo>
                  <a:cubicBezTo>
                    <a:pt x="0" y="1585"/>
                    <a:pt x="434" y="1869"/>
                    <a:pt x="868" y="1869"/>
                  </a:cubicBezTo>
                  <a:cubicBezTo>
                    <a:pt x="1301" y="1869"/>
                    <a:pt x="1735" y="1585"/>
                    <a:pt x="1735" y="1018"/>
                  </a:cubicBezTo>
                  <a:lnTo>
                    <a:pt x="1735" y="851"/>
                  </a:lnTo>
                  <a:cubicBezTo>
                    <a:pt x="1735" y="284"/>
                    <a:pt x="1301" y="1"/>
                    <a:pt x="8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10" name="Google Shape;610;p3"/>
            <p:cNvSpPr/>
            <p:nvPr/>
          </p:nvSpPr>
          <p:spPr>
            <a:xfrm>
              <a:off x="9119270" y="2161074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5" y="1"/>
                  </a:moveTo>
                  <a:cubicBezTo>
                    <a:pt x="0" y="1"/>
                    <a:pt x="0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611" name="Google Shape;611;p3"/>
          <p:cNvGrpSpPr/>
          <p:nvPr/>
        </p:nvGrpSpPr>
        <p:grpSpPr>
          <a:xfrm>
            <a:off x="-37862" y="6108585"/>
            <a:ext cx="1038618" cy="1013705"/>
            <a:chOff x="-181020" y="4253777"/>
            <a:chExt cx="1117161" cy="1087511"/>
          </a:xfrm>
        </p:grpSpPr>
        <p:sp>
          <p:nvSpPr>
            <p:cNvPr id="612" name="Google Shape;612;p3"/>
            <p:cNvSpPr/>
            <p:nvPr/>
          </p:nvSpPr>
          <p:spPr>
            <a:xfrm>
              <a:off x="-181020" y="4348975"/>
              <a:ext cx="1040274" cy="992312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13" name="Google Shape;613;p3"/>
            <p:cNvSpPr/>
            <p:nvPr/>
          </p:nvSpPr>
          <p:spPr>
            <a:xfrm>
              <a:off x="75757" y="4879546"/>
              <a:ext cx="68004" cy="129596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14" name="Google Shape;614;p3"/>
            <p:cNvSpPr/>
            <p:nvPr/>
          </p:nvSpPr>
          <p:spPr>
            <a:xfrm>
              <a:off x="165473" y="4973486"/>
              <a:ext cx="105181" cy="98380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15" name="Google Shape;615;p3"/>
            <p:cNvSpPr/>
            <p:nvPr/>
          </p:nvSpPr>
          <p:spPr>
            <a:xfrm>
              <a:off x="262618" y="4842671"/>
              <a:ext cx="69981" cy="100807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16" name="Google Shape;616;p3"/>
            <p:cNvSpPr/>
            <p:nvPr/>
          </p:nvSpPr>
          <p:spPr>
            <a:xfrm>
              <a:off x="393523" y="4912197"/>
              <a:ext cx="106948" cy="91910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17" name="Google Shape;617;p3"/>
            <p:cNvSpPr/>
            <p:nvPr/>
          </p:nvSpPr>
          <p:spPr>
            <a:xfrm>
              <a:off x="452415" y="4773294"/>
              <a:ext cx="62042" cy="109315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18" name="Google Shape;618;p3"/>
            <p:cNvSpPr/>
            <p:nvPr/>
          </p:nvSpPr>
          <p:spPr>
            <a:xfrm>
              <a:off x="559386" y="4847733"/>
              <a:ext cx="101975" cy="74145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19" name="Google Shape;619;p3"/>
            <p:cNvSpPr/>
            <p:nvPr/>
          </p:nvSpPr>
          <p:spPr>
            <a:xfrm>
              <a:off x="616361" y="4692145"/>
              <a:ext cx="58986" cy="117134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20" name="Google Shape;620;p3"/>
            <p:cNvSpPr/>
            <p:nvPr/>
          </p:nvSpPr>
          <p:spPr>
            <a:xfrm>
              <a:off x="711289" y="4724497"/>
              <a:ext cx="130195" cy="74085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21" name="Google Shape;621;p3"/>
            <p:cNvSpPr/>
            <p:nvPr/>
          </p:nvSpPr>
          <p:spPr>
            <a:xfrm>
              <a:off x="719257" y="4548688"/>
              <a:ext cx="76991" cy="108266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22" name="Google Shape;622;p3"/>
            <p:cNvSpPr/>
            <p:nvPr/>
          </p:nvSpPr>
          <p:spPr>
            <a:xfrm>
              <a:off x="810681" y="4525563"/>
              <a:ext cx="103473" cy="71808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23" name="Google Shape;623;p3"/>
            <p:cNvSpPr/>
            <p:nvPr/>
          </p:nvSpPr>
          <p:spPr>
            <a:xfrm>
              <a:off x="723691" y="4397893"/>
              <a:ext cx="124533" cy="86038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24" name="Google Shape;624;p3"/>
            <p:cNvSpPr/>
            <p:nvPr/>
          </p:nvSpPr>
          <p:spPr>
            <a:xfrm>
              <a:off x="842164" y="4366529"/>
              <a:ext cx="93977" cy="72947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25" name="Google Shape;625;p3"/>
            <p:cNvSpPr/>
            <p:nvPr/>
          </p:nvSpPr>
          <p:spPr>
            <a:xfrm>
              <a:off x="781235" y="4253777"/>
              <a:ext cx="91400" cy="115396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626" name="Google Shape;626;p3"/>
          <p:cNvGrpSpPr/>
          <p:nvPr/>
        </p:nvGrpSpPr>
        <p:grpSpPr>
          <a:xfrm>
            <a:off x="-25810" y="5847949"/>
            <a:ext cx="821955" cy="1105383"/>
            <a:chOff x="-168050" y="4195214"/>
            <a:chExt cx="719519" cy="965231"/>
          </a:xfrm>
        </p:grpSpPr>
        <p:sp>
          <p:nvSpPr>
            <p:cNvPr id="627" name="Google Shape;627;p3"/>
            <p:cNvSpPr/>
            <p:nvPr/>
          </p:nvSpPr>
          <p:spPr>
            <a:xfrm>
              <a:off x="-168050" y="4195214"/>
              <a:ext cx="719519" cy="965231"/>
            </a:xfrm>
            <a:custGeom>
              <a:avLst/>
              <a:gdLst/>
              <a:ahLst/>
              <a:cxnLst/>
              <a:rect l="l" t="t" r="r" b="b"/>
              <a:pathLst>
                <a:path w="24018" h="32220" extrusionOk="0">
                  <a:moveTo>
                    <a:pt x="11911" y="0"/>
                  </a:moveTo>
                  <a:cubicBezTo>
                    <a:pt x="10245" y="0"/>
                    <a:pt x="8091" y="4375"/>
                    <a:pt x="6872" y="6468"/>
                  </a:cubicBezTo>
                  <a:cubicBezTo>
                    <a:pt x="5371" y="9236"/>
                    <a:pt x="3870" y="12138"/>
                    <a:pt x="2936" y="15174"/>
                  </a:cubicBezTo>
                  <a:cubicBezTo>
                    <a:pt x="1669" y="19377"/>
                    <a:pt x="1" y="26282"/>
                    <a:pt x="701" y="30718"/>
                  </a:cubicBezTo>
                  <a:lnTo>
                    <a:pt x="1502" y="32219"/>
                  </a:lnTo>
                  <a:cubicBezTo>
                    <a:pt x="1635" y="29084"/>
                    <a:pt x="4204" y="26182"/>
                    <a:pt x="6305" y="24314"/>
                  </a:cubicBezTo>
                  <a:cubicBezTo>
                    <a:pt x="11175" y="20111"/>
                    <a:pt x="17146" y="17542"/>
                    <a:pt x="21550" y="12639"/>
                  </a:cubicBezTo>
                  <a:cubicBezTo>
                    <a:pt x="22383" y="11705"/>
                    <a:pt x="24018" y="9503"/>
                    <a:pt x="21683" y="9136"/>
                  </a:cubicBezTo>
                  <a:cubicBezTo>
                    <a:pt x="21615" y="9124"/>
                    <a:pt x="21544" y="9118"/>
                    <a:pt x="21471" y="9118"/>
                  </a:cubicBezTo>
                  <a:cubicBezTo>
                    <a:pt x="20146" y="9118"/>
                    <a:pt x="18032" y="11041"/>
                    <a:pt x="17146" y="11705"/>
                  </a:cubicBezTo>
                  <a:cubicBezTo>
                    <a:pt x="13644" y="14507"/>
                    <a:pt x="10842" y="18710"/>
                    <a:pt x="6872" y="20811"/>
                  </a:cubicBezTo>
                  <a:cubicBezTo>
                    <a:pt x="7239" y="20211"/>
                    <a:pt x="7706" y="19644"/>
                    <a:pt x="8040" y="19043"/>
                  </a:cubicBezTo>
                  <a:cubicBezTo>
                    <a:pt x="10141" y="16275"/>
                    <a:pt x="12109" y="13339"/>
                    <a:pt x="14211" y="10437"/>
                  </a:cubicBezTo>
                  <a:cubicBezTo>
                    <a:pt x="15378" y="8903"/>
                    <a:pt x="16446" y="7168"/>
                    <a:pt x="17613" y="5534"/>
                  </a:cubicBezTo>
                  <a:cubicBezTo>
                    <a:pt x="18303" y="4441"/>
                    <a:pt x="19265" y="2978"/>
                    <a:pt x="18025" y="2978"/>
                  </a:cubicBezTo>
                  <a:cubicBezTo>
                    <a:pt x="17826" y="2978"/>
                    <a:pt x="17569" y="3015"/>
                    <a:pt x="17246" y="3098"/>
                  </a:cubicBezTo>
                  <a:cubicBezTo>
                    <a:pt x="14911" y="3565"/>
                    <a:pt x="12576" y="7635"/>
                    <a:pt x="11309" y="9503"/>
                  </a:cubicBezTo>
                  <a:cubicBezTo>
                    <a:pt x="9541" y="12305"/>
                    <a:pt x="6372" y="16575"/>
                    <a:pt x="4537" y="19077"/>
                  </a:cubicBezTo>
                  <a:cubicBezTo>
                    <a:pt x="5371" y="16041"/>
                    <a:pt x="6872" y="13106"/>
                    <a:pt x="8173" y="10304"/>
                  </a:cubicBezTo>
                  <a:cubicBezTo>
                    <a:pt x="9074" y="8469"/>
                    <a:pt x="14111" y="1697"/>
                    <a:pt x="12243" y="63"/>
                  </a:cubicBezTo>
                  <a:cubicBezTo>
                    <a:pt x="12135" y="21"/>
                    <a:pt x="12024" y="0"/>
                    <a:pt x="1191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28" name="Google Shape;628;p3"/>
            <p:cNvSpPr/>
            <p:nvPr/>
          </p:nvSpPr>
          <p:spPr>
            <a:xfrm>
              <a:off x="-69107" y="486058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29" name="Google Shape;629;p3"/>
            <p:cNvSpPr/>
            <p:nvPr/>
          </p:nvSpPr>
          <p:spPr>
            <a:xfrm>
              <a:off x="-32142" y="478464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0" name="Google Shape;630;p3"/>
            <p:cNvSpPr/>
            <p:nvPr/>
          </p:nvSpPr>
          <p:spPr>
            <a:xfrm>
              <a:off x="16805" y="4768651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1" name="Google Shape;631;p3"/>
            <p:cNvSpPr/>
            <p:nvPr/>
          </p:nvSpPr>
          <p:spPr>
            <a:xfrm>
              <a:off x="58772" y="469070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2" name="Google Shape;632;p3"/>
            <p:cNvSpPr/>
            <p:nvPr/>
          </p:nvSpPr>
          <p:spPr>
            <a:xfrm>
              <a:off x="100740" y="467171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3" name="Google Shape;633;p3"/>
            <p:cNvSpPr/>
            <p:nvPr/>
          </p:nvSpPr>
          <p:spPr>
            <a:xfrm>
              <a:off x="111733" y="459877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4" name="Google Shape;634;p3"/>
            <p:cNvSpPr/>
            <p:nvPr/>
          </p:nvSpPr>
          <p:spPr>
            <a:xfrm>
              <a:off x="158703" y="458277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5" name="Google Shape;635;p3"/>
            <p:cNvSpPr/>
            <p:nvPr/>
          </p:nvSpPr>
          <p:spPr>
            <a:xfrm>
              <a:off x="166701" y="4509836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6" name="Google Shape;636;p3"/>
            <p:cNvSpPr/>
            <p:nvPr/>
          </p:nvSpPr>
          <p:spPr>
            <a:xfrm>
              <a:off x="210676" y="450183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701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7" name="Google Shape;637;p3"/>
            <p:cNvSpPr/>
            <p:nvPr/>
          </p:nvSpPr>
          <p:spPr>
            <a:xfrm>
              <a:off x="208669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8" name="Google Shape;638;p3"/>
            <p:cNvSpPr/>
            <p:nvPr/>
          </p:nvSpPr>
          <p:spPr>
            <a:xfrm>
              <a:off x="260641" y="443389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9" name="Google Shape;639;p3"/>
            <p:cNvSpPr/>
            <p:nvPr/>
          </p:nvSpPr>
          <p:spPr>
            <a:xfrm>
              <a:off x="260641" y="43759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0" name="Google Shape;640;p3"/>
            <p:cNvSpPr/>
            <p:nvPr/>
          </p:nvSpPr>
          <p:spPr>
            <a:xfrm>
              <a:off x="305604" y="437096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1" name="Google Shape;641;p3"/>
            <p:cNvSpPr/>
            <p:nvPr/>
          </p:nvSpPr>
          <p:spPr>
            <a:xfrm>
              <a:off x="318700" y="430079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2" name="Google Shape;642;p3"/>
            <p:cNvSpPr/>
            <p:nvPr/>
          </p:nvSpPr>
          <p:spPr>
            <a:xfrm>
              <a:off x="357672" y="42847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3" name="Google Shape;643;p3"/>
            <p:cNvSpPr/>
            <p:nvPr/>
          </p:nvSpPr>
          <p:spPr>
            <a:xfrm>
              <a:off x="-1168" y="487055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4" name="Google Shape;644;p3"/>
            <p:cNvSpPr/>
            <p:nvPr/>
          </p:nvSpPr>
          <p:spPr>
            <a:xfrm>
              <a:off x="58772" y="4818617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5" name="Google Shape;645;p3"/>
            <p:cNvSpPr/>
            <p:nvPr/>
          </p:nvSpPr>
          <p:spPr>
            <a:xfrm>
              <a:off x="116736" y="481361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6" name="Google Shape;646;p3"/>
            <p:cNvSpPr/>
            <p:nvPr/>
          </p:nvSpPr>
          <p:spPr>
            <a:xfrm>
              <a:off x="137734" y="476364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7" name="Google Shape;647;p3"/>
            <p:cNvSpPr/>
            <p:nvPr/>
          </p:nvSpPr>
          <p:spPr>
            <a:xfrm>
              <a:off x="205673" y="475565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8" name="Google Shape;648;p3"/>
            <p:cNvSpPr/>
            <p:nvPr/>
          </p:nvSpPr>
          <p:spPr>
            <a:xfrm>
              <a:off x="213671" y="470568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9" name="Google Shape;649;p3"/>
            <p:cNvSpPr/>
            <p:nvPr/>
          </p:nvSpPr>
          <p:spPr>
            <a:xfrm>
              <a:off x="268609" y="4700712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0" name="Google Shape;650;p3"/>
            <p:cNvSpPr/>
            <p:nvPr/>
          </p:nvSpPr>
          <p:spPr>
            <a:xfrm>
              <a:off x="271605" y="464074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1" name="Google Shape;651;p3"/>
            <p:cNvSpPr/>
            <p:nvPr/>
          </p:nvSpPr>
          <p:spPr>
            <a:xfrm>
              <a:off x="328580" y="4650746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2" name="Google Shape;652;p3"/>
            <p:cNvSpPr/>
            <p:nvPr/>
          </p:nvSpPr>
          <p:spPr>
            <a:xfrm>
              <a:off x="334571" y="459377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3" name="Google Shape;653;p3"/>
            <p:cNvSpPr/>
            <p:nvPr/>
          </p:nvSpPr>
          <p:spPr>
            <a:xfrm>
              <a:off x="394511" y="4595778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4" name="Google Shape;654;p3"/>
            <p:cNvSpPr/>
            <p:nvPr/>
          </p:nvSpPr>
          <p:spPr>
            <a:xfrm>
              <a:off x="386543" y="4538833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5" name="Google Shape;655;p3"/>
            <p:cNvSpPr/>
            <p:nvPr/>
          </p:nvSpPr>
          <p:spPr>
            <a:xfrm>
              <a:off x="441481" y="4553811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6" name="Google Shape;656;p3"/>
            <p:cNvSpPr/>
            <p:nvPr/>
          </p:nvSpPr>
          <p:spPr>
            <a:xfrm>
              <a:off x="465476" y="449387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7" name="Google Shape;657;p3"/>
            <p:cNvSpPr/>
            <p:nvPr/>
          </p:nvSpPr>
          <p:spPr>
            <a:xfrm>
              <a:off x="-59132" y="4711676"/>
              <a:ext cx="21030" cy="15039"/>
            </a:xfrm>
            <a:custGeom>
              <a:avLst/>
              <a:gdLst/>
              <a:ahLst/>
              <a:cxnLst/>
              <a:rect l="l" t="t" r="r" b="b"/>
              <a:pathLst>
                <a:path w="702" h="502" extrusionOk="0">
                  <a:moveTo>
                    <a:pt x="368" y="1"/>
                  </a:moveTo>
                  <a:cubicBezTo>
                    <a:pt x="1" y="1"/>
                    <a:pt x="1" y="501"/>
                    <a:pt x="368" y="501"/>
                  </a:cubicBezTo>
                  <a:cubicBezTo>
                    <a:pt x="701" y="501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8" name="Google Shape;658;p3"/>
            <p:cNvSpPr/>
            <p:nvPr/>
          </p:nvSpPr>
          <p:spPr>
            <a:xfrm>
              <a:off x="-64135" y="4637746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9" name="Google Shape;659;p3"/>
            <p:cNvSpPr/>
            <p:nvPr/>
          </p:nvSpPr>
          <p:spPr>
            <a:xfrm>
              <a:off x="-14169" y="461677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0" name="Google Shape;660;p3"/>
            <p:cNvSpPr/>
            <p:nvPr/>
          </p:nvSpPr>
          <p:spPr>
            <a:xfrm>
              <a:off x="-25163" y="454380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5"/>
                    <a:pt x="368" y="535"/>
                  </a:cubicBezTo>
                  <a:cubicBezTo>
                    <a:pt x="701" y="535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1" name="Google Shape;661;p3"/>
            <p:cNvSpPr/>
            <p:nvPr/>
          </p:nvSpPr>
          <p:spPr>
            <a:xfrm>
              <a:off x="24803" y="4522837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2" name="Google Shape;662;p3"/>
            <p:cNvSpPr/>
            <p:nvPr/>
          </p:nvSpPr>
          <p:spPr>
            <a:xfrm>
              <a:off x="11832" y="44628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3" name="Google Shape;663;p3"/>
            <p:cNvSpPr/>
            <p:nvPr/>
          </p:nvSpPr>
          <p:spPr>
            <a:xfrm>
              <a:off x="66770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4" name="Google Shape;664;p3"/>
            <p:cNvSpPr/>
            <p:nvPr/>
          </p:nvSpPr>
          <p:spPr>
            <a:xfrm>
              <a:off x="56795" y="438093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5" name="Google Shape;665;p3"/>
            <p:cNvSpPr/>
            <p:nvPr/>
          </p:nvSpPr>
          <p:spPr>
            <a:xfrm>
              <a:off x="106761" y="437893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6" name="Google Shape;666;p3"/>
            <p:cNvSpPr/>
            <p:nvPr/>
          </p:nvSpPr>
          <p:spPr>
            <a:xfrm>
              <a:off x="103860" y="4287794"/>
              <a:ext cx="20042" cy="15039"/>
            </a:xfrm>
            <a:custGeom>
              <a:avLst/>
              <a:gdLst/>
              <a:ahLst/>
              <a:cxnLst/>
              <a:rect l="l" t="t" r="r" b="b"/>
              <a:pathLst>
                <a:path w="669" h="502" extrusionOk="0">
                  <a:moveTo>
                    <a:pt x="335" y="1"/>
                  </a:moveTo>
                  <a:cubicBezTo>
                    <a:pt x="1" y="1"/>
                    <a:pt x="1" y="501"/>
                    <a:pt x="335" y="501"/>
                  </a:cubicBezTo>
                  <a:cubicBezTo>
                    <a:pt x="668" y="501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7" name="Google Shape;667;p3"/>
            <p:cNvSpPr/>
            <p:nvPr/>
          </p:nvSpPr>
          <p:spPr>
            <a:xfrm>
              <a:off x="155833" y="428180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8" name="Google Shape;668;p3"/>
            <p:cNvSpPr/>
            <p:nvPr/>
          </p:nvSpPr>
          <p:spPr>
            <a:xfrm>
              <a:off x="168833" y="4208861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9" name="Google Shape;669;p3"/>
            <p:cNvSpPr/>
            <p:nvPr/>
          </p:nvSpPr>
          <p:spPr>
            <a:xfrm>
              <a:off x="-80101" y="4766644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70" name="Google Shape;670;p3"/>
            <p:cNvSpPr/>
            <p:nvPr/>
          </p:nvSpPr>
          <p:spPr>
            <a:xfrm>
              <a:off x="-59132" y="492852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71" name="Google Shape;671;p3"/>
            <p:cNvSpPr/>
            <p:nvPr/>
          </p:nvSpPr>
          <p:spPr>
            <a:xfrm>
              <a:off x="-129078" y="489754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72" name="Google Shape;672;p3"/>
            <p:cNvSpPr/>
            <p:nvPr/>
          </p:nvSpPr>
          <p:spPr>
            <a:xfrm>
              <a:off x="-108079" y="497549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73" name="Google Shape;673;p3"/>
            <p:cNvSpPr/>
            <p:nvPr/>
          </p:nvSpPr>
          <p:spPr>
            <a:xfrm>
              <a:off x="-135069" y="50044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674" name="Google Shape;674;p3"/>
          <p:cNvGrpSpPr/>
          <p:nvPr/>
        </p:nvGrpSpPr>
        <p:grpSpPr>
          <a:xfrm>
            <a:off x="10996602" y="-268136"/>
            <a:ext cx="1171469" cy="1204359"/>
            <a:chOff x="7973149" y="-201092"/>
            <a:chExt cx="1116750" cy="1145263"/>
          </a:xfrm>
        </p:grpSpPr>
        <p:sp>
          <p:nvSpPr>
            <p:cNvPr id="675" name="Google Shape;675;p3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76" name="Google Shape;676;p3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77" name="Google Shape;677;p3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78" name="Google Shape;678;p3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79" name="Google Shape;679;p3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0" name="Google Shape;680;p3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1" name="Google Shape;681;p3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2" name="Google Shape;682;p3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3" name="Google Shape;683;p3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4" name="Google Shape;684;p3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5" name="Google Shape;685;p3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6" name="Google Shape;686;p3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7" name="Google Shape;687;p3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8" name="Google Shape;688;p3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9" name="Google Shape;689;p3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0" name="Google Shape;690;p3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1" name="Google Shape;691;p3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2" name="Google Shape;692;p3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3" name="Google Shape;693;p3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4" name="Google Shape;694;p3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5" name="Google Shape;695;p3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6" name="Google Shape;696;p3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7" name="Google Shape;697;p3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8" name="Google Shape;698;p3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9" name="Google Shape;699;p3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0" name="Google Shape;700;p3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1" name="Google Shape;701;p3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2" name="Google Shape;702;p3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3" name="Google Shape;703;p3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4" name="Google Shape;704;p3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5" name="Google Shape;705;p3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6" name="Google Shape;706;p3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7" name="Google Shape;707;p3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8" name="Google Shape;708;p3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9" name="Google Shape;709;p3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0" name="Google Shape;710;p3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1" name="Google Shape;711;p3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2" name="Google Shape;712;p3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3" name="Google Shape;713;p3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4" name="Google Shape;714;p3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5" name="Google Shape;715;p3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6" name="Google Shape;716;p3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7" name="Google Shape;717;p3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8" name="Google Shape;718;p3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9" name="Google Shape;719;p3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0" name="Google Shape;720;p3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1" name="Google Shape;721;p3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2" name="Google Shape;722;p3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3" name="Google Shape;723;p3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4" name="Google Shape;724;p3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5" name="Google Shape;725;p3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6" name="Google Shape;726;p3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7" name="Google Shape;727;p3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8" name="Google Shape;728;p3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9" name="Google Shape;729;p3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0" name="Google Shape;730;p3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1" name="Google Shape;731;p3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2" name="Google Shape;732;p3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3" name="Google Shape;733;p3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4" name="Google Shape;734;p3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5" name="Google Shape;735;p3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736" name="Google Shape;736;p3"/>
          <p:cNvGrpSpPr/>
          <p:nvPr/>
        </p:nvGrpSpPr>
        <p:grpSpPr>
          <a:xfrm>
            <a:off x="11435741" y="1092366"/>
            <a:ext cx="979210" cy="575503"/>
            <a:chOff x="8365864" y="2993835"/>
            <a:chExt cx="933472" cy="547264"/>
          </a:xfrm>
        </p:grpSpPr>
        <p:sp>
          <p:nvSpPr>
            <p:cNvPr id="737" name="Google Shape;737;p3"/>
            <p:cNvSpPr/>
            <p:nvPr/>
          </p:nvSpPr>
          <p:spPr>
            <a:xfrm>
              <a:off x="8365864" y="2993835"/>
              <a:ext cx="721496" cy="547264"/>
            </a:xfrm>
            <a:custGeom>
              <a:avLst/>
              <a:gdLst/>
              <a:ahLst/>
              <a:cxnLst/>
              <a:rect l="l" t="t" r="r" b="b"/>
              <a:pathLst>
                <a:path w="24084" h="18268" extrusionOk="0">
                  <a:moveTo>
                    <a:pt x="14332" y="1"/>
                  </a:moveTo>
                  <a:cubicBezTo>
                    <a:pt x="13719" y="1"/>
                    <a:pt x="13112" y="37"/>
                    <a:pt x="12542" y="87"/>
                  </a:cubicBezTo>
                  <a:cubicBezTo>
                    <a:pt x="10541" y="254"/>
                    <a:pt x="8740" y="321"/>
                    <a:pt x="7172" y="1655"/>
                  </a:cubicBezTo>
                  <a:cubicBezTo>
                    <a:pt x="6471" y="2289"/>
                    <a:pt x="6238" y="2489"/>
                    <a:pt x="7172" y="2823"/>
                  </a:cubicBezTo>
                  <a:cubicBezTo>
                    <a:pt x="8006" y="3190"/>
                    <a:pt x="8906" y="3190"/>
                    <a:pt x="9740" y="3590"/>
                  </a:cubicBezTo>
                  <a:cubicBezTo>
                    <a:pt x="8973" y="4524"/>
                    <a:pt x="7872" y="5158"/>
                    <a:pt x="7005" y="5925"/>
                  </a:cubicBezTo>
                  <a:cubicBezTo>
                    <a:pt x="5771" y="6892"/>
                    <a:pt x="5004" y="8126"/>
                    <a:pt x="4070" y="9361"/>
                  </a:cubicBezTo>
                  <a:cubicBezTo>
                    <a:pt x="3136" y="10528"/>
                    <a:pt x="2235" y="11796"/>
                    <a:pt x="1535" y="13130"/>
                  </a:cubicBezTo>
                  <a:cubicBezTo>
                    <a:pt x="1068" y="13831"/>
                    <a:pt x="0" y="15665"/>
                    <a:pt x="167" y="16399"/>
                  </a:cubicBezTo>
                  <a:cubicBezTo>
                    <a:pt x="2802" y="16166"/>
                    <a:pt x="5437" y="15932"/>
                    <a:pt x="8006" y="15298"/>
                  </a:cubicBezTo>
                  <a:cubicBezTo>
                    <a:pt x="10508" y="14731"/>
                    <a:pt x="12476" y="13564"/>
                    <a:pt x="14811" y="12496"/>
                  </a:cubicBezTo>
                  <a:cubicBezTo>
                    <a:pt x="15344" y="14298"/>
                    <a:pt x="15178" y="16599"/>
                    <a:pt x="16112" y="18267"/>
                  </a:cubicBezTo>
                  <a:cubicBezTo>
                    <a:pt x="18313" y="16599"/>
                    <a:pt x="20014" y="13197"/>
                    <a:pt x="21182" y="10762"/>
                  </a:cubicBezTo>
                  <a:cubicBezTo>
                    <a:pt x="21749" y="9427"/>
                    <a:pt x="22450" y="8060"/>
                    <a:pt x="22917" y="6692"/>
                  </a:cubicBezTo>
                  <a:cubicBezTo>
                    <a:pt x="23317" y="5458"/>
                    <a:pt x="24084" y="3890"/>
                    <a:pt x="24084" y="2522"/>
                  </a:cubicBezTo>
                  <a:cubicBezTo>
                    <a:pt x="23550" y="2189"/>
                    <a:pt x="22450" y="1789"/>
                    <a:pt x="21849" y="1555"/>
                  </a:cubicBezTo>
                  <a:cubicBezTo>
                    <a:pt x="20348" y="888"/>
                    <a:pt x="18880" y="855"/>
                    <a:pt x="17246" y="388"/>
                  </a:cubicBezTo>
                  <a:cubicBezTo>
                    <a:pt x="16355" y="98"/>
                    <a:pt x="15336" y="1"/>
                    <a:pt x="1433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8" name="Google Shape;738;p3"/>
            <p:cNvSpPr/>
            <p:nvPr/>
          </p:nvSpPr>
          <p:spPr>
            <a:xfrm>
              <a:off x="8415260" y="3054554"/>
              <a:ext cx="884076" cy="395139"/>
            </a:xfrm>
            <a:custGeom>
              <a:avLst/>
              <a:gdLst/>
              <a:ahLst/>
              <a:cxnLst/>
              <a:rect l="l" t="t" r="r" b="b"/>
              <a:pathLst>
                <a:path w="29511" h="13190" extrusionOk="0">
                  <a:moveTo>
                    <a:pt x="26842" y="0"/>
                  </a:moveTo>
                  <a:cubicBezTo>
                    <a:pt x="23844" y="0"/>
                    <a:pt x="20859" y="1428"/>
                    <a:pt x="18165" y="2564"/>
                  </a:cubicBezTo>
                  <a:cubicBezTo>
                    <a:pt x="14096" y="4265"/>
                    <a:pt x="10059" y="6099"/>
                    <a:pt x="6357" y="8468"/>
                  </a:cubicBezTo>
                  <a:cubicBezTo>
                    <a:pt x="4255" y="9802"/>
                    <a:pt x="2221" y="11270"/>
                    <a:pt x="219" y="12704"/>
                  </a:cubicBezTo>
                  <a:cubicBezTo>
                    <a:pt x="0" y="12868"/>
                    <a:pt x="118" y="13189"/>
                    <a:pt x="333" y="13189"/>
                  </a:cubicBezTo>
                  <a:cubicBezTo>
                    <a:pt x="380" y="13189"/>
                    <a:pt x="432" y="13174"/>
                    <a:pt x="486" y="13138"/>
                  </a:cubicBezTo>
                  <a:cubicBezTo>
                    <a:pt x="3955" y="10669"/>
                    <a:pt x="7424" y="8201"/>
                    <a:pt x="11227" y="6300"/>
                  </a:cubicBezTo>
                  <a:cubicBezTo>
                    <a:pt x="13162" y="5332"/>
                    <a:pt x="15130" y="4432"/>
                    <a:pt x="17098" y="3598"/>
                  </a:cubicBezTo>
                  <a:cubicBezTo>
                    <a:pt x="18933" y="2797"/>
                    <a:pt x="20767" y="1930"/>
                    <a:pt x="22669" y="1329"/>
                  </a:cubicBezTo>
                  <a:cubicBezTo>
                    <a:pt x="24025" y="885"/>
                    <a:pt x="25485" y="529"/>
                    <a:pt x="26931" y="529"/>
                  </a:cubicBezTo>
                  <a:cubicBezTo>
                    <a:pt x="27654" y="529"/>
                    <a:pt x="28373" y="618"/>
                    <a:pt x="29073" y="829"/>
                  </a:cubicBezTo>
                  <a:cubicBezTo>
                    <a:pt x="29100" y="838"/>
                    <a:pt x="29126" y="842"/>
                    <a:pt x="29151" y="842"/>
                  </a:cubicBezTo>
                  <a:cubicBezTo>
                    <a:pt x="29399" y="842"/>
                    <a:pt x="29510" y="420"/>
                    <a:pt x="29207" y="329"/>
                  </a:cubicBezTo>
                  <a:cubicBezTo>
                    <a:pt x="28421" y="99"/>
                    <a:pt x="27631" y="0"/>
                    <a:pt x="268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9" name="Google Shape;739;p3"/>
            <p:cNvSpPr/>
            <p:nvPr/>
          </p:nvSpPr>
          <p:spPr>
            <a:xfrm>
              <a:off x="8854106" y="3057220"/>
              <a:ext cx="149278" cy="223004"/>
            </a:xfrm>
            <a:custGeom>
              <a:avLst/>
              <a:gdLst/>
              <a:ahLst/>
              <a:cxnLst/>
              <a:rect l="l" t="t" r="r" b="b"/>
              <a:pathLst>
                <a:path w="4983" h="7444" extrusionOk="0">
                  <a:moveTo>
                    <a:pt x="387" y="0"/>
                  </a:moveTo>
                  <a:cubicBezTo>
                    <a:pt x="98" y="0"/>
                    <a:pt x="0" y="444"/>
                    <a:pt x="313" y="507"/>
                  </a:cubicBezTo>
                  <a:cubicBezTo>
                    <a:pt x="1777" y="793"/>
                    <a:pt x="3150" y="1595"/>
                    <a:pt x="4373" y="2393"/>
                  </a:cubicBezTo>
                  <a:lnTo>
                    <a:pt x="4373" y="2393"/>
                  </a:lnTo>
                  <a:cubicBezTo>
                    <a:pt x="3748" y="3939"/>
                    <a:pt x="3318" y="5569"/>
                    <a:pt x="2548" y="7045"/>
                  </a:cubicBezTo>
                  <a:cubicBezTo>
                    <a:pt x="2433" y="7252"/>
                    <a:pt x="2620" y="7443"/>
                    <a:pt x="2790" y="7443"/>
                  </a:cubicBezTo>
                  <a:cubicBezTo>
                    <a:pt x="2867" y="7443"/>
                    <a:pt x="2940" y="7404"/>
                    <a:pt x="2982" y="7311"/>
                  </a:cubicBezTo>
                  <a:cubicBezTo>
                    <a:pt x="3849" y="5744"/>
                    <a:pt x="4283" y="4009"/>
                    <a:pt x="4950" y="2341"/>
                  </a:cubicBezTo>
                  <a:cubicBezTo>
                    <a:pt x="4983" y="2241"/>
                    <a:pt x="4916" y="2108"/>
                    <a:pt x="4816" y="2074"/>
                  </a:cubicBezTo>
                  <a:cubicBezTo>
                    <a:pt x="3515" y="1207"/>
                    <a:pt x="2014" y="306"/>
                    <a:pt x="446" y="6"/>
                  </a:cubicBezTo>
                  <a:cubicBezTo>
                    <a:pt x="426" y="2"/>
                    <a:pt x="406" y="0"/>
                    <a:pt x="3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0" name="Google Shape;740;p3"/>
            <p:cNvSpPr/>
            <p:nvPr/>
          </p:nvSpPr>
          <p:spPr>
            <a:xfrm>
              <a:off x="8712926" y="3114285"/>
              <a:ext cx="159584" cy="218001"/>
            </a:xfrm>
            <a:custGeom>
              <a:avLst/>
              <a:gdLst/>
              <a:ahLst/>
              <a:cxnLst/>
              <a:rect l="l" t="t" r="r" b="b"/>
              <a:pathLst>
                <a:path w="5327" h="7277" extrusionOk="0">
                  <a:moveTo>
                    <a:pt x="394" y="0"/>
                  </a:moveTo>
                  <a:cubicBezTo>
                    <a:pt x="156" y="0"/>
                    <a:pt x="0" y="361"/>
                    <a:pt x="256" y="503"/>
                  </a:cubicBezTo>
                  <a:cubicBezTo>
                    <a:pt x="1660" y="1332"/>
                    <a:pt x="3186" y="1979"/>
                    <a:pt x="4746" y="2501"/>
                  </a:cubicBezTo>
                  <a:lnTo>
                    <a:pt x="4746" y="2501"/>
                  </a:lnTo>
                  <a:cubicBezTo>
                    <a:pt x="4467" y="4011"/>
                    <a:pt x="3968" y="5492"/>
                    <a:pt x="3558" y="6974"/>
                  </a:cubicBezTo>
                  <a:cubicBezTo>
                    <a:pt x="3498" y="7156"/>
                    <a:pt x="3670" y="7277"/>
                    <a:pt x="3830" y="7277"/>
                  </a:cubicBezTo>
                  <a:cubicBezTo>
                    <a:pt x="3934" y="7277"/>
                    <a:pt x="4032" y="7226"/>
                    <a:pt x="4059" y="7108"/>
                  </a:cubicBezTo>
                  <a:cubicBezTo>
                    <a:pt x="4492" y="5540"/>
                    <a:pt x="5026" y="3972"/>
                    <a:pt x="5293" y="2371"/>
                  </a:cubicBezTo>
                  <a:cubicBezTo>
                    <a:pt x="5326" y="2237"/>
                    <a:pt x="5259" y="2104"/>
                    <a:pt x="5093" y="2071"/>
                  </a:cubicBezTo>
                  <a:cubicBezTo>
                    <a:pt x="3525" y="1537"/>
                    <a:pt x="1957" y="903"/>
                    <a:pt x="523" y="36"/>
                  </a:cubicBezTo>
                  <a:cubicBezTo>
                    <a:pt x="478" y="11"/>
                    <a:pt x="435" y="0"/>
                    <a:pt x="3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1" name="Google Shape;741;p3"/>
            <p:cNvSpPr/>
            <p:nvPr/>
          </p:nvSpPr>
          <p:spPr>
            <a:xfrm>
              <a:off x="8610569" y="3209873"/>
              <a:ext cx="124024" cy="171327"/>
            </a:xfrm>
            <a:custGeom>
              <a:avLst/>
              <a:gdLst/>
              <a:ahLst/>
              <a:cxnLst/>
              <a:rect l="l" t="t" r="r" b="b"/>
              <a:pathLst>
                <a:path w="4140" h="5719" extrusionOk="0">
                  <a:moveTo>
                    <a:pt x="352" y="1"/>
                  </a:moveTo>
                  <a:cubicBezTo>
                    <a:pt x="84" y="1"/>
                    <a:pt x="0" y="426"/>
                    <a:pt x="304" y="548"/>
                  </a:cubicBezTo>
                  <a:cubicBezTo>
                    <a:pt x="1350" y="978"/>
                    <a:pt x="2425" y="1381"/>
                    <a:pt x="3555" y="1545"/>
                  </a:cubicBezTo>
                  <a:lnTo>
                    <a:pt x="3555" y="1545"/>
                  </a:lnTo>
                  <a:cubicBezTo>
                    <a:pt x="3325" y="2843"/>
                    <a:pt x="3013" y="4114"/>
                    <a:pt x="2672" y="5384"/>
                  </a:cubicBezTo>
                  <a:cubicBezTo>
                    <a:pt x="2611" y="5589"/>
                    <a:pt x="2776" y="5718"/>
                    <a:pt x="2935" y="5718"/>
                  </a:cubicBezTo>
                  <a:cubicBezTo>
                    <a:pt x="3036" y="5718"/>
                    <a:pt x="3134" y="5667"/>
                    <a:pt x="3173" y="5551"/>
                  </a:cubicBezTo>
                  <a:cubicBezTo>
                    <a:pt x="3539" y="4183"/>
                    <a:pt x="3873" y="2782"/>
                    <a:pt x="4107" y="1415"/>
                  </a:cubicBezTo>
                  <a:cubicBezTo>
                    <a:pt x="4140" y="1215"/>
                    <a:pt x="4040" y="1081"/>
                    <a:pt x="3840" y="1081"/>
                  </a:cubicBezTo>
                  <a:cubicBezTo>
                    <a:pt x="2672" y="948"/>
                    <a:pt x="1538" y="481"/>
                    <a:pt x="437" y="14"/>
                  </a:cubicBezTo>
                  <a:cubicBezTo>
                    <a:pt x="407" y="5"/>
                    <a:pt x="379" y="1"/>
                    <a:pt x="3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2" name="Google Shape;742;p3"/>
            <p:cNvSpPr/>
            <p:nvPr/>
          </p:nvSpPr>
          <p:spPr>
            <a:xfrm>
              <a:off x="8502760" y="3299170"/>
              <a:ext cx="98950" cy="129476"/>
            </a:xfrm>
            <a:custGeom>
              <a:avLst/>
              <a:gdLst/>
              <a:ahLst/>
              <a:cxnLst/>
              <a:rect l="l" t="t" r="r" b="b"/>
              <a:pathLst>
                <a:path w="3303" h="4322" extrusionOk="0">
                  <a:moveTo>
                    <a:pt x="426" y="0"/>
                  </a:moveTo>
                  <a:cubicBezTo>
                    <a:pt x="395" y="0"/>
                    <a:pt x="365" y="1"/>
                    <a:pt x="334" y="2"/>
                  </a:cubicBezTo>
                  <a:cubicBezTo>
                    <a:pt x="0" y="35"/>
                    <a:pt x="0" y="535"/>
                    <a:pt x="334" y="535"/>
                  </a:cubicBezTo>
                  <a:cubicBezTo>
                    <a:pt x="386" y="531"/>
                    <a:pt x="438" y="530"/>
                    <a:pt x="490" y="530"/>
                  </a:cubicBezTo>
                  <a:cubicBezTo>
                    <a:pt x="1249" y="530"/>
                    <a:pt x="1983" y="921"/>
                    <a:pt x="2694" y="1161"/>
                  </a:cubicBezTo>
                  <a:lnTo>
                    <a:pt x="2694" y="1161"/>
                  </a:lnTo>
                  <a:cubicBezTo>
                    <a:pt x="2419" y="2104"/>
                    <a:pt x="2149" y="3026"/>
                    <a:pt x="1935" y="4004"/>
                  </a:cubicBezTo>
                  <a:cubicBezTo>
                    <a:pt x="1894" y="4188"/>
                    <a:pt x="2065" y="4322"/>
                    <a:pt x="2227" y="4322"/>
                  </a:cubicBezTo>
                  <a:cubicBezTo>
                    <a:pt x="2330" y="4322"/>
                    <a:pt x="2430" y="4268"/>
                    <a:pt x="2468" y="4138"/>
                  </a:cubicBezTo>
                  <a:cubicBezTo>
                    <a:pt x="2702" y="3104"/>
                    <a:pt x="2969" y="2070"/>
                    <a:pt x="3269" y="1036"/>
                  </a:cubicBezTo>
                  <a:cubicBezTo>
                    <a:pt x="3302" y="902"/>
                    <a:pt x="3236" y="735"/>
                    <a:pt x="3102" y="702"/>
                  </a:cubicBezTo>
                  <a:cubicBezTo>
                    <a:pt x="2198" y="476"/>
                    <a:pt x="1357" y="0"/>
                    <a:pt x="4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3" name="Google Shape;743;p3"/>
            <p:cNvSpPr/>
            <p:nvPr/>
          </p:nvSpPr>
          <p:spPr>
            <a:xfrm>
              <a:off x="8446593" y="3356775"/>
              <a:ext cx="72168" cy="99609"/>
            </a:xfrm>
            <a:custGeom>
              <a:avLst/>
              <a:gdLst/>
              <a:ahLst/>
              <a:cxnLst/>
              <a:rect l="l" t="t" r="r" b="b"/>
              <a:pathLst>
                <a:path w="2409" h="3325" extrusionOk="0">
                  <a:moveTo>
                    <a:pt x="1942" y="781"/>
                  </a:moveTo>
                  <a:cubicBezTo>
                    <a:pt x="1932" y="801"/>
                    <a:pt x="1922" y="822"/>
                    <a:pt x="1913" y="843"/>
                  </a:cubicBezTo>
                  <a:lnTo>
                    <a:pt x="1913" y="843"/>
                  </a:lnTo>
                  <a:cubicBezTo>
                    <a:pt x="1918" y="819"/>
                    <a:pt x="1926" y="796"/>
                    <a:pt x="1942" y="781"/>
                  </a:cubicBezTo>
                  <a:close/>
                  <a:moveTo>
                    <a:pt x="330" y="0"/>
                  </a:moveTo>
                  <a:cubicBezTo>
                    <a:pt x="87" y="0"/>
                    <a:pt x="1" y="423"/>
                    <a:pt x="274" y="514"/>
                  </a:cubicBezTo>
                  <a:cubicBezTo>
                    <a:pt x="794" y="687"/>
                    <a:pt x="1339" y="835"/>
                    <a:pt x="1844" y="1024"/>
                  </a:cubicBezTo>
                  <a:lnTo>
                    <a:pt x="1844" y="1024"/>
                  </a:lnTo>
                  <a:cubicBezTo>
                    <a:pt x="1635" y="1657"/>
                    <a:pt x="1726" y="2336"/>
                    <a:pt x="1608" y="3015"/>
                  </a:cubicBezTo>
                  <a:cubicBezTo>
                    <a:pt x="1608" y="3149"/>
                    <a:pt x="1642" y="3282"/>
                    <a:pt x="1808" y="3316"/>
                  </a:cubicBezTo>
                  <a:cubicBezTo>
                    <a:pt x="1826" y="3321"/>
                    <a:pt x="1846" y="3324"/>
                    <a:pt x="1867" y="3324"/>
                  </a:cubicBezTo>
                  <a:cubicBezTo>
                    <a:pt x="1971" y="3324"/>
                    <a:pt x="2109" y="3259"/>
                    <a:pt x="2109" y="3149"/>
                  </a:cubicBezTo>
                  <a:cubicBezTo>
                    <a:pt x="2175" y="2715"/>
                    <a:pt x="2175" y="2315"/>
                    <a:pt x="2209" y="1881"/>
                  </a:cubicBezTo>
                  <a:cubicBezTo>
                    <a:pt x="2209" y="1715"/>
                    <a:pt x="2242" y="1514"/>
                    <a:pt x="2275" y="1314"/>
                  </a:cubicBezTo>
                  <a:cubicBezTo>
                    <a:pt x="2342" y="1181"/>
                    <a:pt x="2409" y="1014"/>
                    <a:pt x="2409" y="847"/>
                  </a:cubicBezTo>
                  <a:cubicBezTo>
                    <a:pt x="2409" y="714"/>
                    <a:pt x="2342" y="647"/>
                    <a:pt x="2209" y="614"/>
                  </a:cubicBezTo>
                  <a:cubicBezTo>
                    <a:pt x="1642" y="380"/>
                    <a:pt x="1008" y="213"/>
                    <a:pt x="407" y="13"/>
                  </a:cubicBezTo>
                  <a:cubicBezTo>
                    <a:pt x="380" y="4"/>
                    <a:pt x="355" y="0"/>
                    <a:pt x="3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744" name="Google Shape;744;p3"/>
          <p:cNvGrpSpPr/>
          <p:nvPr/>
        </p:nvGrpSpPr>
        <p:grpSpPr>
          <a:xfrm rot="-5400000">
            <a:off x="10055649" y="98813"/>
            <a:ext cx="215884" cy="194073"/>
            <a:chOff x="7737341" y="1046941"/>
            <a:chExt cx="161913" cy="145916"/>
          </a:xfrm>
        </p:grpSpPr>
        <p:sp>
          <p:nvSpPr>
            <p:cNvPr id="745" name="Google Shape;745;p3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6" name="Google Shape;746;p3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7" name="Google Shape;747;p3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9" name="Google Shape;749;p4"/>
          <p:cNvGrpSpPr/>
          <p:nvPr/>
        </p:nvGrpSpPr>
        <p:grpSpPr>
          <a:xfrm rot="-5400000" flipH="1">
            <a:off x="623591" y="-217931"/>
            <a:ext cx="340579" cy="880749"/>
            <a:chOff x="1823086" y="-208516"/>
            <a:chExt cx="433159" cy="1122944"/>
          </a:xfrm>
        </p:grpSpPr>
        <p:sp>
          <p:nvSpPr>
            <p:cNvPr id="750" name="Google Shape;750;p4"/>
            <p:cNvSpPr/>
            <p:nvPr/>
          </p:nvSpPr>
          <p:spPr>
            <a:xfrm>
              <a:off x="1823086" y="-208516"/>
              <a:ext cx="386212" cy="1066577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1" name="Google Shape;751;p4"/>
            <p:cNvSpPr/>
            <p:nvPr/>
          </p:nvSpPr>
          <p:spPr>
            <a:xfrm>
              <a:off x="1901479" y="522606"/>
              <a:ext cx="65247" cy="106080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2" name="Google Shape;752;p4"/>
            <p:cNvSpPr/>
            <p:nvPr/>
          </p:nvSpPr>
          <p:spPr>
            <a:xfrm>
              <a:off x="1989398" y="567180"/>
              <a:ext cx="101975" cy="56080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3" name="Google Shape;753;p4"/>
            <p:cNvSpPr/>
            <p:nvPr/>
          </p:nvSpPr>
          <p:spPr>
            <a:xfrm>
              <a:off x="1983407" y="656626"/>
              <a:ext cx="63001" cy="103084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4" name="Google Shape;754;p4"/>
            <p:cNvSpPr/>
            <p:nvPr/>
          </p:nvSpPr>
          <p:spPr>
            <a:xfrm>
              <a:off x="2070337" y="678254"/>
              <a:ext cx="94965" cy="57249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5" name="Google Shape;755;p4"/>
            <p:cNvSpPr/>
            <p:nvPr/>
          </p:nvSpPr>
          <p:spPr>
            <a:xfrm>
              <a:off x="2099334" y="780941"/>
              <a:ext cx="43888" cy="88704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6" name="Google Shape;756;p4"/>
            <p:cNvSpPr/>
            <p:nvPr/>
          </p:nvSpPr>
          <p:spPr>
            <a:xfrm>
              <a:off x="2147293" y="762369"/>
              <a:ext cx="82952" cy="56680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7" name="Google Shape;757;p4"/>
            <p:cNvSpPr/>
            <p:nvPr/>
          </p:nvSpPr>
          <p:spPr>
            <a:xfrm>
              <a:off x="2182251" y="841122"/>
              <a:ext cx="73995" cy="73306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758" name="Google Shape;758;p4"/>
          <p:cNvGrpSpPr/>
          <p:nvPr/>
        </p:nvGrpSpPr>
        <p:grpSpPr>
          <a:xfrm>
            <a:off x="268678" y="-234667"/>
            <a:ext cx="627747" cy="879633"/>
            <a:chOff x="1897495" y="-461400"/>
            <a:chExt cx="815443" cy="1139815"/>
          </a:xfrm>
        </p:grpSpPr>
        <p:sp>
          <p:nvSpPr>
            <p:cNvPr id="759" name="Google Shape;759;p4"/>
            <p:cNvSpPr/>
            <p:nvPr/>
          </p:nvSpPr>
          <p:spPr>
            <a:xfrm>
              <a:off x="1897495" y="-345293"/>
              <a:ext cx="815443" cy="1023708"/>
            </a:xfrm>
            <a:custGeom>
              <a:avLst/>
              <a:gdLst/>
              <a:ahLst/>
              <a:cxnLst/>
              <a:rect l="l" t="t" r="r" b="b"/>
              <a:pathLst>
                <a:path w="27220" h="34172" extrusionOk="0">
                  <a:moveTo>
                    <a:pt x="7239" y="1"/>
                  </a:moveTo>
                  <a:cubicBezTo>
                    <a:pt x="7053" y="1"/>
                    <a:pt x="6874" y="8"/>
                    <a:pt x="6705" y="23"/>
                  </a:cubicBezTo>
                  <a:cubicBezTo>
                    <a:pt x="4470" y="3992"/>
                    <a:pt x="3536" y="8496"/>
                    <a:pt x="2035" y="12665"/>
                  </a:cubicBezTo>
                  <a:cubicBezTo>
                    <a:pt x="1607" y="13858"/>
                    <a:pt x="1" y="17770"/>
                    <a:pt x="1459" y="17770"/>
                  </a:cubicBezTo>
                  <a:cubicBezTo>
                    <a:pt x="1591" y="17770"/>
                    <a:pt x="1749" y="17738"/>
                    <a:pt x="1935" y="17669"/>
                  </a:cubicBezTo>
                  <a:cubicBezTo>
                    <a:pt x="3669" y="16968"/>
                    <a:pt x="4236" y="14433"/>
                    <a:pt x="6338" y="13833"/>
                  </a:cubicBezTo>
                  <a:lnTo>
                    <a:pt x="6338" y="13833"/>
                  </a:lnTo>
                  <a:cubicBezTo>
                    <a:pt x="7405" y="16401"/>
                    <a:pt x="2969" y="18503"/>
                    <a:pt x="3436" y="21071"/>
                  </a:cubicBezTo>
                  <a:cubicBezTo>
                    <a:pt x="3669" y="22806"/>
                    <a:pt x="7405" y="28276"/>
                    <a:pt x="9273" y="28510"/>
                  </a:cubicBezTo>
                  <a:cubicBezTo>
                    <a:pt x="9290" y="28511"/>
                    <a:pt x="9307" y="28512"/>
                    <a:pt x="9324" y="28512"/>
                  </a:cubicBezTo>
                  <a:cubicBezTo>
                    <a:pt x="10766" y="28512"/>
                    <a:pt x="12521" y="23463"/>
                    <a:pt x="13943" y="23463"/>
                  </a:cubicBezTo>
                  <a:cubicBezTo>
                    <a:pt x="14092" y="23463"/>
                    <a:pt x="14236" y="23518"/>
                    <a:pt x="14377" y="23640"/>
                  </a:cubicBezTo>
                  <a:cubicBezTo>
                    <a:pt x="16011" y="24907"/>
                    <a:pt x="12542" y="29110"/>
                    <a:pt x="13109" y="30611"/>
                  </a:cubicBezTo>
                  <a:cubicBezTo>
                    <a:pt x="13910" y="32846"/>
                    <a:pt x="20782" y="33780"/>
                    <a:pt x="22883" y="34114"/>
                  </a:cubicBezTo>
                  <a:cubicBezTo>
                    <a:pt x="23175" y="34153"/>
                    <a:pt x="23443" y="34172"/>
                    <a:pt x="23691" y="34172"/>
                  </a:cubicBezTo>
                  <a:cubicBezTo>
                    <a:pt x="26409" y="34172"/>
                    <a:pt x="26547" y="31901"/>
                    <a:pt x="26853" y="29210"/>
                  </a:cubicBezTo>
                  <a:cubicBezTo>
                    <a:pt x="27086" y="27009"/>
                    <a:pt x="27219" y="24674"/>
                    <a:pt x="27086" y="22339"/>
                  </a:cubicBezTo>
                  <a:cubicBezTo>
                    <a:pt x="26986" y="19070"/>
                    <a:pt x="24651" y="20004"/>
                    <a:pt x="22082" y="19303"/>
                  </a:cubicBezTo>
                  <a:cubicBezTo>
                    <a:pt x="17546" y="18036"/>
                    <a:pt x="23584" y="17802"/>
                    <a:pt x="25218" y="17569"/>
                  </a:cubicBezTo>
                  <a:cubicBezTo>
                    <a:pt x="27086" y="17335"/>
                    <a:pt x="26986" y="17102"/>
                    <a:pt x="26853" y="15234"/>
                  </a:cubicBezTo>
                  <a:cubicBezTo>
                    <a:pt x="26752" y="13733"/>
                    <a:pt x="26752" y="12432"/>
                    <a:pt x="26386" y="11031"/>
                  </a:cubicBezTo>
                  <a:cubicBezTo>
                    <a:pt x="25918" y="8781"/>
                    <a:pt x="24929" y="8033"/>
                    <a:pt x="23430" y="8033"/>
                  </a:cubicBezTo>
                  <a:cubicBezTo>
                    <a:pt x="22685" y="8033"/>
                    <a:pt x="21812" y="8218"/>
                    <a:pt x="20815" y="8496"/>
                  </a:cubicBezTo>
                  <a:cubicBezTo>
                    <a:pt x="20323" y="8660"/>
                    <a:pt x="19140" y="9169"/>
                    <a:pt x="18237" y="9169"/>
                  </a:cubicBezTo>
                  <a:cubicBezTo>
                    <a:pt x="17854" y="9169"/>
                    <a:pt x="17521" y="9077"/>
                    <a:pt x="17312" y="8829"/>
                  </a:cubicBezTo>
                  <a:cubicBezTo>
                    <a:pt x="15911" y="7428"/>
                    <a:pt x="19047" y="6728"/>
                    <a:pt x="19881" y="6394"/>
                  </a:cubicBezTo>
                  <a:cubicBezTo>
                    <a:pt x="21482" y="5794"/>
                    <a:pt x="23950" y="5227"/>
                    <a:pt x="21716" y="3459"/>
                  </a:cubicBezTo>
                  <a:cubicBezTo>
                    <a:pt x="20448" y="2658"/>
                    <a:pt x="18447" y="2525"/>
                    <a:pt x="17079" y="2191"/>
                  </a:cubicBezTo>
                  <a:cubicBezTo>
                    <a:pt x="14548" y="1535"/>
                    <a:pt x="9999" y="1"/>
                    <a:pt x="72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0" name="Google Shape;760;p4"/>
            <p:cNvSpPr/>
            <p:nvPr/>
          </p:nvSpPr>
          <p:spPr>
            <a:xfrm>
              <a:off x="2063148" y="-461400"/>
              <a:ext cx="574974" cy="1048962"/>
            </a:xfrm>
            <a:custGeom>
              <a:avLst/>
              <a:gdLst/>
              <a:ahLst/>
              <a:cxnLst/>
              <a:rect l="l" t="t" r="r" b="b"/>
              <a:pathLst>
                <a:path w="19193" h="35015" extrusionOk="0">
                  <a:moveTo>
                    <a:pt x="382" y="0"/>
                  </a:moveTo>
                  <a:cubicBezTo>
                    <a:pt x="201" y="0"/>
                    <a:pt x="1" y="156"/>
                    <a:pt x="41" y="396"/>
                  </a:cubicBezTo>
                  <a:cubicBezTo>
                    <a:pt x="574" y="2731"/>
                    <a:pt x="1742" y="4966"/>
                    <a:pt x="2876" y="7034"/>
                  </a:cubicBezTo>
                  <a:cubicBezTo>
                    <a:pt x="4110" y="9303"/>
                    <a:pt x="5344" y="11538"/>
                    <a:pt x="6579" y="13806"/>
                  </a:cubicBezTo>
                  <a:cubicBezTo>
                    <a:pt x="9014" y="18342"/>
                    <a:pt x="11516" y="22879"/>
                    <a:pt x="14051" y="27349"/>
                  </a:cubicBezTo>
                  <a:cubicBezTo>
                    <a:pt x="15518" y="29884"/>
                    <a:pt x="16986" y="32386"/>
                    <a:pt x="18521" y="34854"/>
                  </a:cubicBezTo>
                  <a:cubicBezTo>
                    <a:pt x="18583" y="34968"/>
                    <a:pt x="18677" y="35014"/>
                    <a:pt x="18771" y="35014"/>
                  </a:cubicBezTo>
                  <a:cubicBezTo>
                    <a:pt x="18981" y="35014"/>
                    <a:pt x="19192" y="34784"/>
                    <a:pt x="19054" y="34554"/>
                  </a:cubicBezTo>
                  <a:cubicBezTo>
                    <a:pt x="13717" y="25848"/>
                    <a:pt x="8947" y="16841"/>
                    <a:pt x="4044" y="7902"/>
                  </a:cubicBezTo>
                  <a:cubicBezTo>
                    <a:pt x="2709" y="5467"/>
                    <a:pt x="1275" y="2965"/>
                    <a:pt x="641" y="230"/>
                  </a:cubicBezTo>
                  <a:cubicBezTo>
                    <a:pt x="614" y="69"/>
                    <a:pt x="502" y="0"/>
                    <a:pt x="382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1" name="Google Shape;761;p4"/>
            <p:cNvSpPr/>
            <p:nvPr/>
          </p:nvSpPr>
          <p:spPr>
            <a:xfrm>
              <a:off x="2112814" y="-304284"/>
              <a:ext cx="166684" cy="157666"/>
            </a:xfrm>
            <a:custGeom>
              <a:avLst/>
              <a:gdLst/>
              <a:ahLst/>
              <a:cxnLst/>
              <a:rect l="l" t="t" r="r" b="b"/>
              <a:pathLst>
                <a:path w="5564" h="5263" extrusionOk="0">
                  <a:moveTo>
                    <a:pt x="1439" y="0"/>
                  </a:moveTo>
                  <a:cubicBezTo>
                    <a:pt x="1101" y="0"/>
                    <a:pt x="860" y="241"/>
                    <a:pt x="718" y="555"/>
                  </a:cubicBezTo>
                  <a:cubicBezTo>
                    <a:pt x="384" y="1156"/>
                    <a:pt x="217" y="1789"/>
                    <a:pt x="151" y="2457"/>
                  </a:cubicBezTo>
                  <a:cubicBezTo>
                    <a:pt x="84" y="3290"/>
                    <a:pt x="117" y="4124"/>
                    <a:pt x="17" y="4958"/>
                  </a:cubicBezTo>
                  <a:cubicBezTo>
                    <a:pt x="0" y="5163"/>
                    <a:pt x="149" y="5263"/>
                    <a:pt x="307" y="5263"/>
                  </a:cubicBezTo>
                  <a:cubicBezTo>
                    <a:pt x="458" y="5263"/>
                    <a:pt x="618" y="5171"/>
                    <a:pt x="651" y="4992"/>
                  </a:cubicBezTo>
                  <a:cubicBezTo>
                    <a:pt x="784" y="3691"/>
                    <a:pt x="584" y="2356"/>
                    <a:pt x="1085" y="1156"/>
                  </a:cubicBezTo>
                  <a:cubicBezTo>
                    <a:pt x="1151" y="989"/>
                    <a:pt x="1251" y="789"/>
                    <a:pt x="1351" y="689"/>
                  </a:cubicBezTo>
                  <a:cubicBezTo>
                    <a:pt x="1371" y="650"/>
                    <a:pt x="1379" y="633"/>
                    <a:pt x="1382" y="633"/>
                  </a:cubicBezTo>
                  <a:cubicBezTo>
                    <a:pt x="1385" y="633"/>
                    <a:pt x="1385" y="641"/>
                    <a:pt x="1385" y="655"/>
                  </a:cubicBezTo>
                  <a:cubicBezTo>
                    <a:pt x="1452" y="622"/>
                    <a:pt x="1385" y="622"/>
                    <a:pt x="1418" y="622"/>
                  </a:cubicBezTo>
                  <a:lnTo>
                    <a:pt x="1485" y="622"/>
                  </a:lnTo>
                  <a:cubicBezTo>
                    <a:pt x="1852" y="722"/>
                    <a:pt x="2252" y="1089"/>
                    <a:pt x="2619" y="1289"/>
                  </a:cubicBezTo>
                  <a:cubicBezTo>
                    <a:pt x="3019" y="1489"/>
                    <a:pt x="3420" y="1656"/>
                    <a:pt x="3787" y="1856"/>
                  </a:cubicBezTo>
                  <a:cubicBezTo>
                    <a:pt x="4187" y="2090"/>
                    <a:pt x="4587" y="2323"/>
                    <a:pt x="4954" y="2557"/>
                  </a:cubicBezTo>
                  <a:cubicBezTo>
                    <a:pt x="5012" y="2597"/>
                    <a:pt x="5069" y="2614"/>
                    <a:pt x="5124" y="2614"/>
                  </a:cubicBezTo>
                  <a:cubicBezTo>
                    <a:pt x="5383" y="2614"/>
                    <a:pt x="5563" y="2216"/>
                    <a:pt x="5288" y="2023"/>
                  </a:cubicBezTo>
                  <a:cubicBezTo>
                    <a:pt x="4554" y="1523"/>
                    <a:pt x="3787" y="1122"/>
                    <a:pt x="2986" y="755"/>
                  </a:cubicBezTo>
                  <a:cubicBezTo>
                    <a:pt x="2519" y="522"/>
                    <a:pt x="2119" y="155"/>
                    <a:pt x="1618" y="21"/>
                  </a:cubicBezTo>
                  <a:cubicBezTo>
                    <a:pt x="1556" y="7"/>
                    <a:pt x="1496" y="0"/>
                    <a:pt x="143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2" name="Google Shape;762;p4"/>
            <p:cNvSpPr/>
            <p:nvPr/>
          </p:nvSpPr>
          <p:spPr>
            <a:xfrm>
              <a:off x="2178776" y="-133328"/>
              <a:ext cx="228696" cy="228396"/>
            </a:xfrm>
            <a:custGeom>
              <a:avLst/>
              <a:gdLst/>
              <a:ahLst/>
              <a:cxnLst/>
              <a:rect l="l" t="t" r="r" b="b"/>
              <a:pathLst>
                <a:path w="7634" h="7624" extrusionOk="0">
                  <a:moveTo>
                    <a:pt x="1506" y="1"/>
                  </a:moveTo>
                  <a:cubicBezTo>
                    <a:pt x="1383" y="1"/>
                    <a:pt x="1245" y="110"/>
                    <a:pt x="1218" y="219"/>
                  </a:cubicBezTo>
                  <a:cubicBezTo>
                    <a:pt x="717" y="2587"/>
                    <a:pt x="284" y="4922"/>
                    <a:pt x="17" y="7324"/>
                  </a:cubicBezTo>
                  <a:cubicBezTo>
                    <a:pt x="0" y="7524"/>
                    <a:pt x="150" y="7624"/>
                    <a:pt x="309" y="7624"/>
                  </a:cubicBezTo>
                  <a:cubicBezTo>
                    <a:pt x="467" y="7624"/>
                    <a:pt x="634" y="7524"/>
                    <a:pt x="651" y="7324"/>
                  </a:cubicBezTo>
                  <a:cubicBezTo>
                    <a:pt x="873" y="5096"/>
                    <a:pt x="1278" y="2899"/>
                    <a:pt x="1749" y="732"/>
                  </a:cubicBezTo>
                  <a:lnTo>
                    <a:pt x="1749" y="732"/>
                  </a:lnTo>
                  <a:cubicBezTo>
                    <a:pt x="3636" y="1390"/>
                    <a:pt x="5479" y="2290"/>
                    <a:pt x="7055" y="3488"/>
                  </a:cubicBezTo>
                  <a:cubicBezTo>
                    <a:pt x="7116" y="3537"/>
                    <a:pt x="7176" y="3558"/>
                    <a:pt x="7232" y="3558"/>
                  </a:cubicBezTo>
                  <a:cubicBezTo>
                    <a:pt x="7479" y="3558"/>
                    <a:pt x="7634" y="3145"/>
                    <a:pt x="7389" y="2954"/>
                  </a:cubicBezTo>
                  <a:cubicBezTo>
                    <a:pt x="5654" y="1653"/>
                    <a:pt x="3619" y="686"/>
                    <a:pt x="1585" y="19"/>
                  </a:cubicBezTo>
                  <a:cubicBezTo>
                    <a:pt x="1560" y="6"/>
                    <a:pt x="1533" y="1"/>
                    <a:pt x="150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3" name="Google Shape;763;p4"/>
            <p:cNvSpPr/>
            <p:nvPr/>
          </p:nvSpPr>
          <p:spPr>
            <a:xfrm>
              <a:off x="2245726" y="-14016"/>
              <a:ext cx="256676" cy="324949"/>
            </a:xfrm>
            <a:custGeom>
              <a:avLst/>
              <a:gdLst/>
              <a:ahLst/>
              <a:cxnLst/>
              <a:rect l="l" t="t" r="r" b="b"/>
              <a:pathLst>
                <a:path w="8568" h="10847" extrusionOk="0">
                  <a:moveTo>
                    <a:pt x="1357" y="0"/>
                  </a:moveTo>
                  <a:cubicBezTo>
                    <a:pt x="1199" y="0"/>
                    <a:pt x="1051" y="107"/>
                    <a:pt x="1051" y="305"/>
                  </a:cubicBezTo>
                  <a:cubicBezTo>
                    <a:pt x="1151" y="3774"/>
                    <a:pt x="150" y="7110"/>
                    <a:pt x="17" y="10546"/>
                  </a:cubicBezTo>
                  <a:cubicBezTo>
                    <a:pt x="0" y="10746"/>
                    <a:pt x="150" y="10846"/>
                    <a:pt x="309" y="10846"/>
                  </a:cubicBezTo>
                  <a:cubicBezTo>
                    <a:pt x="467" y="10846"/>
                    <a:pt x="634" y="10746"/>
                    <a:pt x="650" y="10546"/>
                  </a:cubicBezTo>
                  <a:cubicBezTo>
                    <a:pt x="778" y="7272"/>
                    <a:pt x="1692" y="4088"/>
                    <a:pt x="1692" y="794"/>
                  </a:cubicBezTo>
                  <a:lnTo>
                    <a:pt x="1692" y="794"/>
                  </a:lnTo>
                  <a:cubicBezTo>
                    <a:pt x="3789" y="1755"/>
                    <a:pt x="6004" y="2529"/>
                    <a:pt x="7989" y="3708"/>
                  </a:cubicBezTo>
                  <a:cubicBezTo>
                    <a:pt x="8044" y="3746"/>
                    <a:pt x="8099" y="3763"/>
                    <a:pt x="8150" y="3763"/>
                  </a:cubicBezTo>
                  <a:cubicBezTo>
                    <a:pt x="8405" y="3763"/>
                    <a:pt x="8567" y="3341"/>
                    <a:pt x="8289" y="3174"/>
                  </a:cubicBezTo>
                  <a:cubicBezTo>
                    <a:pt x="6154" y="1873"/>
                    <a:pt x="3786" y="1106"/>
                    <a:pt x="1518" y="38"/>
                  </a:cubicBezTo>
                  <a:cubicBezTo>
                    <a:pt x="1467" y="13"/>
                    <a:pt x="1411" y="0"/>
                    <a:pt x="135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4" name="Google Shape;764;p4"/>
            <p:cNvSpPr/>
            <p:nvPr/>
          </p:nvSpPr>
          <p:spPr>
            <a:xfrm>
              <a:off x="2354134" y="146605"/>
              <a:ext cx="132532" cy="171297"/>
            </a:xfrm>
            <a:custGeom>
              <a:avLst/>
              <a:gdLst/>
              <a:ahLst/>
              <a:cxnLst/>
              <a:rect l="l" t="t" r="r" b="b"/>
              <a:pathLst>
                <a:path w="4424" h="5718" extrusionOk="0">
                  <a:moveTo>
                    <a:pt x="760" y="1"/>
                  </a:moveTo>
                  <a:cubicBezTo>
                    <a:pt x="625" y="1"/>
                    <a:pt x="490" y="76"/>
                    <a:pt x="467" y="214"/>
                  </a:cubicBezTo>
                  <a:cubicBezTo>
                    <a:pt x="234" y="1948"/>
                    <a:pt x="0" y="3683"/>
                    <a:pt x="0" y="5417"/>
                  </a:cubicBezTo>
                  <a:cubicBezTo>
                    <a:pt x="0" y="5618"/>
                    <a:pt x="159" y="5718"/>
                    <a:pt x="317" y="5718"/>
                  </a:cubicBezTo>
                  <a:cubicBezTo>
                    <a:pt x="476" y="5718"/>
                    <a:pt x="634" y="5618"/>
                    <a:pt x="634" y="5417"/>
                  </a:cubicBezTo>
                  <a:cubicBezTo>
                    <a:pt x="634" y="3875"/>
                    <a:pt x="805" y="2304"/>
                    <a:pt x="1016" y="757"/>
                  </a:cubicBezTo>
                  <a:lnTo>
                    <a:pt x="1016" y="757"/>
                  </a:lnTo>
                  <a:cubicBezTo>
                    <a:pt x="1943" y="1205"/>
                    <a:pt x="2830" y="1775"/>
                    <a:pt x="3770" y="2215"/>
                  </a:cubicBezTo>
                  <a:cubicBezTo>
                    <a:pt x="3816" y="2236"/>
                    <a:pt x="3861" y="2245"/>
                    <a:pt x="3905" y="2245"/>
                  </a:cubicBezTo>
                  <a:cubicBezTo>
                    <a:pt x="4209" y="2245"/>
                    <a:pt x="4424" y="1794"/>
                    <a:pt x="4103" y="1648"/>
                  </a:cubicBezTo>
                  <a:cubicBezTo>
                    <a:pt x="3002" y="1181"/>
                    <a:pt x="2035" y="514"/>
                    <a:pt x="934" y="47"/>
                  </a:cubicBezTo>
                  <a:cubicBezTo>
                    <a:pt x="883" y="16"/>
                    <a:pt x="821" y="1"/>
                    <a:pt x="7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5" name="Google Shape;765;p4"/>
            <p:cNvSpPr/>
            <p:nvPr/>
          </p:nvSpPr>
          <p:spPr>
            <a:xfrm>
              <a:off x="2447056" y="299348"/>
              <a:ext cx="169589" cy="204310"/>
            </a:xfrm>
            <a:custGeom>
              <a:avLst/>
              <a:gdLst/>
              <a:ahLst/>
              <a:cxnLst/>
              <a:rect l="l" t="t" r="r" b="b"/>
              <a:pathLst>
                <a:path w="5661" h="6820" extrusionOk="0">
                  <a:moveTo>
                    <a:pt x="824" y="1"/>
                  </a:moveTo>
                  <a:cubicBezTo>
                    <a:pt x="701" y="1"/>
                    <a:pt x="562" y="115"/>
                    <a:pt x="534" y="252"/>
                  </a:cubicBezTo>
                  <a:cubicBezTo>
                    <a:pt x="0" y="2253"/>
                    <a:pt x="34" y="4455"/>
                    <a:pt x="167" y="6490"/>
                  </a:cubicBezTo>
                  <a:cubicBezTo>
                    <a:pt x="184" y="6711"/>
                    <a:pt x="349" y="6819"/>
                    <a:pt x="506" y="6819"/>
                  </a:cubicBezTo>
                  <a:cubicBezTo>
                    <a:pt x="657" y="6819"/>
                    <a:pt x="801" y="6719"/>
                    <a:pt x="801" y="6523"/>
                  </a:cubicBezTo>
                  <a:cubicBezTo>
                    <a:pt x="675" y="4632"/>
                    <a:pt x="638" y="2623"/>
                    <a:pt x="1056" y="748"/>
                  </a:cubicBezTo>
                  <a:lnTo>
                    <a:pt x="1056" y="748"/>
                  </a:lnTo>
                  <a:cubicBezTo>
                    <a:pt x="2421" y="1283"/>
                    <a:pt x="3810" y="1697"/>
                    <a:pt x="5171" y="2253"/>
                  </a:cubicBezTo>
                  <a:cubicBezTo>
                    <a:pt x="5215" y="2273"/>
                    <a:pt x="5256" y="2282"/>
                    <a:pt x="5294" y="2282"/>
                  </a:cubicBezTo>
                  <a:cubicBezTo>
                    <a:pt x="5570" y="2282"/>
                    <a:pt x="5661" y="1799"/>
                    <a:pt x="5338" y="1653"/>
                  </a:cubicBezTo>
                  <a:cubicBezTo>
                    <a:pt x="3870" y="1052"/>
                    <a:pt x="2369" y="619"/>
                    <a:pt x="901" y="18"/>
                  </a:cubicBezTo>
                  <a:cubicBezTo>
                    <a:pt x="877" y="6"/>
                    <a:pt x="851" y="1"/>
                    <a:pt x="824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6" name="Google Shape;766;p4"/>
            <p:cNvSpPr/>
            <p:nvPr/>
          </p:nvSpPr>
          <p:spPr>
            <a:xfrm>
              <a:off x="2522004" y="425790"/>
              <a:ext cx="120399" cy="140800"/>
            </a:xfrm>
            <a:custGeom>
              <a:avLst/>
              <a:gdLst/>
              <a:ahLst/>
              <a:cxnLst/>
              <a:rect l="l" t="t" r="r" b="b"/>
              <a:pathLst>
                <a:path w="4019" h="4700" extrusionOk="0">
                  <a:moveTo>
                    <a:pt x="534" y="0"/>
                  </a:moveTo>
                  <a:cubicBezTo>
                    <a:pt x="401" y="0"/>
                    <a:pt x="267" y="67"/>
                    <a:pt x="234" y="200"/>
                  </a:cubicBezTo>
                  <a:cubicBezTo>
                    <a:pt x="0" y="1601"/>
                    <a:pt x="0" y="3002"/>
                    <a:pt x="0" y="4370"/>
                  </a:cubicBezTo>
                  <a:cubicBezTo>
                    <a:pt x="0" y="4591"/>
                    <a:pt x="165" y="4700"/>
                    <a:pt x="327" y="4700"/>
                  </a:cubicBezTo>
                  <a:cubicBezTo>
                    <a:pt x="482" y="4700"/>
                    <a:pt x="634" y="4600"/>
                    <a:pt x="634" y="4403"/>
                  </a:cubicBezTo>
                  <a:cubicBezTo>
                    <a:pt x="634" y="3143"/>
                    <a:pt x="604" y="1853"/>
                    <a:pt x="798" y="618"/>
                  </a:cubicBezTo>
                  <a:lnTo>
                    <a:pt x="798" y="618"/>
                  </a:lnTo>
                  <a:cubicBezTo>
                    <a:pt x="1714" y="705"/>
                    <a:pt x="2642" y="1075"/>
                    <a:pt x="3403" y="1501"/>
                  </a:cubicBezTo>
                  <a:cubicBezTo>
                    <a:pt x="3459" y="1532"/>
                    <a:pt x="3514" y="1545"/>
                    <a:pt x="3565" y="1545"/>
                  </a:cubicBezTo>
                  <a:cubicBezTo>
                    <a:pt x="3847" y="1545"/>
                    <a:pt x="4019" y="1137"/>
                    <a:pt x="3736" y="968"/>
                  </a:cubicBezTo>
                  <a:cubicBezTo>
                    <a:pt x="2769" y="434"/>
                    <a:pt x="1635" y="0"/>
                    <a:pt x="534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7" name="Google Shape;767;p4"/>
            <p:cNvSpPr/>
            <p:nvPr/>
          </p:nvSpPr>
          <p:spPr>
            <a:xfrm>
              <a:off x="2081331" y="278888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8" name="Google Shape;768;p4"/>
            <p:cNvSpPr/>
            <p:nvPr/>
          </p:nvSpPr>
          <p:spPr>
            <a:xfrm>
              <a:off x="2116319" y="320856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9" name="Google Shape;769;p4"/>
            <p:cNvSpPr/>
            <p:nvPr/>
          </p:nvSpPr>
          <p:spPr>
            <a:xfrm>
              <a:off x="2130308" y="26091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0" name="Google Shape;770;p4"/>
            <p:cNvSpPr/>
            <p:nvPr/>
          </p:nvSpPr>
          <p:spPr>
            <a:xfrm>
              <a:off x="2604920" y="13094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1" name="Google Shape;771;p4"/>
            <p:cNvSpPr/>
            <p:nvPr/>
          </p:nvSpPr>
          <p:spPr>
            <a:xfrm>
              <a:off x="2594945" y="69051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01" y="868"/>
                    <a:pt x="1101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2" name="Google Shape;772;p4"/>
            <p:cNvSpPr/>
            <p:nvPr/>
          </p:nvSpPr>
          <p:spPr>
            <a:xfrm>
              <a:off x="2538988" y="2708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3" name="Google Shape;773;p4"/>
            <p:cNvSpPr/>
            <p:nvPr/>
          </p:nvSpPr>
          <p:spPr>
            <a:xfrm>
              <a:off x="2455054" y="585662"/>
              <a:ext cx="34002" cy="27022"/>
            </a:xfrm>
            <a:custGeom>
              <a:avLst/>
              <a:gdLst/>
              <a:ahLst/>
              <a:cxnLst/>
              <a:rect l="l" t="t" r="r" b="b"/>
              <a:pathLst>
                <a:path w="1135" h="902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4" name="Google Shape;774;p4"/>
            <p:cNvSpPr/>
            <p:nvPr/>
          </p:nvSpPr>
          <p:spPr>
            <a:xfrm>
              <a:off x="2493007" y="603635"/>
              <a:ext cx="34032" cy="26033"/>
            </a:xfrm>
            <a:custGeom>
              <a:avLst/>
              <a:gdLst/>
              <a:ahLst/>
              <a:cxnLst/>
              <a:rect l="l" t="t" r="r" b="b"/>
              <a:pathLst>
                <a:path w="1136" h="869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5" name="Google Shape;775;p4"/>
            <p:cNvSpPr/>
            <p:nvPr/>
          </p:nvSpPr>
          <p:spPr>
            <a:xfrm>
              <a:off x="2639908" y="39080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6" name="Google Shape;776;p4"/>
            <p:cNvSpPr/>
            <p:nvPr/>
          </p:nvSpPr>
          <p:spPr>
            <a:xfrm>
              <a:off x="2639908" y="355844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5" y="867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7" name="Google Shape;777;p4"/>
            <p:cNvSpPr/>
            <p:nvPr/>
          </p:nvSpPr>
          <p:spPr>
            <a:xfrm>
              <a:off x="2116319" y="-49842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8" name="Google Shape;778;p4"/>
            <p:cNvSpPr/>
            <p:nvPr/>
          </p:nvSpPr>
          <p:spPr>
            <a:xfrm>
              <a:off x="2319146" y="-206719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02" y="867"/>
                    <a:pt x="1102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9" name="Google Shape;779;p4"/>
            <p:cNvSpPr/>
            <p:nvPr/>
          </p:nvSpPr>
          <p:spPr>
            <a:xfrm>
              <a:off x="2434055" y="10104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35" y="867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0" name="Google Shape;780;p4"/>
            <p:cNvSpPr/>
            <p:nvPr/>
          </p:nvSpPr>
          <p:spPr>
            <a:xfrm>
              <a:off x="2172275" y="12500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781" name="Google Shape;781;p4"/>
          <p:cNvSpPr txBox="1">
            <a:spLocks noGrp="1"/>
          </p:cNvSpPr>
          <p:nvPr>
            <p:ph type="title"/>
          </p:nvPr>
        </p:nvSpPr>
        <p:spPr>
          <a:xfrm>
            <a:off x="1234239" y="695500"/>
            <a:ext cx="7612321" cy="7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2" name="Google Shape;782;p4"/>
          <p:cNvSpPr txBox="1">
            <a:spLocks noGrp="1"/>
          </p:cNvSpPr>
          <p:nvPr>
            <p:ph type="body" idx="1"/>
          </p:nvPr>
        </p:nvSpPr>
        <p:spPr>
          <a:xfrm>
            <a:off x="1249102" y="1523767"/>
            <a:ext cx="9916606" cy="484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8076" lvl="0" indent="-405384" rtl="0">
              <a:spcBef>
                <a:spcPts val="0"/>
              </a:spcBef>
              <a:spcAft>
                <a:spcPts val="0"/>
              </a:spcAft>
              <a:buClr>
                <a:srgbClr val="091179"/>
              </a:buClr>
              <a:buSzPts val="1200"/>
              <a:buFont typeface="Nunito"/>
              <a:buAutoNum type="arabicPeriod"/>
              <a:defRPr sz="1596">
                <a:latin typeface="Nunito"/>
                <a:ea typeface="Nunito"/>
                <a:cs typeface="Nunito"/>
                <a:sym typeface="Nunito"/>
              </a:defRPr>
            </a:lvl1pPr>
            <a:lvl2pPr marL="1216152" lvl="1" indent="-405384" rtl="0">
              <a:spcBef>
                <a:spcPts val="0"/>
              </a:spcBef>
              <a:spcAft>
                <a:spcPts val="0"/>
              </a:spcAft>
              <a:buClr>
                <a:srgbClr val="091179"/>
              </a:buClr>
              <a:buSzPts val="1200"/>
              <a:buFont typeface="Nunito"/>
              <a:buAutoNum type="alphaLcPeriod"/>
              <a:defRPr/>
            </a:lvl2pPr>
            <a:lvl3pPr marL="1824228" lvl="2" indent="-405384" rtl="0">
              <a:spcBef>
                <a:spcPts val="0"/>
              </a:spcBef>
              <a:spcAft>
                <a:spcPts val="0"/>
              </a:spcAft>
              <a:buClr>
                <a:srgbClr val="091179"/>
              </a:buClr>
              <a:buSzPts val="1200"/>
              <a:buFont typeface="Nunito"/>
              <a:buAutoNum type="romanLcPeriod"/>
              <a:defRPr/>
            </a:lvl3pPr>
            <a:lvl4pPr marL="2432304" lvl="3" indent="-405384" rtl="0">
              <a:spcBef>
                <a:spcPts val="0"/>
              </a:spcBef>
              <a:spcAft>
                <a:spcPts val="0"/>
              </a:spcAft>
              <a:buClr>
                <a:srgbClr val="091179"/>
              </a:buClr>
              <a:buSzPts val="1200"/>
              <a:buFont typeface="Nunito"/>
              <a:buAutoNum type="arabicPeriod"/>
              <a:defRPr/>
            </a:lvl4pPr>
            <a:lvl5pPr marL="3040380" lvl="4" indent="-405384" rtl="0">
              <a:spcBef>
                <a:spcPts val="0"/>
              </a:spcBef>
              <a:spcAft>
                <a:spcPts val="0"/>
              </a:spcAft>
              <a:buClr>
                <a:srgbClr val="091179"/>
              </a:buClr>
              <a:buSzPts val="1200"/>
              <a:buFont typeface="Nunito"/>
              <a:buAutoNum type="alphaLcPeriod"/>
              <a:defRPr/>
            </a:lvl5pPr>
            <a:lvl6pPr marL="3648456" lvl="5" indent="-405384" rtl="0">
              <a:spcBef>
                <a:spcPts val="0"/>
              </a:spcBef>
              <a:spcAft>
                <a:spcPts val="0"/>
              </a:spcAft>
              <a:buClr>
                <a:srgbClr val="091179"/>
              </a:buClr>
              <a:buSzPts val="1200"/>
              <a:buFont typeface="Nunito"/>
              <a:buAutoNum type="romanLcPeriod"/>
              <a:defRPr/>
            </a:lvl6pPr>
            <a:lvl7pPr marL="4256532" lvl="6" indent="-405384" rtl="0">
              <a:spcBef>
                <a:spcPts val="0"/>
              </a:spcBef>
              <a:spcAft>
                <a:spcPts val="0"/>
              </a:spcAft>
              <a:buClr>
                <a:srgbClr val="091179"/>
              </a:buClr>
              <a:buSzPts val="1200"/>
              <a:buFont typeface="Nunito"/>
              <a:buAutoNum type="arabicPeriod"/>
              <a:defRPr/>
            </a:lvl7pPr>
            <a:lvl8pPr marL="4864608" lvl="7" indent="-405384" rtl="0">
              <a:spcBef>
                <a:spcPts val="0"/>
              </a:spcBef>
              <a:spcAft>
                <a:spcPts val="0"/>
              </a:spcAft>
              <a:buClr>
                <a:srgbClr val="674EA7"/>
              </a:buClr>
              <a:buSzPts val="1200"/>
              <a:buFont typeface="Inconsolata"/>
              <a:buAutoNum type="alphaLcPeriod"/>
              <a:defRPr/>
            </a:lvl8pPr>
            <a:lvl9pPr marL="5472684" lvl="8" indent="-405384" rtl="0">
              <a:spcBef>
                <a:spcPts val="0"/>
              </a:spcBef>
              <a:spcAft>
                <a:spcPts val="0"/>
              </a:spcAft>
              <a:buClr>
                <a:srgbClr val="674EA7"/>
              </a:buClr>
              <a:buSzPts val="1200"/>
              <a:buFont typeface="Arial"/>
              <a:buAutoNum type="romanLcPeriod"/>
              <a:defRPr/>
            </a:lvl9pPr>
          </a:lstStyle>
          <a:p>
            <a:endParaRPr/>
          </a:p>
        </p:txBody>
      </p:sp>
      <p:grpSp>
        <p:nvGrpSpPr>
          <p:cNvPr id="783" name="Google Shape;783;p4"/>
          <p:cNvGrpSpPr/>
          <p:nvPr/>
        </p:nvGrpSpPr>
        <p:grpSpPr>
          <a:xfrm>
            <a:off x="622793" y="839638"/>
            <a:ext cx="164484" cy="149639"/>
            <a:chOff x="737385" y="1492952"/>
            <a:chExt cx="161913" cy="146935"/>
          </a:xfrm>
        </p:grpSpPr>
        <p:sp>
          <p:nvSpPr>
            <p:cNvPr id="784" name="Google Shape;784;p4"/>
            <p:cNvSpPr/>
            <p:nvPr/>
          </p:nvSpPr>
          <p:spPr>
            <a:xfrm>
              <a:off x="737385" y="158788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5" y="1"/>
                  </a:moveTo>
                  <a:cubicBezTo>
                    <a:pt x="0" y="1"/>
                    <a:pt x="0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5" name="Google Shape;785;p4"/>
            <p:cNvSpPr/>
            <p:nvPr/>
          </p:nvSpPr>
          <p:spPr>
            <a:xfrm>
              <a:off x="790346" y="1492952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01" y="1"/>
                  </a:moveTo>
                  <a:cubicBezTo>
                    <a:pt x="0" y="1"/>
                    <a:pt x="0" y="1769"/>
                    <a:pt x="1101" y="1769"/>
                  </a:cubicBezTo>
                  <a:cubicBezTo>
                    <a:pt x="2235" y="1769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6" name="Google Shape;786;p4"/>
            <p:cNvSpPr/>
            <p:nvPr/>
          </p:nvSpPr>
          <p:spPr>
            <a:xfrm>
              <a:off x="832314" y="1587881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0" y="1"/>
                    <a:pt x="0" y="1735"/>
                    <a:pt x="1101" y="1735"/>
                  </a:cubicBezTo>
                  <a:cubicBezTo>
                    <a:pt x="2235" y="1735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787" name="Google Shape;787;p4"/>
          <p:cNvSpPr/>
          <p:nvPr/>
        </p:nvSpPr>
        <p:spPr>
          <a:xfrm>
            <a:off x="6570237" y="-62933"/>
            <a:ext cx="5703801" cy="892952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788" name="Google Shape;788;p4"/>
          <p:cNvGrpSpPr/>
          <p:nvPr/>
        </p:nvGrpSpPr>
        <p:grpSpPr>
          <a:xfrm>
            <a:off x="3" y="-268128"/>
            <a:ext cx="445435" cy="1208568"/>
            <a:chOff x="904476" y="-243594"/>
            <a:chExt cx="438472" cy="1186732"/>
          </a:xfrm>
        </p:grpSpPr>
        <p:sp>
          <p:nvSpPr>
            <p:cNvPr id="789" name="Google Shape;789;p4"/>
            <p:cNvSpPr/>
            <p:nvPr/>
          </p:nvSpPr>
          <p:spPr>
            <a:xfrm>
              <a:off x="904476" y="362824"/>
              <a:ext cx="134719" cy="198648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90" name="Google Shape;790;p4"/>
            <p:cNvSpPr/>
            <p:nvPr/>
          </p:nvSpPr>
          <p:spPr>
            <a:xfrm>
              <a:off x="1121083" y="147893"/>
              <a:ext cx="221865" cy="139272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91" name="Google Shape;791;p4"/>
            <p:cNvSpPr/>
            <p:nvPr/>
          </p:nvSpPr>
          <p:spPr>
            <a:xfrm>
              <a:off x="926523" y="45086"/>
              <a:ext cx="117673" cy="243525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92" name="Google Shape;792;p4"/>
            <p:cNvSpPr/>
            <p:nvPr/>
          </p:nvSpPr>
          <p:spPr>
            <a:xfrm>
              <a:off x="1114103" y="299887"/>
              <a:ext cx="171147" cy="210272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93" name="Google Shape;793;p4"/>
            <p:cNvSpPr/>
            <p:nvPr/>
          </p:nvSpPr>
          <p:spPr>
            <a:xfrm>
              <a:off x="962380" y="553670"/>
              <a:ext cx="142747" cy="313715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94" name="Google Shape;794;p4"/>
            <p:cNvSpPr/>
            <p:nvPr/>
          </p:nvSpPr>
          <p:spPr>
            <a:xfrm>
              <a:off x="1109101" y="685593"/>
              <a:ext cx="152124" cy="257545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95" name="Google Shape;795;p4"/>
            <p:cNvSpPr/>
            <p:nvPr/>
          </p:nvSpPr>
          <p:spPr>
            <a:xfrm>
              <a:off x="1073125" y="-243594"/>
              <a:ext cx="112161" cy="1077032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96" name="Google Shape;796;p4"/>
            <p:cNvSpPr/>
            <p:nvPr/>
          </p:nvSpPr>
          <p:spPr>
            <a:xfrm>
              <a:off x="949020" y="-33577"/>
              <a:ext cx="148379" cy="280432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97" name="Google Shape;797;p4"/>
            <p:cNvSpPr/>
            <p:nvPr/>
          </p:nvSpPr>
          <p:spPr>
            <a:xfrm>
              <a:off x="1072016" y="255883"/>
              <a:ext cx="139422" cy="185886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98" name="Google Shape;798;p4"/>
            <p:cNvSpPr/>
            <p:nvPr/>
          </p:nvSpPr>
          <p:spPr>
            <a:xfrm>
              <a:off x="1005186" y="527189"/>
              <a:ext cx="112730" cy="285225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99" name="Google Shape;799;p4"/>
            <p:cNvSpPr/>
            <p:nvPr/>
          </p:nvSpPr>
          <p:spPr>
            <a:xfrm>
              <a:off x="931735" y="330292"/>
              <a:ext cx="160333" cy="197450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00" name="Google Shape;800;p4"/>
            <p:cNvSpPr/>
            <p:nvPr/>
          </p:nvSpPr>
          <p:spPr>
            <a:xfrm>
              <a:off x="1075821" y="128692"/>
              <a:ext cx="182142" cy="123395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01" name="Google Shape;801;p4"/>
            <p:cNvSpPr/>
            <p:nvPr/>
          </p:nvSpPr>
          <p:spPr>
            <a:xfrm>
              <a:off x="994192" y="20495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02" name="Google Shape;802;p4"/>
            <p:cNvSpPr/>
            <p:nvPr/>
          </p:nvSpPr>
          <p:spPr>
            <a:xfrm>
              <a:off x="1001172" y="17497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03" name="Google Shape;803;p4"/>
            <p:cNvSpPr/>
            <p:nvPr/>
          </p:nvSpPr>
          <p:spPr>
            <a:xfrm>
              <a:off x="1257979" y="20795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04" name="Google Shape;804;p4"/>
            <p:cNvSpPr/>
            <p:nvPr/>
          </p:nvSpPr>
          <p:spPr>
            <a:xfrm>
              <a:off x="1264959" y="244919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05" name="Google Shape;805;p4"/>
            <p:cNvSpPr/>
            <p:nvPr/>
          </p:nvSpPr>
          <p:spPr>
            <a:xfrm>
              <a:off x="1283950" y="22395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06" name="Google Shape;806;p4"/>
            <p:cNvSpPr/>
            <p:nvPr/>
          </p:nvSpPr>
          <p:spPr>
            <a:xfrm>
              <a:off x="973194" y="47773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07" name="Google Shape;807;p4"/>
            <p:cNvSpPr/>
            <p:nvPr/>
          </p:nvSpPr>
          <p:spPr>
            <a:xfrm>
              <a:off x="980203" y="45077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08" name="Google Shape;808;p4"/>
            <p:cNvSpPr/>
            <p:nvPr/>
          </p:nvSpPr>
          <p:spPr>
            <a:xfrm>
              <a:off x="1211009" y="46176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09" name="Google Shape;809;p4"/>
            <p:cNvSpPr/>
            <p:nvPr/>
          </p:nvSpPr>
          <p:spPr>
            <a:xfrm>
              <a:off x="1222991" y="43178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10" name="Google Shape;810;p4"/>
            <p:cNvSpPr/>
            <p:nvPr/>
          </p:nvSpPr>
          <p:spPr>
            <a:xfrm>
              <a:off x="1240006" y="457752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11" name="Google Shape;811;p4"/>
            <p:cNvSpPr/>
            <p:nvPr/>
          </p:nvSpPr>
          <p:spPr>
            <a:xfrm>
              <a:off x="1022171" y="830458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12" name="Google Shape;812;p4"/>
            <p:cNvSpPr/>
            <p:nvPr/>
          </p:nvSpPr>
          <p:spPr>
            <a:xfrm>
              <a:off x="1047153" y="816469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13" name="Google Shape;813;p4"/>
            <p:cNvSpPr/>
            <p:nvPr/>
          </p:nvSpPr>
          <p:spPr>
            <a:xfrm>
              <a:off x="1174044" y="8664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14" name="Google Shape;814;p4"/>
            <p:cNvSpPr/>
            <p:nvPr/>
          </p:nvSpPr>
          <p:spPr>
            <a:xfrm>
              <a:off x="1191029" y="83746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15" name="Google Shape;815;p4"/>
            <p:cNvSpPr/>
            <p:nvPr/>
          </p:nvSpPr>
          <p:spPr>
            <a:xfrm>
              <a:off x="1207025" y="86643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816" name="Google Shape;816;p4"/>
          <p:cNvGrpSpPr/>
          <p:nvPr/>
        </p:nvGrpSpPr>
        <p:grpSpPr>
          <a:xfrm>
            <a:off x="11397389" y="5664331"/>
            <a:ext cx="505968" cy="1373920"/>
            <a:chOff x="7607455" y="4238363"/>
            <a:chExt cx="438017" cy="1186459"/>
          </a:xfrm>
        </p:grpSpPr>
        <p:sp>
          <p:nvSpPr>
            <p:cNvPr id="817" name="Google Shape;817;p4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18" name="Google Shape;818;p4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19" name="Google Shape;819;p4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0" name="Google Shape;820;p4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1" name="Google Shape;821;p4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2" name="Google Shape;822;p4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3" name="Google Shape;823;p4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4" name="Google Shape;824;p4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5" name="Google Shape;825;p4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6" name="Google Shape;826;p4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7" name="Google Shape;827;p4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8" name="Google Shape;828;p4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9" name="Google Shape;829;p4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0" name="Google Shape;830;p4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1" name="Google Shape;831;p4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2" name="Google Shape;832;p4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3" name="Google Shape;833;p4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4" name="Google Shape;834;p4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5" name="Google Shape;835;p4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6" name="Google Shape;836;p4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7" name="Google Shape;837;p4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8" name="Google Shape;838;p4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9" name="Google Shape;839;p4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0" name="Google Shape;840;p4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841" name="Google Shape;841;p4"/>
          <p:cNvGrpSpPr/>
          <p:nvPr/>
        </p:nvGrpSpPr>
        <p:grpSpPr>
          <a:xfrm flipH="1">
            <a:off x="124440" y="5936809"/>
            <a:ext cx="892969" cy="980512"/>
            <a:chOff x="2318158" y="4088320"/>
            <a:chExt cx="1256104" cy="1375835"/>
          </a:xfrm>
        </p:grpSpPr>
        <p:sp>
          <p:nvSpPr>
            <p:cNvPr id="842" name="Google Shape;842;p4"/>
            <p:cNvSpPr/>
            <p:nvPr/>
          </p:nvSpPr>
          <p:spPr>
            <a:xfrm>
              <a:off x="2820748" y="4145416"/>
              <a:ext cx="387171" cy="1065798"/>
            </a:xfrm>
            <a:custGeom>
              <a:avLst/>
              <a:gdLst/>
              <a:ahLst/>
              <a:cxnLst/>
              <a:rect l="l" t="t" r="r" b="b"/>
              <a:pathLst>
                <a:path w="12924" h="35577" extrusionOk="0">
                  <a:moveTo>
                    <a:pt x="489" y="0"/>
                  </a:moveTo>
                  <a:cubicBezTo>
                    <a:pt x="233" y="0"/>
                    <a:pt x="1" y="309"/>
                    <a:pt x="235" y="517"/>
                  </a:cubicBezTo>
                  <a:cubicBezTo>
                    <a:pt x="3537" y="3386"/>
                    <a:pt x="6506" y="6622"/>
                    <a:pt x="7940" y="10858"/>
                  </a:cubicBezTo>
                  <a:cubicBezTo>
                    <a:pt x="8741" y="13193"/>
                    <a:pt x="9007" y="15628"/>
                    <a:pt x="9241" y="18097"/>
                  </a:cubicBezTo>
                  <a:cubicBezTo>
                    <a:pt x="9474" y="20832"/>
                    <a:pt x="9575" y="23567"/>
                    <a:pt x="9908" y="26303"/>
                  </a:cubicBezTo>
                  <a:cubicBezTo>
                    <a:pt x="10275" y="29472"/>
                    <a:pt x="10976" y="32507"/>
                    <a:pt x="12243" y="35409"/>
                  </a:cubicBezTo>
                  <a:cubicBezTo>
                    <a:pt x="12297" y="35527"/>
                    <a:pt x="12392" y="35576"/>
                    <a:pt x="12490" y="35576"/>
                  </a:cubicBezTo>
                  <a:cubicBezTo>
                    <a:pt x="12699" y="35576"/>
                    <a:pt x="12923" y="35358"/>
                    <a:pt x="12810" y="35109"/>
                  </a:cubicBezTo>
                  <a:cubicBezTo>
                    <a:pt x="10442" y="29705"/>
                    <a:pt x="10342" y="23868"/>
                    <a:pt x="9841" y="18097"/>
                  </a:cubicBezTo>
                  <a:cubicBezTo>
                    <a:pt x="9641" y="15662"/>
                    <a:pt x="9374" y="13260"/>
                    <a:pt x="8641" y="10958"/>
                  </a:cubicBezTo>
                  <a:cubicBezTo>
                    <a:pt x="8007" y="8990"/>
                    <a:pt x="7073" y="7189"/>
                    <a:pt x="5872" y="5521"/>
                  </a:cubicBezTo>
                  <a:cubicBezTo>
                    <a:pt x="4404" y="3486"/>
                    <a:pt x="2570" y="1718"/>
                    <a:pt x="702" y="84"/>
                  </a:cubicBezTo>
                  <a:cubicBezTo>
                    <a:pt x="635" y="25"/>
                    <a:pt x="561" y="0"/>
                    <a:pt x="4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3" name="Google Shape;843;p4"/>
            <p:cNvSpPr/>
            <p:nvPr/>
          </p:nvSpPr>
          <p:spPr>
            <a:xfrm>
              <a:off x="3064285" y="4374694"/>
              <a:ext cx="65277" cy="105990"/>
            </a:xfrm>
            <a:custGeom>
              <a:avLst/>
              <a:gdLst/>
              <a:ahLst/>
              <a:cxnLst/>
              <a:rect l="l" t="t" r="r" b="b"/>
              <a:pathLst>
                <a:path w="2179" h="3538" extrusionOk="0">
                  <a:moveTo>
                    <a:pt x="1288" y="0"/>
                  </a:moveTo>
                  <a:cubicBezTo>
                    <a:pt x="15" y="0"/>
                    <a:pt x="176" y="2216"/>
                    <a:pt x="77" y="3037"/>
                  </a:cubicBezTo>
                  <a:cubicBezTo>
                    <a:pt x="44" y="3104"/>
                    <a:pt x="77" y="3137"/>
                    <a:pt x="77" y="3171"/>
                  </a:cubicBezTo>
                  <a:cubicBezTo>
                    <a:pt x="0" y="3324"/>
                    <a:pt x="159" y="3537"/>
                    <a:pt x="343" y="3537"/>
                  </a:cubicBezTo>
                  <a:cubicBezTo>
                    <a:pt x="398" y="3537"/>
                    <a:pt x="456" y="3518"/>
                    <a:pt x="511" y="3471"/>
                  </a:cubicBezTo>
                  <a:cubicBezTo>
                    <a:pt x="1244" y="2837"/>
                    <a:pt x="1845" y="2370"/>
                    <a:pt x="2078" y="1403"/>
                  </a:cubicBezTo>
                  <a:cubicBezTo>
                    <a:pt x="2178" y="836"/>
                    <a:pt x="2078" y="2"/>
                    <a:pt x="1344" y="2"/>
                  </a:cubicBezTo>
                  <a:cubicBezTo>
                    <a:pt x="1325" y="1"/>
                    <a:pt x="1306" y="0"/>
                    <a:pt x="12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4" name="Google Shape;844;p4"/>
            <p:cNvSpPr/>
            <p:nvPr/>
          </p:nvSpPr>
          <p:spPr>
            <a:xfrm>
              <a:off x="2938682" y="4379847"/>
              <a:ext cx="102934" cy="55781"/>
            </a:xfrm>
            <a:custGeom>
              <a:avLst/>
              <a:gdLst/>
              <a:ahLst/>
              <a:cxnLst/>
              <a:rect l="l" t="t" r="r" b="b"/>
              <a:pathLst>
                <a:path w="3436" h="1862" extrusionOk="0">
                  <a:moveTo>
                    <a:pt x="1421" y="1"/>
                  </a:moveTo>
                  <a:cubicBezTo>
                    <a:pt x="946" y="1"/>
                    <a:pt x="519" y="153"/>
                    <a:pt x="300" y="564"/>
                  </a:cubicBezTo>
                  <a:cubicBezTo>
                    <a:pt x="0" y="1097"/>
                    <a:pt x="601" y="1598"/>
                    <a:pt x="1034" y="1765"/>
                  </a:cubicBezTo>
                  <a:cubicBezTo>
                    <a:pt x="1230" y="1833"/>
                    <a:pt x="1427" y="1862"/>
                    <a:pt x="1624" y="1862"/>
                  </a:cubicBezTo>
                  <a:cubicBezTo>
                    <a:pt x="2201" y="1862"/>
                    <a:pt x="2772" y="1613"/>
                    <a:pt x="3269" y="1364"/>
                  </a:cubicBezTo>
                  <a:cubicBezTo>
                    <a:pt x="3436" y="1264"/>
                    <a:pt x="3436" y="1131"/>
                    <a:pt x="3369" y="997"/>
                  </a:cubicBezTo>
                  <a:cubicBezTo>
                    <a:pt x="3436" y="897"/>
                    <a:pt x="3436" y="731"/>
                    <a:pt x="3303" y="630"/>
                  </a:cubicBezTo>
                  <a:cubicBezTo>
                    <a:pt x="2889" y="316"/>
                    <a:pt x="2105" y="1"/>
                    <a:pt x="14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5" name="Google Shape;845;p4"/>
            <p:cNvSpPr/>
            <p:nvPr/>
          </p:nvSpPr>
          <p:spPr>
            <a:xfrm>
              <a:off x="2984634" y="4243550"/>
              <a:ext cx="61982" cy="103204"/>
            </a:xfrm>
            <a:custGeom>
              <a:avLst/>
              <a:gdLst/>
              <a:ahLst/>
              <a:cxnLst/>
              <a:rect l="l" t="t" r="r" b="b"/>
              <a:pathLst>
                <a:path w="2069" h="3445" extrusionOk="0">
                  <a:moveTo>
                    <a:pt x="1049" y="0"/>
                  </a:moveTo>
                  <a:cubicBezTo>
                    <a:pt x="500" y="0"/>
                    <a:pt x="261" y="641"/>
                    <a:pt x="167" y="1078"/>
                  </a:cubicBezTo>
                  <a:cubicBezTo>
                    <a:pt x="1" y="1878"/>
                    <a:pt x="134" y="2479"/>
                    <a:pt x="468" y="3179"/>
                  </a:cubicBezTo>
                  <a:cubicBezTo>
                    <a:pt x="534" y="3279"/>
                    <a:pt x="601" y="3312"/>
                    <a:pt x="701" y="3312"/>
                  </a:cubicBezTo>
                  <a:cubicBezTo>
                    <a:pt x="740" y="3390"/>
                    <a:pt x="812" y="3445"/>
                    <a:pt x="892" y="3445"/>
                  </a:cubicBezTo>
                  <a:cubicBezTo>
                    <a:pt x="950" y="3445"/>
                    <a:pt x="1012" y="3416"/>
                    <a:pt x="1068" y="3346"/>
                  </a:cubicBezTo>
                  <a:cubicBezTo>
                    <a:pt x="1535" y="2779"/>
                    <a:pt x="2069" y="2045"/>
                    <a:pt x="2002" y="1278"/>
                  </a:cubicBezTo>
                  <a:cubicBezTo>
                    <a:pt x="1969" y="777"/>
                    <a:pt x="1735" y="110"/>
                    <a:pt x="1168" y="10"/>
                  </a:cubicBezTo>
                  <a:cubicBezTo>
                    <a:pt x="1127" y="4"/>
                    <a:pt x="1087" y="0"/>
                    <a:pt x="10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6" name="Google Shape;846;p4"/>
            <p:cNvSpPr/>
            <p:nvPr/>
          </p:nvSpPr>
          <p:spPr>
            <a:xfrm>
              <a:off x="2864723" y="4267424"/>
              <a:ext cx="95984" cy="57548"/>
            </a:xfrm>
            <a:custGeom>
              <a:avLst/>
              <a:gdLst/>
              <a:ahLst/>
              <a:cxnLst/>
              <a:rect l="l" t="t" r="r" b="b"/>
              <a:pathLst>
                <a:path w="3204" h="1921" extrusionOk="0">
                  <a:moveTo>
                    <a:pt x="2084" y="0"/>
                  </a:moveTo>
                  <a:cubicBezTo>
                    <a:pt x="1874" y="0"/>
                    <a:pt x="1664" y="21"/>
                    <a:pt x="1468" y="47"/>
                  </a:cubicBezTo>
                  <a:cubicBezTo>
                    <a:pt x="935" y="114"/>
                    <a:pt x="368" y="314"/>
                    <a:pt x="201" y="881"/>
                  </a:cubicBezTo>
                  <a:cubicBezTo>
                    <a:pt x="1" y="1481"/>
                    <a:pt x="735" y="1848"/>
                    <a:pt x="1235" y="1915"/>
                  </a:cubicBezTo>
                  <a:cubicBezTo>
                    <a:pt x="1273" y="1919"/>
                    <a:pt x="1311" y="1920"/>
                    <a:pt x="1349" y="1920"/>
                  </a:cubicBezTo>
                  <a:cubicBezTo>
                    <a:pt x="2011" y="1920"/>
                    <a:pt x="2661" y="1389"/>
                    <a:pt x="3103" y="948"/>
                  </a:cubicBezTo>
                  <a:cubicBezTo>
                    <a:pt x="3203" y="814"/>
                    <a:pt x="3170" y="681"/>
                    <a:pt x="3103" y="581"/>
                  </a:cubicBezTo>
                  <a:cubicBezTo>
                    <a:pt x="3170" y="481"/>
                    <a:pt x="3170" y="314"/>
                    <a:pt x="3003" y="214"/>
                  </a:cubicBezTo>
                  <a:cubicBezTo>
                    <a:pt x="2739" y="51"/>
                    <a:pt x="2412" y="0"/>
                    <a:pt x="20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7" name="Google Shape;847;p4"/>
            <p:cNvSpPr/>
            <p:nvPr/>
          </p:nvSpPr>
          <p:spPr>
            <a:xfrm>
              <a:off x="2886830" y="4133733"/>
              <a:ext cx="43888" cy="88135"/>
            </a:xfrm>
            <a:custGeom>
              <a:avLst/>
              <a:gdLst/>
              <a:ahLst/>
              <a:cxnLst/>
              <a:rect l="l" t="t" r="r" b="b"/>
              <a:pathLst>
                <a:path w="1465" h="2942" extrusionOk="0">
                  <a:moveTo>
                    <a:pt x="669" y="1"/>
                  </a:moveTo>
                  <a:cubicBezTo>
                    <a:pt x="206" y="1"/>
                    <a:pt x="0" y="724"/>
                    <a:pt x="30" y="1108"/>
                  </a:cubicBezTo>
                  <a:cubicBezTo>
                    <a:pt x="63" y="1608"/>
                    <a:pt x="330" y="1975"/>
                    <a:pt x="497" y="2442"/>
                  </a:cubicBezTo>
                  <a:cubicBezTo>
                    <a:pt x="497" y="2475"/>
                    <a:pt x="497" y="2509"/>
                    <a:pt x="530" y="2575"/>
                  </a:cubicBezTo>
                  <a:cubicBezTo>
                    <a:pt x="428" y="2729"/>
                    <a:pt x="601" y="2942"/>
                    <a:pt x="792" y="2942"/>
                  </a:cubicBezTo>
                  <a:cubicBezTo>
                    <a:pt x="850" y="2942"/>
                    <a:pt x="910" y="2922"/>
                    <a:pt x="964" y="2876"/>
                  </a:cubicBezTo>
                  <a:cubicBezTo>
                    <a:pt x="1398" y="2509"/>
                    <a:pt x="1431" y="1841"/>
                    <a:pt x="1464" y="1308"/>
                  </a:cubicBezTo>
                  <a:cubicBezTo>
                    <a:pt x="1464" y="874"/>
                    <a:pt x="1331" y="207"/>
                    <a:pt x="864" y="40"/>
                  </a:cubicBezTo>
                  <a:cubicBezTo>
                    <a:pt x="795" y="13"/>
                    <a:pt x="730" y="1"/>
                    <a:pt x="6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8" name="Google Shape;848;p4"/>
            <p:cNvSpPr/>
            <p:nvPr/>
          </p:nvSpPr>
          <p:spPr>
            <a:xfrm>
              <a:off x="2800768" y="4184328"/>
              <a:ext cx="81994" cy="56021"/>
            </a:xfrm>
            <a:custGeom>
              <a:avLst/>
              <a:gdLst/>
              <a:ahLst/>
              <a:cxnLst/>
              <a:rect l="l" t="t" r="r" b="b"/>
              <a:pathLst>
                <a:path w="2737" h="1870" extrusionOk="0">
                  <a:moveTo>
                    <a:pt x="1780" y="1"/>
                  </a:moveTo>
                  <a:cubicBezTo>
                    <a:pt x="960" y="1"/>
                    <a:pt x="26" y="432"/>
                    <a:pt x="1" y="1253"/>
                  </a:cubicBezTo>
                  <a:cubicBezTo>
                    <a:pt x="1" y="1704"/>
                    <a:pt x="430" y="1870"/>
                    <a:pt x="804" y="1870"/>
                  </a:cubicBezTo>
                  <a:cubicBezTo>
                    <a:pt x="873" y="1870"/>
                    <a:pt x="940" y="1864"/>
                    <a:pt x="1002" y="1854"/>
                  </a:cubicBezTo>
                  <a:cubicBezTo>
                    <a:pt x="1702" y="1787"/>
                    <a:pt x="2269" y="1187"/>
                    <a:pt x="2536" y="553"/>
                  </a:cubicBezTo>
                  <a:cubicBezTo>
                    <a:pt x="2703" y="453"/>
                    <a:pt x="2736" y="219"/>
                    <a:pt x="2536" y="152"/>
                  </a:cubicBezTo>
                  <a:cubicBezTo>
                    <a:pt x="2324" y="51"/>
                    <a:pt x="2059" y="1"/>
                    <a:pt x="17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9" name="Google Shape;849;p4"/>
            <p:cNvSpPr/>
            <p:nvPr/>
          </p:nvSpPr>
          <p:spPr>
            <a:xfrm>
              <a:off x="2774797" y="4088320"/>
              <a:ext cx="73995" cy="73606"/>
            </a:xfrm>
            <a:custGeom>
              <a:avLst/>
              <a:gdLst/>
              <a:ahLst/>
              <a:cxnLst/>
              <a:rect l="l" t="t" r="r" b="b"/>
              <a:pathLst>
                <a:path w="2470" h="2457" extrusionOk="0">
                  <a:moveTo>
                    <a:pt x="798" y="0"/>
                  </a:moveTo>
                  <a:cubicBezTo>
                    <a:pt x="721" y="0"/>
                    <a:pt x="644" y="17"/>
                    <a:pt x="568" y="55"/>
                  </a:cubicBezTo>
                  <a:cubicBezTo>
                    <a:pt x="1" y="355"/>
                    <a:pt x="201" y="1123"/>
                    <a:pt x="534" y="1489"/>
                  </a:cubicBezTo>
                  <a:cubicBezTo>
                    <a:pt x="868" y="1923"/>
                    <a:pt x="1468" y="2390"/>
                    <a:pt x="2035" y="2390"/>
                  </a:cubicBezTo>
                  <a:cubicBezTo>
                    <a:pt x="2091" y="2435"/>
                    <a:pt x="2158" y="2457"/>
                    <a:pt x="2222" y="2457"/>
                  </a:cubicBezTo>
                  <a:cubicBezTo>
                    <a:pt x="2350" y="2457"/>
                    <a:pt x="2469" y="2368"/>
                    <a:pt x="2469" y="2190"/>
                  </a:cubicBezTo>
                  <a:cubicBezTo>
                    <a:pt x="2469" y="1690"/>
                    <a:pt x="2102" y="1123"/>
                    <a:pt x="1802" y="722"/>
                  </a:cubicBezTo>
                  <a:cubicBezTo>
                    <a:pt x="1579" y="443"/>
                    <a:pt x="1192" y="0"/>
                    <a:pt x="7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0" name="Google Shape;850;p4"/>
            <p:cNvSpPr/>
            <p:nvPr/>
          </p:nvSpPr>
          <p:spPr>
            <a:xfrm>
              <a:off x="2922686" y="4298787"/>
              <a:ext cx="651576" cy="1046356"/>
            </a:xfrm>
            <a:custGeom>
              <a:avLst/>
              <a:gdLst/>
              <a:ahLst/>
              <a:cxnLst/>
              <a:rect l="l" t="t" r="r" b="b"/>
              <a:pathLst>
                <a:path w="21750" h="34928" extrusionOk="0">
                  <a:moveTo>
                    <a:pt x="20882" y="1"/>
                  </a:moveTo>
                  <a:cubicBezTo>
                    <a:pt x="15445" y="2503"/>
                    <a:pt x="8940" y="5204"/>
                    <a:pt x="5338" y="10308"/>
                  </a:cubicBezTo>
                  <a:cubicBezTo>
                    <a:pt x="1535" y="15745"/>
                    <a:pt x="0" y="20749"/>
                    <a:pt x="1201" y="27387"/>
                  </a:cubicBezTo>
                  <a:cubicBezTo>
                    <a:pt x="1635" y="29789"/>
                    <a:pt x="3370" y="32824"/>
                    <a:pt x="3269" y="34892"/>
                  </a:cubicBezTo>
                  <a:lnTo>
                    <a:pt x="3603" y="34792"/>
                  </a:lnTo>
                  <a:cubicBezTo>
                    <a:pt x="3958" y="34886"/>
                    <a:pt x="4367" y="34928"/>
                    <a:pt x="4813" y="34928"/>
                  </a:cubicBezTo>
                  <a:cubicBezTo>
                    <a:pt x="7383" y="34928"/>
                    <a:pt x="11181" y="33534"/>
                    <a:pt x="12943" y="32624"/>
                  </a:cubicBezTo>
                  <a:cubicBezTo>
                    <a:pt x="15878" y="31090"/>
                    <a:pt x="18180" y="29022"/>
                    <a:pt x="19581" y="26086"/>
                  </a:cubicBezTo>
                  <a:cubicBezTo>
                    <a:pt x="21749" y="21750"/>
                    <a:pt x="21416" y="16513"/>
                    <a:pt x="21116" y="11743"/>
                  </a:cubicBezTo>
                  <a:cubicBezTo>
                    <a:pt x="20882" y="7806"/>
                    <a:pt x="20248" y="3803"/>
                    <a:pt x="208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1" name="Google Shape;851;p4"/>
            <p:cNvSpPr/>
            <p:nvPr/>
          </p:nvSpPr>
          <p:spPr>
            <a:xfrm>
              <a:off x="2914239" y="4374065"/>
              <a:ext cx="577850" cy="1059986"/>
            </a:xfrm>
            <a:custGeom>
              <a:avLst/>
              <a:gdLst/>
              <a:ahLst/>
              <a:cxnLst/>
              <a:rect l="l" t="t" r="r" b="b"/>
              <a:pathLst>
                <a:path w="19289" h="35383" extrusionOk="0">
                  <a:moveTo>
                    <a:pt x="18746" y="0"/>
                  </a:moveTo>
                  <a:cubicBezTo>
                    <a:pt x="18623" y="0"/>
                    <a:pt x="18503" y="65"/>
                    <a:pt x="18429" y="223"/>
                  </a:cubicBezTo>
                  <a:cubicBezTo>
                    <a:pt x="15960" y="5260"/>
                    <a:pt x="13625" y="10397"/>
                    <a:pt x="11524" y="15601"/>
                  </a:cubicBezTo>
                  <a:cubicBezTo>
                    <a:pt x="10456" y="18236"/>
                    <a:pt x="9489" y="20871"/>
                    <a:pt x="8522" y="23506"/>
                  </a:cubicBezTo>
                  <a:cubicBezTo>
                    <a:pt x="7788" y="25608"/>
                    <a:pt x="6787" y="27609"/>
                    <a:pt x="5486" y="29377"/>
                  </a:cubicBezTo>
                  <a:cubicBezTo>
                    <a:pt x="4018" y="31379"/>
                    <a:pt x="2217" y="33113"/>
                    <a:pt x="316" y="34681"/>
                  </a:cubicBezTo>
                  <a:cubicBezTo>
                    <a:pt x="1" y="34970"/>
                    <a:pt x="306" y="35383"/>
                    <a:pt x="645" y="35383"/>
                  </a:cubicBezTo>
                  <a:cubicBezTo>
                    <a:pt x="737" y="35383"/>
                    <a:pt x="831" y="35353"/>
                    <a:pt x="916" y="35281"/>
                  </a:cubicBezTo>
                  <a:cubicBezTo>
                    <a:pt x="4285" y="32446"/>
                    <a:pt x="7087" y="29210"/>
                    <a:pt x="8789" y="25141"/>
                  </a:cubicBezTo>
                  <a:cubicBezTo>
                    <a:pt x="9856" y="22572"/>
                    <a:pt x="10690" y="19904"/>
                    <a:pt x="11724" y="17335"/>
                  </a:cubicBezTo>
                  <a:cubicBezTo>
                    <a:pt x="12758" y="14667"/>
                    <a:pt x="13892" y="11998"/>
                    <a:pt x="15060" y="9396"/>
                  </a:cubicBezTo>
                  <a:cubicBezTo>
                    <a:pt x="16361" y="6428"/>
                    <a:pt x="17728" y="3525"/>
                    <a:pt x="19129" y="623"/>
                  </a:cubicBezTo>
                  <a:cubicBezTo>
                    <a:pt x="19289" y="304"/>
                    <a:pt x="19012" y="0"/>
                    <a:pt x="18746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2" name="Google Shape;852;p4"/>
            <p:cNvSpPr/>
            <p:nvPr/>
          </p:nvSpPr>
          <p:spPr>
            <a:xfrm>
              <a:off x="3304736" y="4462763"/>
              <a:ext cx="202153" cy="167133"/>
            </a:xfrm>
            <a:custGeom>
              <a:avLst/>
              <a:gdLst/>
              <a:ahLst/>
              <a:cxnLst/>
              <a:rect l="l" t="t" r="r" b="b"/>
              <a:pathLst>
                <a:path w="6748" h="5579" extrusionOk="0">
                  <a:moveTo>
                    <a:pt x="521" y="0"/>
                  </a:moveTo>
                  <a:cubicBezTo>
                    <a:pt x="261" y="0"/>
                    <a:pt x="1" y="194"/>
                    <a:pt x="122" y="498"/>
                  </a:cubicBezTo>
                  <a:cubicBezTo>
                    <a:pt x="689" y="2066"/>
                    <a:pt x="1423" y="3600"/>
                    <a:pt x="1657" y="5268"/>
                  </a:cubicBezTo>
                  <a:cubicBezTo>
                    <a:pt x="1681" y="5483"/>
                    <a:pt x="1876" y="5578"/>
                    <a:pt x="2058" y="5578"/>
                  </a:cubicBezTo>
                  <a:cubicBezTo>
                    <a:pt x="2130" y="5578"/>
                    <a:pt x="2200" y="5563"/>
                    <a:pt x="2257" y="5535"/>
                  </a:cubicBezTo>
                  <a:cubicBezTo>
                    <a:pt x="3591" y="4901"/>
                    <a:pt x="4892" y="4200"/>
                    <a:pt x="6293" y="3733"/>
                  </a:cubicBezTo>
                  <a:cubicBezTo>
                    <a:pt x="6747" y="3582"/>
                    <a:pt x="6625" y="2910"/>
                    <a:pt x="6200" y="2910"/>
                  </a:cubicBezTo>
                  <a:cubicBezTo>
                    <a:pt x="6157" y="2910"/>
                    <a:pt x="6110" y="2917"/>
                    <a:pt x="6060" y="2933"/>
                  </a:cubicBezTo>
                  <a:cubicBezTo>
                    <a:pt x="4783" y="3368"/>
                    <a:pt x="3582" y="3980"/>
                    <a:pt x="2369" y="4549"/>
                  </a:cubicBezTo>
                  <a:lnTo>
                    <a:pt x="2369" y="4549"/>
                  </a:lnTo>
                  <a:cubicBezTo>
                    <a:pt x="2072" y="3079"/>
                    <a:pt x="1431" y="1698"/>
                    <a:pt x="923" y="264"/>
                  </a:cubicBezTo>
                  <a:cubicBezTo>
                    <a:pt x="857" y="81"/>
                    <a:pt x="689" y="0"/>
                    <a:pt x="52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3" name="Google Shape;853;p4"/>
            <p:cNvSpPr/>
            <p:nvPr/>
          </p:nvSpPr>
          <p:spPr>
            <a:xfrm>
              <a:off x="3227452" y="4556973"/>
              <a:ext cx="280732" cy="217192"/>
            </a:xfrm>
            <a:custGeom>
              <a:avLst/>
              <a:gdLst/>
              <a:ahLst/>
              <a:cxnLst/>
              <a:rect l="l" t="t" r="r" b="b"/>
              <a:pathLst>
                <a:path w="9371" h="7250" extrusionOk="0">
                  <a:moveTo>
                    <a:pt x="515" y="0"/>
                  </a:moveTo>
                  <a:cubicBezTo>
                    <a:pt x="262" y="0"/>
                    <a:pt x="0" y="201"/>
                    <a:pt x="100" y="522"/>
                  </a:cubicBezTo>
                  <a:cubicBezTo>
                    <a:pt x="668" y="2657"/>
                    <a:pt x="2002" y="4591"/>
                    <a:pt x="2235" y="6826"/>
                  </a:cubicBezTo>
                  <a:cubicBezTo>
                    <a:pt x="2269" y="7060"/>
                    <a:pt x="2435" y="7226"/>
                    <a:pt x="2669" y="7226"/>
                  </a:cubicBezTo>
                  <a:cubicBezTo>
                    <a:pt x="2844" y="7242"/>
                    <a:pt x="3018" y="7250"/>
                    <a:pt x="3192" y="7250"/>
                  </a:cubicBezTo>
                  <a:cubicBezTo>
                    <a:pt x="5241" y="7250"/>
                    <a:pt x="7221" y="6209"/>
                    <a:pt x="8973" y="5225"/>
                  </a:cubicBezTo>
                  <a:cubicBezTo>
                    <a:pt x="9371" y="4998"/>
                    <a:pt x="9117" y="4434"/>
                    <a:pt x="8745" y="4434"/>
                  </a:cubicBezTo>
                  <a:cubicBezTo>
                    <a:pt x="8679" y="4434"/>
                    <a:pt x="8610" y="4451"/>
                    <a:pt x="8540" y="4491"/>
                  </a:cubicBezTo>
                  <a:cubicBezTo>
                    <a:pt x="6914" y="5411"/>
                    <a:pt x="5091" y="6416"/>
                    <a:pt x="3174" y="6416"/>
                  </a:cubicBezTo>
                  <a:cubicBezTo>
                    <a:pt x="3121" y="6416"/>
                    <a:pt x="3069" y="6416"/>
                    <a:pt x="3016" y="6414"/>
                  </a:cubicBezTo>
                  <a:lnTo>
                    <a:pt x="3016" y="6414"/>
                  </a:lnTo>
                  <a:cubicBezTo>
                    <a:pt x="2680" y="4257"/>
                    <a:pt x="1466" y="2390"/>
                    <a:pt x="901" y="288"/>
                  </a:cubicBezTo>
                  <a:cubicBezTo>
                    <a:pt x="848" y="89"/>
                    <a:pt x="683" y="0"/>
                    <a:pt x="51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4" name="Google Shape;854;p4"/>
            <p:cNvSpPr/>
            <p:nvPr/>
          </p:nvSpPr>
          <p:spPr>
            <a:xfrm>
              <a:off x="3129528" y="4660889"/>
              <a:ext cx="387830" cy="265723"/>
            </a:xfrm>
            <a:custGeom>
              <a:avLst/>
              <a:gdLst/>
              <a:ahLst/>
              <a:cxnLst/>
              <a:rect l="l" t="t" r="r" b="b"/>
              <a:pathLst>
                <a:path w="12946" h="8870" extrusionOk="0">
                  <a:moveTo>
                    <a:pt x="515" y="1"/>
                  </a:moveTo>
                  <a:cubicBezTo>
                    <a:pt x="262" y="1"/>
                    <a:pt x="0" y="201"/>
                    <a:pt x="100" y="522"/>
                  </a:cubicBezTo>
                  <a:cubicBezTo>
                    <a:pt x="901" y="3324"/>
                    <a:pt x="2135" y="6026"/>
                    <a:pt x="3403" y="8661"/>
                  </a:cubicBezTo>
                  <a:cubicBezTo>
                    <a:pt x="3458" y="8800"/>
                    <a:pt x="3630" y="8869"/>
                    <a:pt x="3782" y="8869"/>
                  </a:cubicBezTo>
                  <a:cubicBezTo>
                    <a:pt x="3812" y="8869"/>
                    <a:pt x="3842" y="8867"/>
                    <a:pt x="3870" y="8861"/>
                  </a:cubicBezTo>
                  <a:cubicBezTo>
                    <a:pt x="6739" y="8094"/>
                    <a:pt x="9541" y="7127"/>
                    <a:pt x="12443" y="6559"/>
                  </a:cubicBezTo>
                  <a:cubicBezTo>
                    <a:pt x="12945" y="6465"/>
                    <a:pt x="12797" y="5750"/>
                    <a:pt x="12333" y="5750"/>
                  </a:cubicBezTo>
                  <a:cubicBezTo>
                    <a:pt x="12304" y="5750"/>
                    <a:pt x="12274" y="5753"/>
                    <a:pt x="12242" y="5759"/>
                  </a:cubicBezTo>
                  <a:cubicBezTo>
                    <a:pt x="9420" y="6304"/>
                    <a:pt x="6720" y="7220"/>
                    <a:pt x="3966" y="7971"/>
                  </a:cubicBezTo>
                  <a:lnTo>
                    <a:pt x="3966" y="7971"/>
                  </a:lnTo>
                  <a:cubicBezTo>
                    <a:pt x="2781" y="5466"/>
                    <a:pt x="1640" y="2954"/>
                    <a:pt x="901" y="288"/>
                  </a:cubicBezTo>
                  <a:cubicBezTo>
                    <a:pt x="848" y="89"/>
                    <a:pt x="683" y="1"/>
                    <a:pt x="515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5" name="Google Shape;855;p4"/>
            <p:cNvSpPr/>
            <p:nvPr/>
          </p:nvSpPr>
          <p:spPr>
            <a:xfrm>
              <a:off x="3050985" y="4859733"/>
              <a:ext cx="447385" cy="249276"/>
            </a:xfrm>
            <a:custGeom>
              <a:avLst/>
              <a:gdLst/>
              <a:ahLst/>
              <a:cxnLst/>
              <a:rect l="l" t="t" r="r" b="b"/>
              <a:pathLst>
                <a:path w="14934" h="8321" extrusionOk="0">
                  <a:moveTo>
                    <a:pt x="511" y="1"/>
                  </a:moveTo>
                  <a:cubicBezTo>
                    <a:pt x="254" y="1"/>
                    <a:pt x="0" y="201"/>
                    <a:pt x="121" y="522"/>
                  </a:cubicBezTo>
                  <a:cubicBezTo>
                    <a:pt x="1021" y="3157"/>
                    <a:pt x="2689" y="5425"/>
                    <a:pt x="3690" y="8027"/>
                  </a:cubicBezTo>
                  <a:cubicBezTo>
                    <a:pt x="3771" y="8163"/>
                    <a:pt x="3919" y="8321"/>
                    <a:pt x="4097" y="8321"/>
                  </a:cubicBezTo>
                  <a:cubicBezTo>
                    <a:pt x="4138" y="8321"/>
                    <a:pt x="4180" y="8313"/>
                    <a:pt x="4224" y="8294"/>
                  </a:cubicBezTo>
                  <a:cubicBezTo>
                    <a:pt x="7626" y="6960"/>
                    <a:pt x="10795" y="4958"/>
                    <a:pt x="14431" y="4291"/>
                  </a:cubicBezTo>
                  <a:cubicBezTo>
                    <a:pt x="14933" y="4197"/>
                    <a:pt x="14756" y="3482"/>
                    <a:pt x="14288" y="3482"/>
                  </a:cubicBezTo>
                  <a:cubicBezTo>
                    <a:pt x="14259" y="3482"/>
                    <a:pt x="14229" y="3485"/>
                    <a:pt x="14197" y="3491"/>
                  </a:cubicBezTo>
                  <a:cubicBezTo>
                    <a:pt x="10680" y="4136"/>
                    <a:pt x="7599" y="6030"/>
                    <a:pt x="4322" y="7361"/>
                  </a:cubicBezTo>
                  <a:lnTo>
                    <a:pt x="4322" y="7361"/>
                  </a:lnTo>
                  <a:cubicBezTo>
                    <a:pt x="3336" y="4938"/>
                    <a:pt x="1772" y="2777"/>
                    <a:pt x="921" y="288"/>
                  </a:cubicBezTo>
                  <a:cubicBezTo>
                    <a:pt x="855" y="89"/>
                    <a:pt x="682" y="1"/>
                    <a:pt x="51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6" name="Google Shape;856;p4"/>
            <p:cNvSpPr/>
            <p:nvPr/>
          </p:nvSpPr>
          <p:spPr>
            <a:xfrm>
              <a:off x="3031125" y="5077958"/>
              <a:ext cx="279653" cy="177648"/>
            </a:xfrm>
            <a:custGeom>
              <a:avLst/>
              <a:gdLst/>
              <a:ahLst/>
              <a:cxnLst/>
              <a:rect l="l" t="t" r="r" b="b"/>
              <a:pathLst>
                <a:path w="9335" h="5930" extrusionOk="0">
                  <a:moveTo>
                    <a:pt x="561" y="0"/>
                  </a:moveTo>
                  <a:cubicBezTo>
                    <a:pt x="287" y="0"/>
                    <a:pt x="0" y="289"/>
                    <a:pt x="183" y="609"/>
                  </a:cubicBezTo>
                  <a:cubicBezTo>
                    <a:pt x="984" y="2177"/>
                    <a:pt x="1317" y="3978"/>
                    <a:pt x="1851" y="5612"/>
                  </a:cubicBezTo>
                  <a:cubicBezTo>
                    <a:pt x="1906" y="5805"/>
                    <a:pt x="2075" y="5930"/>
                    <a:pt x="2264" y="5930"/>
                  </a:cubicBezTo>
                  <a:cubicBezTo>
                    <a:pt x="2303" y="5930"/>
                    <a:pt x="2344" y="5924"/>
                    <a:pt x="2385" y="5913"/>
                  </a:cubicBezTo>
                  <a:cubicBezTo>
                    <a:pt x="4653" y="5145"/>
                    <a:pt x="6688" y="3878"/>
                    <a:pt x="8889" y="2977"/>
                  </a:cubicBezTo>
                  <a:cubicBezTo>
                    <a:pt x="9335" y="2799"/>
                    <a:pt x="9225" y="2145"/>
                    <a:pt x="8842" y="2145"/>
                  </a:cubicBezTo>
                  <a:cubicBezTo>
                    <a:pt x="8795" y="2145"/>
                    <a:pt x="8744" y="2155"/>
                    <a:pt x="8689" y="2177"/>
                  </a:cubicBezTo>
                  <a:cubicBezTo>
                    <a:pt x="6583" y="3026"/>
                    <a:pt x="4654" y="4201"/>
                    <a:pt x="2540" y="4975"/>
                  </a:cubicBezTo>
                  <a:lnTo>
                    <a:pt x="2540" y="4975"/>
                  </a:lnTo>
                  <a:cubicBezTo>
                    <a:pt x="2025" y="3368"/>
                    <a:pt x="1679" y="1676"/>
                    <a:pt x="884" y="209"/>
                  </a:cubicBezTo>
                  <a:cubicBezTo>
                    <a:pt x="810" y="61"/>
                    <a:pt x="687" y="0"/>
                    <a:pt x="56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7" name="Google Shape;857;p4"/>
            <p:cNvSpPr/>
            <p:nvPr/>
          </p:nvSpPr>
          <p:spPr>
            <a:xfrm>
              <a:off x="3079562" y="4761449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0"/>
                  </a:moveTo>
                  <a:cubicBezTo>
                    <a:pt x="1" y="0"/>
                    <a:pt x="1" y="834"/>
                    <a:pt x="534" y="834"/>
                  </a:cubicBezTo>
                  <a:cubicBezTo>
                    <a:pt x="1068" y="834"/>
                    <a:pt x="1068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8" name="Google Shape;858;p4"/>
            <p:cNvSpPr/>
            <p:nvPr/>
          </p:nvSpPr>
          <p:spPr>
            <a:xfrm>
              <a:off x="3044604" y="4794400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00" y="1"/>
                  </a:moveTo>
                  <a:cubicBezTo>
                    <a:pt x="0" y="1"/>
                    <a:pt x="0" y="835"/>
                    <a:pt x="500" y="835"/>
                  </a:cubicBezTo>
                  <a:cubicBezTo>
                    <a:pt x="1034" y="835"/>
                    <a:pt x="1034" y="1"/>
                    <a:pt x="500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9" name="Google Shape;859;p4"/>
            <p:cNvSpPr/>
            <p:nvPr/>
          </p:nvSpPr>
          <p:spPr>
            <a:xfrm>
              <a:off x="3030615" y="473544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0" name="Google Shape;860;p4"/>
            <p:cNvSpPr/>
            <p:nvPr/>
          </p:nvSpPr>
          <p:spPr>
            <a:xfrm>
              <a:off x="3412306" y="491131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35" y="835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1" name="Google Shape;861;p4"/>
            <p:cNvSpPr/>
            <p:nvPr/>
          </p:nvSpPr>
          <p:spPr>
            <a:xfrm>
              <a:off x="3373334" y="4941301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2" name="Google Shape;862;p4"/>
            <p:cNvSpPr/>
            <p:nvPr/>
          </p:nvSpPr>
          <p:spPr>
            <a:xfrm>
              <a:off x="3262410" y="5198109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3" name="Google Shape;863;p4"/>
            <p:cNvSpPr/>
            <p:nvPr/>
          </p:nvSpPr>
          <p:spPr>
            <a:xfrm>
              <a:off x="3220442" y="52310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4" name="Google Shape;864;p4"/>
            <p:cNvSpPr/>
            <p:nvPr/>
          </p:nvSpPr>
          <p:spPr>
            <a:xfrm>
              <a:off x="3213463" y="47134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34" y="801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5" name="Google Shape;865;p4"/>
            <p:cNvSpPr/>
            <p:nvPr/>
          </p:nvSpPr>
          <p:spPr>
            <a:xfrm>
              <a:off x="3190487" y="4654508"/>
              <a:ext cx="31995" cy="24026"/>
            </a:xfrm>
            <a:custGeom>
              <a:avLst/>
              <a:gdLst/>
              <a:ahLst/>
              <a:cxnLst/>
              <a:rect l="l" t="t" r="r" b="b"/>
              <a:pathLst>
                <a:path w="1068" h="802" extrusionOk="0">
                  <a:moveTo>
                    <a:pt x="534" y="1"/>
                  </a:moveTo>
                  <a:cubicBezTo>
                    <a:pt x="0" y="1"/>
                    <a:pt x="0" y="802"/>
                    <a:pt x="534" y="802"/>
                  </a:cubicBezTo>
                  <a:cubicBezTo>
                    <a:pt x="1068" y="802"/>
                    <a:pt x="1068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6" name="Google Shape;866;p4"/>
            <p:cNvSpPr/>
            <p:nvPr/>
          </p:nvSpPr>
          <p:spPr>
            <a:xfrm>
              <a:off x="3474254" y="460855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1" y="1"/>
                    <a:pt x="1" y="834"/>
                    <a:pt x="534" y="834"/>
                  </a:cubicBezTo>
                  <a:cubicBezTo>
                    <a:pt x="1035" y="834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7" name="Google Shape;867;p4"/>
            <p:cNvSpPr/>
            <p:nvPr/>
          </p:nvSpPr>
          <p:spPr>
            <a:xfrm>
              <a:off x="3425307" y="4644533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0"/>
                  </a:moveTo>
                  <a:cubicBezTo>
                    <a:pt x="0" y="0"/>
                    <a:pt x="0" y="834"/>
                    <a:pt x="534" y="834"/>
                  </a:cubicBezTo>
                  <a:cubicBezTo>
                    <a:pt x="1034" y="834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8" name="Google Shape;868;p4"/>
            <p:cNvSpPr/>
            <p:nvPr/>
          </p:nvSpPr>
          <p:spPr>
            <a:xfrm>
              <a:off x="3366355" y="443268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9" name="Google Shape;869;p4"/>
            <p:cNvSpPr/>
            <p:nvPr/>
          </p:nvSpPr>
          <p:spPr>
            <a:xfrm>
              <a:off x="3399305" y="4380745"/>
              <a:ext cx="31006" cy="24985"/>
            </a:xfrm>
            <a:custGeom>
              <a:avLst/>
              <a:gdLst/>
              <a:ahLst/>
              <a:cxnLst/>
              <a:rect l="l" t="t" r="r" b="b"/>
              <a:pathLst>
                <a:path w="1035" h="834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0" name="Google Shape;870;p4"/>
            <p:cNvSpPr/>
            <p:nvPr/>
          </p:nvSpPr>
          <p:spPr>
            <a:xfrm>
              <a:off x="2318158" y="4324070"/>
              <a:ext cx="815743" cy="1023678"/>
            </a:xfrm>
            <a:custGeom>
              <a:avLst/>
              <a:gdLst/>
              <a:ahLst/>
              <a:cxnLst/>
              <a:rect l="l" t="t" r="r" b="b"/>
              <a:pathLst>
                <a:path w="27230" h="34171" extrusionOk="0">
                  <a:moveTo>
                    <a:pt x="3505" y="0"/>
                  </a:moveTo>
                  <a:cubicBezTo>
                    <a:pt x="783" y="0"/>
                    <a:pt x="671" y="2298"/>
                    <a:pt x="334" y="4961"/>
                  </a:cubicBezTo>
                  <a:cubicBezTo>
                    <a:pt x="100" y="7196"/>
                    <a:pt x="0" y="9498"/>
                    <a:pt x="100" y="11833"/>
                  </a:cubicBezTo>
                  <a:cubicBezTo>
                    <a:pt x="234" y="15102"/>
                    <a:pt x="2569" y="14168"/>
                    <a:pt x="5137" y="14868"/>
                  </a:cubicBezTo>
                  <a:cubicBezTo>
                    <a:pt x="9674" y="16169"/>
                    <a:pt x="3603" y="16402"/>
                    <a:pt x="1968" y="16636"/>
                  </a:cubicBezTo>
                  <a:cubicBezTo>
                    <a:pt x="100" y="16869"/>
                    <a:pt x="234" y="17103"/>
                    <a:pt x="334" y="18938"/>
                  </a:cubicBezTo>
                  <a:cubicBezTo>
                    <a:pt x="467" y="20472"/>
                    <a:pt x="467" y="21740"/>
                    <a:pt x="801" y="23141"/>
                  </a:cubicBezTo>
                  <a:cubicBezTo>
                    <a:pt x="1270" y="25416"/>
                    <a:pt x="2260" y="26170"/>
                    <a:pt x="3774" y="26170"/>
                  </a:cubicBezTo>
                  <a:cubicBezTo>
                    <a:pt x="4523" y="26170"/>
                    <a:pt x="5400" y="25985"/>
                    <a:pt x="6405" y="25709"/>
                  </a:cubicBezTo>
                  <a:cubicBezTo>
                    <a:pt x="6897" y="25545"/>
                    <a:pt x="8080" y="25036"/>
                    <a:pt x="8983" y="25036"/>
                  </a:cubicBezTo>
                  <a:cubicBezTo>
                    <a:pt x="9366" y="25036"/>
                    <a:pt x="9699" y="25127"/>
                    <a:pt x="9907" y="25376"/>
                  </a:cubicBezTo>
                  <a:cubicBezTo>
                    <a:pt x="11308" y="26743"/>
                    <a:pt x="8140" y="27444"/>
                    <a:pt x="7339" y="27811"/>
                  </a:cubicBezTo>
                  <a:cubicBezTo>
                    <a:pt x="5704" y="28378"/>
                    <a:pt x="3269" y="28978"/>
                    <a:pt x="5471" y="30713"/>
                  </a:cubicBezTo>
                  <a:cubicBezTo>
                    <a:pt x="6772" y="31547"/>
                    <a:pt x="8740" y="31647"/>
                    <a:pt x="10141" y="32014"/>
                  </a:cubicBezTo>
                  <a:cubicBezTo>
                    <a:pt x="12637" y="32669"/>
                    <a:pt x="17206" y="34171"/>
                    <a:pt x="19970" y="34171"/>
                  </a:cubicBezTo>
                  <a:cubicBezTo>
                    <a:pt x="20161" y="34171"/>
                    <a:pt x="20343" y="34164"/>
                    <a:pt x="20515" y="34148"/>
                  </a:cubicBezTo>
                  <a:cubicBezTo>
                    <a:pt x="22750" y="30212"/>
                    <a:pt x="23651" y="25709"/>
                    <a:pt x="25185" y="21506"/>
                  </a:cubicBezTo>
                  <a:cubicBezTo>
                    <a:pt x="25615" y="20340"/>
                    <a:pt x="27229" y="16408"/>
                    <a:pt x="25746" y="16408"/>
                  </a:cubicBezTo>
                  <a:cubicBezTo>
                    <a:pt x="25617" y="16408"/>
                    <a:pt x="25464" y="16438"/>
                    <a:pt x="25285" y="16503"/>
                  </a:cubicBezTo>
                  <a:cubicBezTo>
                    <a:pt x="23551" y="17203"/>
                    <a:pt x="22950" y="19772"/>
                    <a:pt x="20849" y="20339"/>
                  </a:cubicBezTo>
                  <a:cubicBezTo>
                    <a:pt x="19815" y="17803"/>
                    <a:pt x="24251" y="15702"/>
                    <a:pt x="23784" y="13133"/>
                  </a:cubicBezTo>
                  <a:cubicBezTo>
                    <a:pt x="23551" y="11366"/>
                    <a:pt x="19815" y="5895"/>
                    <a:pt x="17947" y="5661"/>
                  </a:cubicBezTo>
                  <a:cubicBezTo>
                    <a:pt x="17934" y="5661"/>
                    <a:pt x="17921" y="5660"/>
                    <a:pt x="17908" y="5660"/>
                  </a:cubicBezTo>
                  <a:cubicBezTo>
                    <a:pt x="16432" y="5660"/>
                    <a:pt x="14690" y="10734"/>
                    <a:pt x="13243" y="10734"/>
                  </a:cubicBezTo>
                  <a:cubicBezTo>
                    <a:pt x="13095" y="10734"/>
                    <a:pt x="12950" y="10681"/>
                    <a:pt x="12810" y="10565"/>
                  </a:cubicBezTo>
                  <a:cubicBezTo>
                    <a:pt x="11175" y="9264"/>
                    <a:pt x="14678" y="5094"/>
                    <a:pt x="14110" y="3560"/>
                  </a:cubicBezTo>
                  <a:cubicBezTo>
                    <a:pt x="13277" y="1358"/>
                    <a:pt x="6405" y="424"/>
                    <a:pt x="4303" y="57"/>
                  </a:cubicBezTo>
                  <a:cubicBezTo>
                    <a:pt x="4015" y="19"/>
                    <a:pt x="3749" y="0"/>
                    <a:pt x="35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1" name="Google Shape;871;p4"/>
            <p:cNvSpPr/>
            <p:nvPr/>
          </p:nvSpPr>
          <p:spPr>
            <a:xfrm>
              <a:off x="2392866" y="4415554"/>
              <a:ext cx="574675" cy="1048602"/>
            </a:xfrm>
            <a:custGeom>
              <a:avLst/>
              <a:gdLst/>
              <a:ahLst/>
              <a:cxnLst/>
              <a:rect l="l" t="t" r="r" b="b"/>
              <a:pathLst>
                <a:path w="19183" h="35003" extrusionOk="0">
                  <a:moveTo>
                    <a:pt x="440" y="1"/>
                  </a:moveTo>
                  <a:cubicBezTo>
                    <a:pt x="225" y="1"/>
                    <a:pt x="0" y="237"/>
                    <a:pt x="142" y="473"/>
                  </a:cubicBezTo>
                  <a:cubicBezTo>
                    <a:pt x="5479" y="9179"/>
                    <a:pt x="10249" y="18185"/>
                    <a:pt x="15152" y="27125"/>
                  </a:cubicBezTo>
                  <a:cubicBezTo>
                    <a:pt x="16453" y="29560"/>
                    <a:pt x="17888" y="32062"/>
                    <a:pt x="18521" y="34797"/>
                  </a:cubicBezTo>
                  <a:cubicBezTo>
                    <a:pt x="18561" y="34941"/>
                    <a:pt x="18677" y="35003"/>
                    <a:pt x="18797" y="35003"/>
                  </a:cubicBezTo>
                  <a:cubicBezTo>
                    <a:pt x="18984" y="35003"/>
                    <a:pt x="19183" y="34854"/>
                    <a:pt x="19122" y="34630"/>
                  </a:cubicBezTo>
                  <a:cubicBezTo>
                    <a:pt x="18588" y="32262"/>
                    <a:pt x="17454" y="30060"/>
                    <a:pt x="16320" y="27959"/>
                  </a:cubicBezTo>
                  <a:cubicBezTo>
                    <a:pt x="15086" y="25724"/>
                    <a:pt x="13851" y="23456"/>
                    <a:pt x="12617" y="21221"/>
                  </a:cubicBezTo>
                  <a:cubicBezTo>
                    <a:pt x="10149" y="16684"/>
                    <a:pt x="7680" y="12148"/>
                    <a:pt x="5112" y="7678"/>
                  </a:cubicBezTo>
                  <a:cubicBezTo>
                    <a:pt x="3677" y="5143"/>
                    <a:pt x="2210" y="2641"/>
                    <a:pt x="675" y="139"/>
                  </a:cubicBezTo>
                  <a:cubicBezTo>
                    <a:pt x="617" y="41"/>
                    <a:pt x="529" y="1"/>
                    <a:pt x="44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2" name="Google Shape;872;p4"/>
            <p:cNvSpPr/>
            <p:nvPr/>
          </p:nvSpPr>
          <p:spPr>
            <a:xfrm>
              <a:off x="2751551" y="5149132"/>
              <a:ext cx="166174" cy="158565"/>
            </a:xfrm>
            <a:custGeom>
              <a:avLst/>
              <a:gdLst/>
              <a:ahLst/>
              <a:cxnLst/>
              <a:rect l="l" t="t" r="r" b="b"/>
              <a:pathLst>
                <a:path w="5547" h="5293" extrusionOk="0">
                  <a:moveTo>
                    <a:pt x="5251" y="1"/>
                  </a:moveTo>
                  <a:cubicBezTo>
                    <a:pt x="5096" y="1"/>
                    <a:pt x="4930" y="101"/>
                    <a:pt x="4913" y="301"/>
                  </a:cubicBezTo>
                  <a:cubicBezTo>
                    <a:pt x="4779" y="1569"/>
                    <a:pt x="4980" y="2936"/>
                    <a:pt x="4446" y="4137"/>
                  </a:cubicBezTo>
                  <a:cubicBezTo>
                    <a:pt x="4379" y="4304"/>
                    <a:pt x="4279" y="4504"/>
                    <a:pt x="4179" y="4604"/>
                  </a:cubicBezTo>
                  <a:cubicBezTo>
                    <a:pt x="4179" y="4637"/>
                    <a:pt x="4146" y="4637"/>
                    <a:pt x="4179" y="4637"/>
                  </a:cubicBezTo>
                  <a:cubicBezTo>
                    <a:pt x="4157" y="4649"/>
                    <a:pt x="4146" y="4652"/>
                    <a:pt x="4141" y="4652"/>
                  </a:cubicBezTo>
                  <a:cubicBezTo>
                    <a:pt x="4131" y="4652"/>
                    <a:pt x="4146" y="4637"/>
                    <a:pt x="4146" y="4637"/>
                  </a:cubicBezTo>
                  <a:lnTo>
                    <a:pt x="4146" y="4637"/>
                  </a:lnTo>
                  <a:cubicBezTo>
                    <a:pt x="4123" y="4649"/>
                    <a:pt x="4116" y="4652"/>
                    <a:pt x="4115" y="4652"/>
                  </a:cubicBezTo>
                  <a:cubicBezTo>
                    <a:pt x="4112" y="4652"/>
                    <a:pt x="4135" y="4637"/>
                    <a:pt x="4112" y="4637"/>
                  </a:cubicBezTo>
                  <a:cubicBezTo>
                    <a:pt x="4095" y="4637"/>
                    <a:pt x="4089" y="4640"/>
                    <a:pt x="4088" y="4642"/>
                  </a:cubicBezTo>
                  <a:lnTo>
                    <a:pt x="4088" y="4642"/>
                  </a:lnTo>
                  <a:cubicBezTo>
                    <a:pt x="4086" y="4641"/>
                    <a:pt x="4083" y="4639"/>
                    <a:pt x="4079" y="4637"/>
                  </a:cubicBezTo>
                  <a:cubicBezTo>
                    <a:pt x="3712" y="4537"/>
                    <a:pt x="3312" y="4204"/>
                    <a:pt x="2945" y="4004"/>
                  </a:cubicBezTo>
                  <a:cubicBezTo>
                    <a:pt x="2545" y="3803"/>
                    <a:pt x="2144" y="3637"/>
                    <a:pt x="1744" y="3437"/>
                  </a:cubicBezTo>
                  <a:cubicBezTo>
                    <a:pt x="1377" y="3203"/>
                    <a:pt x="977" y="2970"/>
                    <a:pt x="610" y="2736"/>
                  </a:cubicBezTo>
                  <a:cubicBezTo>
                    <a:pt x="546" y="2696"/>
                    <a:pt x="485" y="2678"/>
                    <a:pt x="428" y="2678"/>
                  </a:cubicBezTo>
                  <a:cubicBezTo>
                    <a:pt x="158" y="2678"/>
                    <a:pt x="0" y="3077"/>
                    <a:pt x="276" y="3270"/>
                  </a:cubicBezTo>
                  <a:cubicBezTo>
                    <a:pt x="1010" y="3737"/>
                    <a:pt x="1777" y="4137"/>
                    <a:pt x="2578" y="4537"/>
                  </a:cubicBezTo>
                  <a:cubicBezTo>
                    <a:pt x="3012" y="4737"/>
                    <a:pt x="3412" y="5138"/>
                    <a:pt x="3912" y="5271"/>
                  </a:cubicBezTo>
                  <a:cubicBezTo>
                    <a:pt x="3975" y="5286"/>
                    <a:pt x="4034" y="5292"/>
                    <a:pt x="4091" y="5292"/>
                  </a:cubicBezTo>
                  <a:cubicBezTo>
                    <a:pt x="4430" y="5292"/>
                    <a:pt x="4675" y="5052"/>
                    <a:pt x="4846" y="4737"/>
                  </a:cubicBezTo>
                  <a:cubicBezTo>
                    <a:pt x="5180" y="4137"/>
                    <a:pt x="5313" y="3503"/>
                    <a:pt x="5380" y="2803"/>
                  </a:cubicBezTo>
                  <a:cubicBezTo>
                    <a:pt x="5480" y="1969"/>
                    <a:pt x="5447" y="1135"/>
                    <a:pt x="5513" y="301"/>
                  </a:cubicBezTo>
                  <a:cubicBezTo>
                    <a:pt x="5547" y="101"/>
                    <a:pt x="5405" y="1"/>
                    <a:pt x="525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3" name="Google Shape;873;p4"/>
            <p:cNvSpPr/>
            <p:nvPr/>
          </p:nvSpPr>
          <p:spPr>
            <a:xfrm>
              <a:off x="2622654" y="4908320"/>
              <a:ext cx="229145" cy="228066"/>
            </a:xfrm>
            <a:custGeom>
              <a:avLst/>
              <a:gdLst/>
              <a:ahLst/>
              <a:cxnLst/>
              <a:rect l="l" t="t" r="r" b="b"/>
              <a:pathLst>
                <a:path w="7649" h="7613" extrusionOk="0">
                  <a:moveTo>
                    <a:pt x="7352" y="1"/>
                  </a:moveTo>
                  <a:cubicBezTo>
                    <a:pt x="7198" y="1"/>
                    <a:pt x="7031" y="101"/>
                    <a:pt x="7014" y="301"/>
                  </a:cubicBezTo>
                  <a:cubicBezTo>
                    <a:pt x="6759" y="2532"/>
                    <a:pt x="6352" y="4703"/>
                    <a:pt x="5909" y="6900"/>
                  </a:cubicBezTo>
                  <a:lnTo>
                    <a:pt x="5909" y="6900"/>
                  </a:lnTo>
                  <a:cubicBezTo>
                    <a:pt x="4040" y="6238"/>
                    <a:pt x="2158" y="5306"/>
                    <a:pt x="576" y="4104"/>
                  </a:cubicBezTo>
                  <a:cubicBezTo>
                    <a:pt x="524" y="4063"/>
                    <a:pt x="472" y="4046"/>
                    <a:pt x="421" y="4046"/>
                  </a:cubicBezTo>
                  <a:cubicBezTo>
                    <a:pt x="181" y="4046"/>
                    <a:pt x="0" y="4444"/>
                    <a:pt x="276" y="4637"/>
                  </a:cubicBezTo>
                  <a:cubicBezTo>
                    <a:pt x="1977" y="5938"/>
                    <a:pt x="4046" y="6906"/>
                    <a:pt x="6047" y="7606"/>
                  </a:cubicBezTo>
                  <a:cubicBezTo>
                    <a:pt x="6069" y="7610"/>
                    <a:pt x="6091" y="7613"/>
                    <a:pt x="6113" y="7613"/>
                  </a:cubicBezTo>
                  <a:cubicBezTo>
                    <a:pt x="6263" y="7613"/>
                    <a:pt x="6418" y="7518"/>
                    <a:pt x="6447" y="7373"/>
                  </a:cubicBezTo>
                  <a:cubicBezTo>
                    <a:pt x="6948" y="5038"/>
                    <a:pt x="7381" y="2669"/>
                    <a:pt x="7615" y="301"/>
                  </a:cubicBezTo>
                  <a:cubicBezTo>
                    <a:pt x="7648" y="101"/>
                    <a:pt x="7506" y="1"/>
                    <a:pt x="7352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4" name="Google Shape;874;p4"/>
            <p:cNvSpPr/>
            <p:nvPr/>
          </p:nvSpPr>
          <p:spPr>
            <a:xfrm>
              <a:off x="2527695" y="4691503"/>
              <a:ext cx="257155" cy="325788"/>
            </a:xfrm>
            <a:custGeom>
              <a:avLst/>
              <a:gdLst/>
              <a:ahLst/>
              <a:cxnLst/>
              <a:rect l="l" t="t" r="r" b="b"/>
              <a:pathLst>
                <a:path w="8584" h="10875" extrusionOk="0">
                  <a:moveTo>
                    <a:pt x="8279" y="0"/>
                  </a:moveTo>
                  <a:cubicBezTo>
                    <a:pt x="8125" y="0"/>
                    <a:pt x="7966" y="100"/>
                    <a:pt x="7949" y="300"/>
                  </a:cubicBezTo>
                  <a:cubicBezTo>
                    <a:pt x="7822" y="3576"/>
                    <a:pt x="6907" y="6790"/>
                    <a:pt x="6908" y="10089"/>
                  </a:cubicBezTo>
                  <a:lnTo>
                    <a:pt x="6908" y="10089"/>
                  </a:lnTo>
                  <a:cubicBezTo>
                    <a:pt x="4786" y="9126"/>
                    <a:pt x="2597" y="8349"/>
                    <a:pt x="611" y="7139"/>
                  </a:cubicBezTo>
                  <a:cubicBezTo>
                    <a:pt x="560" y="7108"/>
                    <a:pt x="508" y="7094"/>
                    <a:pt x="460" y="7094"/>
                  </a:cubicBezTo>
                  <a:cubicBezTo>
                    <a:pt x="191" y="7094"/>
                    <a:pt x="0" y="7503"/>
                    <a:pt x="311" y="7672"/>
                  </a:cubicBezTo>
                  <a:cubicBezTo>
                    <a:pt x="2445" y="8973"/>
                    <a:pt x="4814" y="9774"/>
                    <a:pt x="7049" y="10841"/>
                  </a:cubicBezTo>
                  <a:cubicBezTo>
                    <a:pt x="7095" y="10864"/>
                    <a:pt x="7146" y="10875"/>
                    <a:pt x="7197" y="10875"/>
                  </a:cubicBezTo>
                  <a:cubicBezTo>
                    <a:pt x="7369" y="10875"/>
                    <a:pt x="7541" y="10754"/>
                    <a:pt x="7516" y="10574"/>
                  </a:cubicBezTo>
                  <a:cubicBezTo>
                    <a:pt x="7449" y="7105"/>
                    <a:pt x="8450" y="3736"/>
                    <a:pt x="8583" y="300"/>
                  </a:cubicBezTo>
                  <a:cubicBezTo>
                    <a:pt x="8583" y="100"/>
                    <a:pt x="8433" y="0"/>
                    <a:pt x="827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5" name="Google Shape;875;p4"/>
            <p:cNvSpPr/>
            <p:nvPr/>
          </p:nvSpPr>
          <p:spPr>
            <a:xfrm>
              <a:off x="2544440" y="4684493"/>
              <a:ext cx="132472" cy="171836"/>
            </a:xfrm>
            <a:custGeom>
              <a:avLst/>
              <a:gdLst/>
              <a:ahLst/>
              <a:cxnLst/>
              <a:rect l="l" t="t" r="r" b="b"/>
              <a:pathLst>
                <a:path w="4422" h="5736" extrusionOk="0">
                  <a:moveTo>
                    <a:pt x="4105" y="1"/>
                  </a:moveTo>
                  <a:cubicBezTo>
                    <a:pt x="3946" y="1"/>
                    <a:pt x="3788" y="101"/>
                    <a:pt x="3788" y="301"/>
                  </a:cubicBezTo>
                  <a:cubicBezTo>
                    <a:pt x="3788" y="1876"/>
                    <a:pt x="3588" y="3423"/>
                    <a:pt x="3373" y="4967"/>
                  </a:cubicBezTo>
                  <a:lnTo>
                    <a:pt x="3373" y="4967"/>
                  </a:lnTo>
                  <a:cubicBezTo>
                    <a:pt x="2458" y="4500"/>
                    <a:pt x="1580" y="3943"/>
                    <a:pt x="652" y="3537"/>
                  </a:cubicBezTo>
                  <a:cubicBezTo>
                    <a:pt x="604" y="3514"/>
                    <a:pt x="556" y="3505"/>
                    <a:pt x="510" y="3505"/>
                  </a:cubicBezTo>
                  <a:cubicBezTo>
                    <a:pt x="209" y="3505"/>
                    <a:pt x="0" y="3926"/>
                    <a:pt x="319" y="4070"/>
                  </a:cubicBezTo>
                  <a:cubicBezTo>
                    <a:pt x="1386" y="4571"/>
                    <a:pt x="2387" y="5238"/>
                    <a:pt x="3454" y="5705"/>
                  </a:cubicBezTo>
                  <a:cubicBezTo>
                    <a:pt x="3503" y="5724"/>
                    <a:pt x="3560" y="5735"/>
                    <a:pt x="3617" y="5735"/>
                  </a:cubicBezTo>
                  <a:cubicBezTo>
                    <a:pt x="3757" y="5735"/>
                    <a:pt x="3898" y="5670"/>
                    <a:pt x="3921" y="5505"/>
                  </a:cubicBezTo>
                  <a:cubicBezTo>
                    <a:pt x="4188" y="3803"/>
                    <a:pt x="4388" y="2069"/>
                    <a:pt x="4422" y="301"/>
                  </a:cubicBezTo>
                  <a:cubicBezTo>
                    <a:pt x="4422" y="101"/>
                    <a:pt x="4263" y="1"/>
                    <a:pt x="410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6" name="Google Shape;876;p4"/>
            <p:cNvSpPr/>
            <p:nvPr/>
          </p:nvSpPr>
          <p:spPr>
            <a:xfrm>
              <a:off x="2414165" y="4499638"/>
              <a:ext cx="169829" cy="203411"/>
            </a:xfrm>
            <a:custGeom>
              <a:avLst/>
              <a:gdLst/>
              <a:ahLst/>
              <a:cxnLst/>
              <a:rect l="l" t="t" r="r" b="b"/>
              <a:pathLst>
                <a:path w="5669" h="6790" extrusionOk="0">
                  <a:moveTo>
                    <a:pt x="5160" y="1"/>
                  </a:moveTo>
                  <a:cubicBezTo>
                    <a:pt x="5001" y="1"/>
                    <a:pt x="4851" y="101"/>
                    <a:pt x="4868" y="301"/>
                  </a:cubicBezTo>
                  <a:cubicBezTo>
                    <a:pt x="4993" y="2184"/>
                    <a:pt x="5030" y="4186"/>
                    <a:pt x="4617" y="6055"/>
                  </a:cubicBezTo>
                  <a:lnTo>
                    <a:pt x="4617" y="6055"/>
                  </a:lnTo>
                  <a:cubicBezTo>
                    <a:pt x="3266" y="5514"/>
                    <a:pt x="1838" y="5098"/>
                    <a:pt x="498" y="4537"/>
                  </a:cubicBezTo>
                  <a:cubicBezTo>
                    <a:pt x="462" y="4524"/>
                    <a:pt x="427" y="4518"/>
                    <a:pt x="395" y="4518"/>
                  </a:cubicBezTo>
                  <a:cubicBezTo>
                    <a:pt x="103" y="4518"/>
                    <a:pt x="1" y="5017"/>
                    <a:pt x="331" y="5138"/>
                  </a:cubicBezTo>
                  <a:cubicBezTo>
                    <a:pt x="1766" y="5738"/>
                    <a:pt x="3300" y="6172"/>
                    <a:pt x="4734" y="6772"/>
                  </a:cubicBezTo>
                  <a:cubicBezTo>
                    <a:pt x="4765" y="6784"/>
                    <a:pt x="4797" y="6790"/>
                    <a:pt x="4828" y="6790"/>
                  </a:cubicBezTo>
                  <a:cubicBezTo>
                    <a:pt x="4969" y="6790"/>
                    <a:pt x="5107" y="6681"/>
                    <a:pt x="5135" y="6572"/>
                  </a:cubicBezTo>
                  <a:cubicBezTo>
                    <a:pt x="5668" y="4537"/>
                    <a:pt x="5635" y="2369"/>
                    <a:pt x="5502" y="301"/>
                  </a:cubicBezTo>
                  <a:cubicBezTo>
                    <a:pt x="5485" y="101"/>
                    <a:pt x="5318" y="1"/>
                    <a:pt x="51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7" name="Google Shape;877;p4"/>
            <p:cNvSpPr/>
            <p:nvPr/>
          </p:nvSpPr>
          <p:spPr>
            <a:xfrm>
              <a:off x="2387774" y="4436702"/>
              <a:ext cx="121268" cy="140920"/>
            </a:xfrm>
            <a:custGeom>
              <a:avLst/>
              <a:gdLst/>
              <a:ahLst/>
              <a:cxnLst/>
              <a:rect l="l" t="t" r="r" b="b"/>
              <a:pathLst>
                <a:path w="4048" h="4704" extrusionOk="0">
                  <a:moveTo>
                    <a:pt x="3731" y="0"/>
                  </a:moveTo>
                  <a:cubicBezTo>
                    <a:pt x="3572" y="0"/>
                    <a:pt x="3414" y="100"/>
                    <a:pt x="3414" y="300"/>
                  </a:cubicBezTo>
                  <a:cubicBezTo>
                    <a:pt x="3414" y="1554"/>
                    <a:pt x="3443" y="2807"/>
                    <a:pt x="3253" y="4061"/>
                  </a:cubicBezTo>
                  <a:lnTo>
                    <a:pt x="3253" y="4061"/>
                  </a:lnTo>
                  <a:cubicBezTo>
                    <a:pt x="2335" y="4000"/>
                    <a:pt x="1404" y="3626"/>
                    <a:pt x="612" y="3169"/>
                  </a:cubicBezTo>
                  <a:cubicBezTo>
                    <a:pt x="561" y="3138"/>
                    <a:pt x="510" y="3125"/>
                    <a:pt x="461" y="3125"/>
                  </a:cubicBezTo>
                  <a:cubicBezTo>
                    <a:pt x="193" y="3125"/>
                    <a:pt x="1" y="3538"/>
                    <a:pt x="312" y="3736"/>
                  </a:cubicBezTo>
                  <a:cubicBezTo>
                    <a:pt x="1246" y="4270"/>
                    <a:pt x="2380" y="4670"/>
                    <a:pt x="3514" y="4703"/>
                  </a:cubicBezTo>
                  <a:cubicBezTo>
                    <a:pt x="3614" y="4703"/>
                    <a:pt x="3781" y="4603"/>
                    <a:pt x="3814" y="4470"/>
                  </a:cubicBezTo>
                  <a:cubicBezTo>
                    <a:pt x="4048" y="3102"/>
                    <a:pt x="4048" y="1701"/>
                    <a:pt x="4048" y="300"/>
                  </a:cubicBezTo>
                  <a:cubicBezTo>
                    <a:pt x="4048" y="100"/>
                    <a:pt x="3889" y="0"/>
                    <a:pt x="373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8" name="Google Shape;878;p4"/>
            <p:cNvSpPr/>
            <p:nvPr/>
          </p:nvSpPr>
          <p:spPr>
            <a:xfrm>
              <a:off x="2915677" y="4698483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9" name="Google Shape;879;p4"/>
            <p:cNvSpPr/>
            <p:nvPr/>
          </p:nvSpPr>
          <p:spPr>
            <a:xfrm>
              <a:off x="2880719" y="4656515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0" name="Google Shape;880;p4"/>
            <p:cNvSpPr/>
            <p:nvPr/>
          </p:nvSpPr>
          <p:spPr>
            <a:xfrm>
              <a:off x="2866730" y="4715467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1" name="Google Shape;881;p4"/>
            <p:cNvSpPr/>
            <p:nvPr/>
          </p:nvSpPr>
          <p:spPr>
            <a:xfrm>
              <a:off x="2392088" y="496328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2" name="Google Shape;882;p4"/>
            <p:cNvSpPr/>
            <p:nvPr/>
          </p:nvSpPr>
          <p:spPr>
            <a:xfrm>
              <a:off x="2402093" y="490733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3" name="Google Shape;883;p4"/>
            <p:cNvSpPr/>
            <p:nvPr/>
          </p:nvSpPr>
          <p:spPr>
            <a:xfrm>
              <a:off x="2458049" y="494929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4" name="Google Shape;884;p4"/>
            <p:cNvSpPr/>
            <p:nvPr/>
          </p:nvSpPr>
          <p:spPr>
            <a:xfrm>
              <a:off x="2541984" y="4390721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5" name="Google Shape;885;p4"/>
            <p:cNvSpPr/>
            <p:nvPr/>
          </p:nvSpPr>
          <p:spPr>
            <a:xfrm>
              <a:off x="2504001" y="4373736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35" y="1"/>
                  </a:moveTo>
                  <a:cubicBezTo>
                    <a:pt x="1" y="1"/>
                    <a:pt x="1" y="868"/>
                    <a:pt x="535" y="868"/>
                  </a:cubicBezTo>
                  <a:cubicBezTo>
                    <a:pt x="1102" y="868"/>
                    <a:pt x="1102" y="1"/>
                    <a:pt x="53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6" name="Google Shape;886;p4"/>
            <p:cNvSpPr/>
            <p:nvPr/>
          </p:nvSpPr>
          <p:spPr>
            <a:xfrm>
              <a:off x="2357130" y="458656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7" name="Google Shape;887;p4"/>
            <p:cNvSpPr/>
            <p:nvPr/>
          </p:nvSpPr>
          <p:spPr>
            <a:xfrm>
              <a:off x="2357130" y="462155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4" y="867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8" name="Google Shape;888;p4"/>
            <p:cNvSpPr/>
            <p:nvPr/>
          </p:nvSpPr>
          <p:spPr>
            <a:xfrm>
              <a:off x="2880719" y="5026225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9" name="Google Shape;889;p4"/>
            <p:cNvSpPr/>
            <p:nvPr/>
          </p:nvSpPr>
          <p:spPr>
            <a:xfrm>
              <a:off x="2677861" y="5183102"/>
              <a:ext cx="34032" cy="27022"/>
            </a:xfrm>
            <a:custGeom>
              <a:avLst/>
              <a:gdLst/>
              <a:ahLst/>
              <a:cxnLst/>
              <a:rect l="l" t="t" r="r" b="b"/>
              <a:pathLst>
                <a:path w="1136" h="902" extrusionOk="0">
                  <a:moveTo>
                    <a:pt x="568" y="1"/>
                  </a:moveTo>
                  <a:cubicBezTo>
                    <a:pt x="1" y="1"/>
                    <a:pt x="1" y="902"/>
                    <a:pt x="568" y="902"/>
                  </a:cubicBezTo>
                  <a:cubicBezTo>
                    <a:pt x="1135" y="902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0" name="Google Shape;890;p4"/>
            <p:cNvSpPr/>
            <p:nvPr/>
          </p:nvSpPr>
          <p:spPr>
            <a:xfrm>
              <a:off x="2562953" y="4876358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1" name="Google Shape;891;p4"/>
            <p:cNvSpPr/>
            <p:nvPr/>
          </p:nvSpPr>
          <p:spPr>
            <a:xfrm>
              <a:off x="2824762" y="485137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8" y="0"/>
                  </a:moveTo>
                  <a:cubicBezTo>
                    <a:pt x="0" y="0"/>
                    <a:pt x="0" y="901"/>
                    <a:pt x="568" y="901"/>
                  </a:cubicBezTo>
                  <a:cubicBezTo>
                    <a:pt x="1135" y="901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892" name="Google Shape;892;p4"/>
          <p:cNvGrpSpPr/>
          <p:nvPr/>
        </p:nvGrpSpPr>
        <p:grpSpPr>
          <a:xfrm>
            <a:off x="7912459" y="151782"/>
            <a:ext cx="525816" cy="687191"/>
            <a:chOff x="3289399" y="3455662"/>
            <a:chExt cx="436502" cy="569243"/>
          </a:xfrm>
        </p:grpSpPr>
        <p:sp>
          <p:nvSpPr>
            <p:cNvPr id="893" name="Google Shape;893;p4"/>
            <p:cNvSpPr/>
            <p:nvPr/>
          </p:nvSpPr>
          <p:spPr>
            <a:xfrm>
              <a:off x="3289399" y="3590341"/>
              <a:ext cx="418746" cy="434563"/>
            </a:xfrm>
            <a:custGeom>
              <a:avLst/>
              <a:gdLst/>
              <a:ahLst/>
              <a:cxnLst/>
              <a:rect l="l" t="t" r="r" b="b"/>
              <a:pathLst>
                <a:path w="13978" h="14506" extrusionOk="0">
                  <a:moveTo>
                    <a:pt x="9083" y="30"/>
                  </a:moveTo>
                  <a:cubicBezTo>
                    <a:pt x="8628" y="30"/>
                    <a:pt x="8176" y="40"/>
                    <a:pt x="7739" y="67"/>
                  </a:cubicBezTo>
                  <a:cubicBezTo>
                    <a:pt x="6639" y="101"/>
                    <a:pt x="4804" y="1"/>
                    <a:pt x="3970" y="968"/>
                  </a:cubicBezTo>
                  <a:cubicBezTo>
                    <a:pt x="2869" y="2269"/>
                    <a:pt x="5271" y="2903"/>
                    <a:pt x="6038" y="3403"/>
                  </a:cubicBezTo>
                  <a:cubicBezTo>
                    <a:pt x="4637" y="4037"/>
                    <a:pt x="3036" y="4103"/>
                    <a:pt x="1702" y="5004"/>
                  </a:cubicBezTo>
                  <a:cubicBezTo>
                    <a:pt x="935" y="5538"/>
                    <a:pt x="1" y="6038"/>
                    <a:pt x="834" y="6939"/>
                  </a:cubicBezTo>
                  <a:cubicBezTo>
                    <a:pt x="1502" y="7706"/>
                    <a:pt x="2569" y="8173"/>
                    <a:pt x="3436" y="8473"/>
                  </a:cubicBezTo>
                  <a:cubicBezTo>
                    <a:pt x="2602" y="9841"/>
                    <a:pt x="501" y="13744"/>
                    <a:pt x="1468" y="14411"/>
                  </a:cubicBezTo>
                  <a:cubicBezTo>
                    <a:pt x="1563" y="14476"/>
                    <a:pt x="1674" y="14506"/>
                    <a:pt x="1801" y="14506"/>
                  </a:cubicBezTo>
                  <a:cubicBezTo>
                    <a:pt x="2969" y="14506"/>
                    <a:pt x="5377" y="11948"/>
                    <a:pt x="6672" y="11075"/>
                  </a:cubicBezTo>
                  <a:cubicBezTo>
                    <a:pt x="6822" y="10980"/>
                    <a:pt x="6951" y="10940"/>
                    <a:pt x="7068" y="10940"/>
                  </a:cubicBezTo>
                  <a:cubicBezTo>
                    <a:pt x="7523" y="10940"/>
                    <a:pt x="7796" y="11543"/>
                    <a:pt x="8407" y="11809"/>
                  </a:cubicBezTo>
                  <a:cubicBezTo>
                    <a:pt x="8739" y="11932"/>
                    <a:pt x="9072" y="12073"/>
                    <a:pt x="9371" y="12073"/>
                  </a:cubicBezTo>
                  <a:cubicBezTo>
                    <a:pt x="9642" y="12073"/>
                    <a:pt x="9884" y="11957"/>
                    <a:pt x="10074" y="11609"/>
                  </a:cubicBezTo>
                  <a:cubicBezTo>
                    <a:pt x="10675" y="10441"/>
                    <a:pt x="9974" y="8607"/>
                    <a:pt x="10074" y="7372"/>
                  </a:cubicBezTo>
                  <a:lnTo>
                    <a:pt x="10074" y="7372"/>
                  </a:lnTo>
                  <a:cubicBezTo>
                    <a:pt x="10731" y="7658"/>
                    <a:pt x="11633" y="8188"/>
                    <a:pt x="12423" y="8188"/>
                  </a:cubicBezTo>
                  <a:cubicBezTo>
                    <a:pt x="12555" y="8188"/>
                    <a:pt x="12685" y="8173"/>
                    <a:pt x="12810" y="8140"/>
                  </a:cubicBezTo>
                  <a:cubicBezTo>
                    <a:pt x="13977" y="7806"/>
                    <a:pt x="13744" y="6138"/>
                    <a:pt x="13610" y="5238"/>
                  </a:cubicBezTo>
                  <a:cubicBezTo>
                    <a:pt x="13410" y="3536"/>
                    <a:pt x="12776" y="1802"/>
                    <a:pt x="12643" y="101"/>
                  </a:cubicBezTo>
                  <a:lnTo>
                    <a:pt x="12576" y="101"/>
                  </a:lnTo>
                  <a:cubicBezTo>
                    <a:pt x="11533" y="101"/>
                    <a:pt x="10296" y="30"/>
                    <a:pt x="9083" y="3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4" name="Google Shape;894;p4"/>
            <p:cNvSpPr/>
            <p:nvPr/>
          </p:nvSpPr>
          <p:spPr>
            <a:xfrm>
              <a:off x="3404877" y="3455662"/>
              <a:ext cx="321025" cy="474737"/>
            </a:xfrm>
            <a:custGeom>
              <a:avLst/>
              <a:gdLst/>
              <a:ahLst/>
              <a:cxnLst/>
              <a:rect l="l" t="t" r="r" b="b"/>
              <a:pathLst>
                <a:path w="10716" h="15847" extrusionOk="0">
                  <a:moveTo>
                    <a:pt x="10407" y="0"/>
                  </a:moveTo>
                  <a:cubicBezTo>
                    <a:pt x="10302" y="0"/>
                    <a:pt x="10196" y="59"/>
                    <a:pt x="10156" y="193"/>
                  </a:cubicBezTo>
                  <a:cubicBezTo>
                    <a:pt x="9255" y="3162"/>
                    <a:pt x="7720" y="5998"/>
                    <a:pt x="6019" y="8599"/>
                  </a:cubicBezTo>
                  <a:cubicBezTo>
                    <a:pt x="4385" y="11101"/>
                    <a:pt x="2283" y="13269"/>
                    <a:pt x="182" y="15404"/>
                  </a:cubicBezTo>
                  <a:cubicBezTo>
                    <a:pt x="1" y="15585"/>
                    <a:pt x="180" y="15846"/>
                    <a:pt x="379" y="15846"/>
                  </a:cubicBezTo>
                  <a:cubicBezTo>
                    <a:pt x="437" y="15846"/>
                    <a:pt x="496" y="15824"/>
                    <a:pt x="549" y="15771"/>
                  </a:cubicBezTo>
                  <a:cubicBezTo>
                    <a:pt x="2684" y="13603"/>
                    <a:pt x="4785" y="11401"/>
                    <a:pt x="6486" y="8866"/>
                  </a:cubicBezTo>
                  <a:cubicBezTo>
                    <a:pt x="8187" y="6231"/>
                    <a:pt x="9755" y="3329"/>
                    <a:pt x="10656" y="327"/>
                  </a:cubicBezTo>
                  <a:cubicBezTo>
                    <a:pt x="10716" y="128"/>
                    <a:pt x="10562" y="0"/>
                    <a:pt x="104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5" name="Google Shape;895;p4"/>
            <p:cNvSpPr/>
            <p:nvPr/>
          </p:nvSpPr>
          <p:spPr>
            <a:xfrm>
              <a:off x="3505857" y="3642074"/>
              <a:ext cx="155300" cy="125672"/>
            </a:xfrm>
            <a:custGeom>
              <a:avLst/>
              <a:gdLst/>
              <a:ahLst/>
              <a:cxnLst/>
              <a:rect l="l" t="t" r="r" b="b"/>
              <a:pathLst>
                <a:path w="5184" h="4195" extrusionOk="0">
                  <a:moveTo>
                    <a:pt x="1934" y="1"/>
                  </a:moveTo>
                  <a:cubicBezTo>
                    <a:pt x="1389" y="1"/>
                    <a:pt x="845" y="35"/>
                    <a:pt x="313" y="175"/>
                  </a:cubicBezTo>
                  <a:cubicBezTo>
                    <a:pt x="0" y="237"/>
                    <a:pt x="98" y="681"/>
                    <a:pt x="387" y="681"/>
                  </a:cubicBezTo>
                  <a:cubicBezTo>
                    <a:pt x="406" y="681"/>
                    <a:pt x="426" y="679"/>
                    <a:pt x="447" y="675"/>
                  </a:cubicBezTo>
                  <a:cubicBezTo>
                    <a:pt x="934" y="540"/>
                    <a:pt x="1438" y="503"/>
                    <a:pt x="1947" y="503"/>
                  </a:cubicBezTo>
                  <a:cubicBezTo>
                    <a:pt x="2542" y="503"/>
                    <a:pt x="3144" y="553"/>
                    <a:pt x="3735" y="553"/>
                  </a:cubicBezTo>
                  <a:cubicBezTo>
                    <a:pt x="3821" y="553"/>
                    <a:pt x="3906" y="552"/>
                    <a:pt x="3992" y="550"/>
                  </a:cubicBezTo>
                  <a:lnTo>
                    <a:pt x="3992" y="550"/>
                  </a:lnTo>
                  <a:cubicBezTo>
                    <a:pt x="4231" y="1678"/>
                    <a:pt x="4618" y="2781"/>
                    <a:pt x="4650" y="3944"/>
                  </a:cubicBezTo>
                  <a:cubicBezTo>
                    <a:pt x="4666" y="4111"/>
                    <a:pt x="4800" y="4194"/>
                    <a:pt x="4929" y="4194"/>
                  </a:cubicBezTo>
                  <a:cubicBezTo>
                    <a:pt x="5058" y="4194"/>
                    <a:pt x="5183" y="4111"/>
                    <a:pt x="5183" y="3944"/>
                  </a:cubicBezTo>
                  <a:cubicBezTo>
                    <a:pt x="5117" y="2677"/>
                    <a:pt x="4716" y="1442"/>
                    <a:pt x="4450" y="208"/>
                  </a:cubicBezTo>
                  <a:cubicBezTo>
                    <a:pt x="4416" y="108"/>
                    <a:pt x="4316" y="8"/>
                    <a:pt x="4183" y="8"/>
                  </a:cubicBezTo>
                  <a:cubicBezTo>
                    <a:pt x="3957" y="26"/>
                    <a:pt x="3729" y="32"/>
                    <a:pt x="3499" y="32"/>
                  </a:cubicBezTo>
                  <a:cubicBezTo>
                    <a:pt x="2982" y="32"/>
                    <a:pt x="2457" y="1"/>
                    <a:pt x="19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6" name="Google Shape;896;p4"/>
            <p:cNvSpPr/>
            <p:nvPr/>
          </p:nvSpPr>
          <p:spPr>
            <a:xfrm>
              <a:off x="3517210" y="3702794"/>
              <a:ext cx="89992" cy="89932"/>
            </a:xfrm>
            <a:custGeom>
              <a:avLst/>
              <a:gdLst/>
              <a:ahLst/>
              <a:cxnLst/>
              <a:rect l="l" t="t" r="r" b="b"/>
              <a:pathLst>
                <a:path w="3004" h="3002" extrusionOk="0">
                  <a:moveTo>
                    <a:pt x="2679" y="1"/>
                  </a:moveTo>
                  <a:cubicBezTo>
                    <a:pt x="2654" y="1"/>
                    <a:pt x="2629" y="5"/>
                    <a:pt x="2603" y="16"/>
                  </a:cubicBezTo>
                  <a:cubicBezTo>
                    <a:pt x="1836" y="283"/>
                    <a:pt x="1002" y="316"/>
                    <a:pt x="201" y="450"/>
                  </a:cubicBezTo>
                  <a:cubicBezTo>
                    <a:pt x="68" y="483"/>
                    <a:pt x="1" y="650"/>
                    <a:pt x="34" y="783"/>
                  </a:cubicBezTo>
                  <a:cubicBezTo>
                    <a:pt x="62" y="894"/>
                    <a:pt x="158" y="958"/>
                    <a:pt x="285" y="958"/>
                  </a:cubicBezTo>
                  <a:cubicBezTo>
                    <a:pt x="312" y="958"/>
                    <a:pt x="339" y="956"/>
                    <a:pt x="368" y="950"/>
                  </a:cubicBezTo>
                  <a:cubicBezTo>
                    <a:pt x="1030" y="835"/>
                    <a:pt x="1742" y="794"/>
                    <a:pt x="2418" y="613"/>
                  </a:cubicBezTo>
                  <a:lnTo>
                    <a:pt x="2418" y="613"/>
                  </a:lnTo>
                  <a:cubicBezTo>
                    <a:pt x="2453" y="1312"/>
                    <a:pt x="2503" y="2031"/>
                    <a:pt x="2503" y="2751"/>
                  </a:cubicBezTo>
                  <a:cubicBezTo>
                    <a:pt x="2503" y="2918"/>
                    <a:pt x="2628" y="3001"/>
                    <a:pt x="2753" y="3001"/>
                  </a:cubicBezTo>
                  <a:cubicBezTo>
                    <a:pt x="2878" y="3001"/>
                    <a:pt x="3003" y="2918"/>
                    <a:pt x="3003" y="2751"/>
                  </a:cubicBezTo>
                  <a:cubicBezTo>
                    <a:pt x="3003" y="1917"/>
                    <a:pt x="2970" y="1083"/>
                    <a:pt x="2903" y="249"/>
                  </a:cubicBezTo>
                  <a:cubicBezTo>
                    <a:pt x="2903" y="137"/>
                    <a:pt x="2808" y="1"/>
                    <a:pt x="26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7" name="Google Shape;897;p4"/>
            <p:cNvSpPr/>
            <p:nvPr/>
          </p:nvSpPr>
          <p:spPr>
            <a:xfrm>
              <a:off x="3432196" y="3767648"/>
              <a:ext cx="125222" cy="117284"/>
            </a:xfrm>
            <a:custGeom>
              <a:avLst/>
              <a:gdLst/>
              <a:ahLst/>
              <a:cxnLst/>
              <a:rect l="l" t="t" r="r" b="b"/>
              <a:pathLst>
                <a:path w="4180" h="3915" extrusionOk="0">
                  <a:moveTo>
                    <a:pt x="1463" y="1"/>
                  </a:moveTo>
                  <a:cubicBezTo>
                    <a:pt x="1075" y="1"/>
                    <a:pt x="682" y="30"/>
                    <a:pt x="304" y="119"/>
                  </a:cubicBezTo>
                  <a:cubicBezTo>
                    <a:pt x="0" y="210"/>
                    <a:pt x="83" y="633"/>
                    <a:pt x="352" y="633"/>
                  </a:cubicBezTo>
                  <a:cubicBezTo>
                    <a:pt x="379" y="633"/>
                    <a:pt x="407" y="629"/>
                    <a:pt x="437" y="620"/>
                  </a:cubicBezTo>
                  <a:cubicBezTo>
                    <a:pt x="714" y="546"/>
                    <a:pt x="1011" y="523"/>
                    <a:pt x="1311" y="523"/>
                  </a:cubicBezTo>
                  <a:cubicBezTo>
                    <a:pt x="1554" y="523"/>
                    <a:pt x="1800" y="538"/>
                    <a:pt x="2038" y="553"/>
                  </a:cubicBezTo>
                  <a:cubicBezTo>
                    <a:pt x="2507" y="582"/>
                    <a:pt x="2976" y="637"/>
                    <a:pt x="3445" y="695"/>
                  </a:cubicBezTo>
                  <a:lnTo>
                    <a:pt x="3445" y="695"/>
                  </a:lnTo>
                  <a:cubicBezTo>
                    <a:pt x="3469" y="1697"/>
                    <a:pt x="3452" y="2724"/>
                    <a:pt x="3640" y="3722"/>
                  </a:cubicBezTo>
                  <a:cubicBezTo>
                    <a:pt x="3666" y="3856"/>
                    <a:pt x="3764" y="3915"/>
                    <a:pt x="3867" y="3915"/>
                  </a:cubicBezTo>
                  <a:cubicBezTo>
                    <a:pt x="4018" y="3915"/>
                    <a:pt x="4180" y="3787"/>
                    <a:pt x="4140" y="3588"/>
                  </a:cubicBezTo>
                  <a:cubicBezTo>
                    <a:pt x="3940" y="2554"/>
                    <a:pt x="4006" y="1520"/>
                    <a:pt x="3973" y="486"/>
                  </a:cubicBezTo>
                  <a:cubicBezTo>
                    <a:pt x="3973" y="386"/>
                    <a:pt x="3873" y="253"/>
                    <a:pt x="3773" y="219"/>
                  </a:cubicBezTo>
                  <a:cubicBezTo>
                    <a:pt x="3206" y="119"/>
                    <a:pt x="2605" y="52"/>
                    <a:pt x="2038" y="19"/>
                  </a:cubicBezTo>
                  <a:cubicBezTo>
                    <a:pt x="1849" y="8"/>
                    <a:pt x="1657" y="1"/>
                    <a:pt x="14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8" name="Google Shape;898;p4"/>
            <p:cNvSpPr/>
            <p:nvPr/>
          </p:nvSpPr>
          <p:spPr>
            <a:xfrm>
              <a:off x="3444268" y="3829146"/>
              <a:ext cx="62012" cy="58986"/>
            </a:xfrm>
            <a:custGeom>
              <a:avLst/>
              <a:gdLst/>
              <a:ahLst/>
              <a:cxnLst/>
              <a:rect l="l" t="t" r="r" b="b"/>
              <a:pathLst>
                <a:path w="2070" h="1969" extrusionOk="0">
                  <a:moveTo>
                    <a:pt x="268" y="1"/>
                  </a:moveTo>
                  <a:cubicBezTo>
                    <a:pt x="101" y="1"/>
                    <a:pt x="1" y="134"/>
                    <a:pt x="1" y="268"/>
                  </a:cubicBezTo>
                  <a:cubicBezTo>
                    <a:pt x="1" y="401"/>
                    <a:pt x="101" y="535"/>
                    <a:pt x="268" y="535"/>
                  </a:cubicBezTo>
                  <a:cubicBezTo>
                    <a:pt x="668" y="535"/>
                    <a:pt x="1068" y="608"/>
                    <a:pt x="1469" y="629"/>
                  </a:cubicBezTo>
                  <a:lnTo>
                    <a:pt x="1469" y="629"/>
                  </a:lnTo>
                  <a:cubicBezTo>
                    <a:pt x="1469" y="651"/>
                    <a:pt x="1469" y="668"/>
                    <a:pt x="1469" y="668"/>
                  </a:cubicBezTo>
                  <a:cubicBezTo>
                    <a:pt x="1469" y="701"/>
                    <a:pt x="1469" y="701"/>
                    <a:pt x="1469" y="735"/>
                  </a:cubicBezTo>
                  <a:cubicBezTo>
                    <a:pt x="1469" y="735"/>
                    <a:pt x="1502" y="801"/>
                    <a:pt x="1502" y="801"/>
                  </a:cubicBezTo>
                  <a:cubicBezTo>
                    <a:pt x="1502" y="835"/>
                    <a:pt x="1502" y="868"/>
                    <a:pt x="1502" y="902"/>
                  </a:cubicBezTo>
                  <a:cubicBezTo>
                    <a:pt x="1502" y="935"/>
                    <a:pt x="1502" y="1002"/>
                    <a:pt x="1502" y="1035"/>
                  </a:cubicBezTo>
                  <a:cubicBezTo>
                    <a:pt x="1502" y="1268"/>
                    <a:pt x="1502" y="1502"/>
                    <a:pt x="1502" y="1702"/>
                  </a:cubicBezTo>
                  <a:cubicBezTo>
                    <a:pt x="1502" y="1836"/>
                    <a:pt x="1602" y="1969"/>
                    <a:pt x="1769" y="1969"/>
                  </a:cubicBezTo>
                  <a:cubicBezTo>
                    <a:pt x="1902" y="1969"/>
                    <a:pt x="2002" y="1869"/>
                    <a:pt x="2002" y="1702"/>
                  </a:cubicBezTo>
                  <a:cubicBezTo>
                    <a:pt x="2002" y="1235"/>
                    <a:pt x="2069" y="735"/>
                    <a:pt x="1902" y="301"/>
                  </a:cubicBezTo>
                  <a:cubicBezTo>
                    <a:pt x="1869" y="168"/>
                    <a:pt x="1769" y="101"/>
                    <a:pt x="1669" y="101"/>
                  </a:cubicBezTo>
                  <a:cubicBezTo>
                    <a:pt x="1202" y="101"/>
                    <a:pt x="735" y="1"/>
                    <a:pt x="2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9" name="Google Shape;899;p4"/>
            <p:cNvSpPr/>
            <p:nvPr/>
          </p:nvSpPr>
          <p:spPr>
            <a:xfrm>
              <a:off x="3402301" y="3870754"/>
              <a:ext cx="60005" cy="61353"/>
            </a:xfrm>
            <a:custGeom>
              <a:avLst/>
              <a:gdLst/>
              <a:ahLst/>
              <a:cxnLst/>
              <a:rect l="l" t="t" r="r" b="b"/>
              <a:pathLst>
                <a:path w="2003" h="2048" extrusionOk="0">
                  <a:moveTo>
                    <a:pt x="649" y="0"/>
                  </a:moveTo>
                  <a:cubicBezTo>
                    <a:pt x="520" y="0"/>
                    <a:pt x="393" y="5"/>
                    <a:pt x="268" y="13"/>
                  </a:cubicBezTo>
                  <a:cubicBezTo>
                    <a:pt x="134" y="13"/>
                    <a:pt x="1" y="113"/>
                    <a:pt x="1" y="280"/>
                  </a:cubicBezTo>
                  <a:cubicBezTo>
                    <a:pt x="1" y="413"/>
                    <a:pt x="101" y="547"/>
                    <a:pt x="268" y="547"/>
                  </a:cubicBezTo>
                  <a:cubicBezTo>
                    <a:pt x="385" y="530"/>
                    <a:pt x="501" y="522"/>
                    <a:pt x="622" y="522"/>
                  </a:cubicBezTo>
                  <a:cubicBezTo>
                    <a:pt x="743" y="522"/>
                    <a:pt x="868" y="530"/>
                    <a:pt x="1002" y="547"/>
                  </a:cubicBezTo>
                  <a:lnTo>
                    <a:pt x="1168" y="547"/>
                  </a:lnTo>
                  <a:cubicBezTo>
                    <a:pt x="1202" y="547"/>
                    <a:pt x="1235" y="547"/>
                    <a:pt x="1268" y="580"/>
                  </a:cubicBezTo>
                  <a:lnTo>
                    <a:pt x="1302" y="580"/>
                  </a:lnTo>
                  <a:cubicBezTo>
                    <a:pt x="1370" y="580"/>
                    <a:pt x="1438" y="589"/>
                    <a:pt x="1502" y="597"/>
                  </a:cubicBezTo>
                  <a:lnTo>
                    <a:pt x="1502" y="597"/>
                  </a:lnTo>
                  <a:lnTo>
                    <a:pt x="1502" y="1781"/>
                  </a:lnTo>
                  <a:cubicBezTo>
                    <a:pt x="1502" y="1914"/>
                    <a:pt x="1602" y="2048"/>
                    <a:pt x="1735" y="2048"/>
                  </a:cubicBezTo>
                  <a:cubicBezTo>
                    <a:pt x="1902" y="2014"/>
                    <a:pt x="2002" y="1914"/>
                    <a:pt x="2002" y="1781"/>
                  </a:cubicBezTo>
                  <a:lnTo>
                    <a:pt x="2002" y="380"/>
                  </a:lnTo>
                  <a:cubicBezTo>
                    <a:pt x="2002" y="280"/>
                    <a:pt x="1936" y="146"/>
                    <a:pt x="1836" y="113"/>
                  </a:cubicBezTo>
                  <a:cubicBezTo>
                    <a:pt x="1435" y="38"/>
                    <a:pt x="1035" y="0"/>
                    <a:pt x="6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00" name="Google Shape;900;p4"/>
            <p:cNvSpPr/>
            <p:nvPr/>
          </p:nvSpPr>
          <p:spPr>
            <a:xfrm>
              <a:off x="3395321" y="3762196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01" name="Google Shape;901;p4"/>
            <p:cNvSpPr/>
            <p:nvPr/>
          </p:nvSpPr>
          <p:spPr>
            <a:xfrm>
              <a:off x="3388312" y="378819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02" name="Google Shape;902;p4"/>
            <p:cNvSpPr/>
            <p:nvPr/>
          </p:nvSpPr>
          <p:spPr>
            <a:xfrm>
              <a:off x="3375341" y="3765221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03" name="Google Shape;903;p4"/>
            <p:cNvSpPr/>
            <p:nvPr/>
          </p:nvSpPr>
          <p:spPr>
            <a:xfrm>
              <a:off x="3388312" y="395606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04" name="Google Shape;904;p4"/>
            <p:cNvSpPr/>
            <p:nvPr/>
          </p:nvSpPr>
          <p:spPr>
            <a:xfrm>
              <a:off x="3378337" y="393408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05" name="Google Shape;905;p4"/>
            <p:cNvSpPr/>
            <p:nvPr/>
          </p:nvSpPr>
          <p:spPr>
            <a:xfrm>
              <a:off x="3365336" y="396205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06" name="Google Shape;906;p4"/>
            <p:cNvSpPr/>
            <p:nvPr/>
          </p:nvSpPr>
          <p:spPr>
            <a:xfrm>
              <a:off x="3565198" y="3891124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07" name="Google Shape;907;p4"/>
            <p:cNvSpPr/>
            <p:nvPr/>
          </p:nvSpPr>
          <p:spPr>
            <a:xfrm>
              <a:off x="3559177" y="3918084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08" name="Google Shape;908;p4"/>
            <p:cNvSpPr/>
            <p:nvPr/>
          </p:nvSpPr>
          <p:spPr>
            <a:xfrm>
              <a:off x="3545188" y="389909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09" name="Google Shape;909;p4"/>
            <p:cNvSpPr/>
            <p:nvPr/>
          </p:nvSpPr>
          <p:spPr>
            <a:xfrm>
              <a:off x="3471258" y="3618320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lnTo>
                    <a:pt x="267" y="367"/>
                  </a:ln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10" name="Google Shape;910;p4"/>
            <p:cNvSpPr/>
            <p:nvPr/>
          </p:nvSpPr>
          <p:spPr>
            <a:xfrm>
              <a:off x="3460265" y="3646298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67" y="1"/>
                  </a:moveTo>
                  <a:cubicBezTo>
                    <a:pt x="1" y="1"/>
                    <a:pt x="1" y="367"/>
                    <a:pt x="267" y="367"/>
                  </a:cubicBez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11" name="Google Shape;911;p4"/>
            <p:cNvSpPr/>
            <p:nvPr/>
          </p:nvSpPr>
          <p:spPr>
            <a:xfrm>
              <a:off x="3445287" y="3621315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12" name="Google Shape;912;p4"/>
            <p:cNvSpPr/>
            <p:nvPr/>
          </p:nvSpPr>
          <p:spPr>
            <a:xfrm>
              <a:off x="3662104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13" name="Google Shape;913;p4"/>
            <p:cNvSpPr/>
            <p:nvPr/>
          </p:nvSpPr>
          <p:spPr>
            <a:xfrm>
              <a:off x="3649133" y="380817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14" name="Google Shape;914;p4"/>
            <p:cNvSpPr/>
            <p:nvPr/>
          </p:nvSpPr>
          <p:spPr>
            <a:xfrm>
              <a:off x="3640116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915" name="Google Shape;915;p4"/>
          <p:cNvGrpSpPr/>
          <p:nvPr/>
        </p:nvGrpSpPr>
        <p:grpSpPr>
          <a:xfrm>
            <a:off x="10676521" y="-379955"/>
            <a:ext cx="1485316" cy="1527017"/>
            <a:chOff x="7973149" y="-201092"/>
            <a:chExt cx="1116750" cy="1145263"/>
          </a:xfrm>
        </p:grpSpPr>
        <p:sp>
          <p:nvSpPr>
            <p:cNvPr id="916" name="Google Shape;916;p4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17" name="Google Shape;917;p4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18" name="Google Shape;918;p4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19" name="Google Shape;919;p4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0" name="Google Shape;920;p4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1" name="Google Shape;921;p4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2" name="Google Shape;922;p4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3" name="Google Shape;923;p4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4" name="Google Shape;924;p4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5" name="Google Shape;925;p4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6" name="Google Shape;926;p4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7" name="Google Shape;927;p4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8" name="Google Shape;928;p4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9" name="Google Shape;929;p4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0" name="Google Shape;930;p4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1" name="Google Shape;931;p4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2" name="Google Shape;932;p4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3" name="Google Shape;933;p4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4" name="Google Shape;934;p4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5" name="Google Shape;935;p4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6" name="Google Shape;936;p4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7" name="Google Shape;937;p4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8" name="Google Shape;938;p4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9" name="Google Shape;939;p4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0" name="Google Shape;940;p4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1" name="Google Shape;941;p4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2" name="Google Shape;942;p4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3" name="Google Shape;943;p4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4" name="Google Shape;944;p4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5" name="Google Shape;945;p4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6" name="Google Shape;946;p4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7" name="Google Shape;947;p4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8" name="Google Shape;948;p4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9" name="Google Shape;949;p4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0" name="Google Shape;950;p4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1" name="Google Shape;951;p4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2" name="Google Shape;952;p4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3" name="Google Shape;953;p4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4" name="Google Shape;954;p4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5" name="Google Shape;955;p4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6" name="Google Shape;956;p4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7" name="Google Shape;957;p4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8" name="Google Shape;958;p4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9" name="Google Shape;959;p4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0" name="Google Shape;960;p4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1" name="Google Shape;961;p4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2" name="Google Shape;962;p4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3" name="Google Shape;963;p4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4" name="Google Shape;964;p4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5" name="Google Shape;965;p4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6" name="Google Shape;966;p4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7" name="Google Shape;967;p4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8" name="Google Shape;968;p4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9" name="Google Shape;969;p4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0" name="Google Shape;970;p4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1" name="Google Shape;971;p4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2" name="Google Shape;972;p4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3" name="Google Shape;973;p4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4" name="Google Shape;974;p4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5" name="Google Shape;975;p4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6" name="Google Shape;976;p4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977" name="Google Shape;977;p4"/>
          <p:cNvGrpSpPr/>
          <p:nvPr/>
        </p:nvGrpSpPr>
        <p:grpSpPr>
          <a:xfrm rot="-5400000">
            <a:off x="9261951" y="125413"/>
            <a:ext cx="215884" cy="194073"/>
            <a:chOff x="7737341" y="1046941"/>
            <a:chExt cx="161913" cy="145916"/>
          </a:xfrm>
        </p:grpSpPr>
        <p:sp>
          <p:nvSpPr>
            <p:cNvPr id="978" name="Google Shape;978;p4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9" name="Google Shape;979;p4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80" name="Google Shape;980;p4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18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2" name="Google Shape;1872;p8"/>
          <p:cNvSpPr/>
          <p:nvPr/>
        </p:nvSpPr>
        <p:spPr>
          <a:xfrm rot="10800000">
            <a:off x="-481108" y="6006684"/>
            <a:ext cx="5703801" cy="892952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73" name="Google Shape;1873;p8"/>
          <p:cNvSpPr txBox="1">
            <a:spLocks noGrp="1"/>
          </p:cNvSpPr>
          <p:nvPr>
            <p:ph type="title"/>
          </p:nvPr>
        </p:nvSpPr>
        <p:spPr>
          <a:xfrm>
            <a:off x="1247307" y="2038400"/>
            <a:ext cx="9667225" cy="278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10773"/>
            </a:lvl1pPr>
            <a:lvl2pPr lvl="1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576"/>
            </a:lvl2pPr>
            <a:lvl3pPr lvl="2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576"/>
            </a:lvl3pPr>
            <a:lvl4pPr lvl="3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576"/>
            </a:lvl4pPr>
            <a:lvl5pPr lvl="4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576"/>
            </a:lvl5pPr>
            <a:lvl6pPr lvl="5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576"/>
            </a:lvl6pPr>
            <a:lvl7pPr lvl="6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576"/>
            </a:lvl7pPr>
            <a:lvl8pPr lvl="7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576"/>
            </a:lvl8pPr>
            <a:lvl9pPr lvl="8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576"/>
            </a:lvl9pPr>
          </a:lstStyle>
          <a:p>
            <a:endParaRPr/>
          </a:p>
        </p:txBody>
      </p:sp>
      <p:grpSp>
        <p:nvGrpSpPr>
          <p:cNvPr id="1874" name="Google Shape;1874;p8"/>
          <p:cNvGrpSpPr/>
          <p:nvPr/>
        </p:nvGrpSpPr>
        <p:grpSpPr>
          <a:xfrm rot="-5400000" flipH="1">
            <a:off x="892890" y="-104231"/>
            <a:ext cx="340579" cy="880749"/>
            <a:chOff x="1823086" y="-208516"/>
            <a:chExt cx="433159" cy="1122944"/>
          </a:xfrm>
        </p:grpSpPr>
        <p:sp>
          <p:nvSpPr>
            <p:cNvPr id="1875" name="Google Shape;1875;p8"/>
            <p:cNvSpPr/>
            <p:nvPr/>
          </p:nvSpPr>
          <p:spPr>
            <a:xfrm>
              <a:off x="1823086" y="-208516"/>
              <a:ext cx="386212" cy="1066577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76" name="Google Shape;1876;p8"/>
            <p:cNvSpPr/>
            <p:nvPr/>
          </p:nvSpPr>
          <p:spPr>
            <a:xfrm>
              <a:off x="1901479" y="522606"/>
              <a:ext cx="65247" cy="106080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77" name="Google Shape;1877;p8"/>
            <p:cNvSpPr/>
            <p:nvPr/>
          </p:nvSpPr>
          <p:spPr>
            <a:xfrm>
              <a:off x="1989398" y="567180"/>
              <a:ext cx="101975" cy="56080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78" name="Google Shape;1878;p8"/>
            <p:cNvSpPr/>
            <p:nvPr/>
          </p:nvSpPr>
          <p:spPr>
            <a:xfrm>
              <a:off x="1983407" y="656626"/>
              <a:ext cx="63001" cy="103084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79" name="Google Shape;1879;p8"/>
            <p:cNvSpPr/>
            <p:nvPr/>
          </p:nvSpPr>
          <p:spPr>
            <a:xfrm>
              <a:off x="2070337" y="678254"/>
              <a:ext cx="94965" cy="57249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80" name="Google Shape;1880;p8"/>
            <p:cNvSpPr/>
            <p:nvPr/>
          </p:nvSpPr>
          <p:spPr>
            <a:xfrm>
              <a:off x="2099334" y="780941"/>
              <a:ext cx="43888" cy="88704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81" name="Google Shape;1881;p8"/>
            <p:cNvSpPr/>
            <p:nvPr/>
          </p:nvSpPr>
          <p:spPr>
            <a:xfrm>
              <a:off x="2147293" y="762369"/>
              <a:ext cx="82952" cy="56680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82" name="Google Shape;1882;p8"/>
            <p:cNvSpPr/>
            <p:nvPr/>
          </p:nvSpPr>
          <p:spPr>
            <a:xfrm>
              <a:off x="2182251" y="841122"/>
              <a:ext cx="73995" cy="73306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83" name="Google Shape;1883;p8"/>
          <p:cNvGrpSpPr/>
          <p:nvPr/>
        </p:nvGrpSpPr>
        <p:grpSpPr>
          <a:xfrm>
            <a:off x="268678" y="-234667"/>
            <a:ext cx="627747" cy="879633"/>
            <a:chOff x="1897495" y="-461400"/>
            <a:chExt cx="815443" cy="1139815"/>
          </a:xfrm>
        </p:grpSpPr>
        <p:sp>
          <p:nvSpPr>
            <p:cNvPr id="1884" name="Google Shape;1884;p8"/>
            <p:cNvSpPr/>
            <p:nvPr/>
          </p:nvSpPr>
          <p:spPr>
            <a:xfrm>
              <a:off x="1897495" y="-345293"/>
              <a:ext cx="815443" cy="1023708"/>
            </a:xfrm>
            <a:custGeom>
              <a:avLst/>
              <a:gdLst/>
              <a:ahLst/>
              <a:cxnLst/>
              <a:rect l="l" t="t" r="r" b="b"/>
              <a:pathLst>
                <a:path w="27220" h="34172" extrusionOk="0">
                  <a:moveTo>
                    <a:pt x="7239" y="1"/>
                  </a:moveTo>
                  <a:cubicBezTo>
                    <a:pt x="7053" y="1"/>
                    <a:pt x="6874" y="8"/>
                    <a:pt x="6705" y="23"/>
                  </a:cubicBezTo>
                  <a:cubicBezTo>
                    <a:pt x="4470" y="3992"/>
                    <a:pt x="3536" y="8496"/>
                    <a:pt x="2035" y="12665"/>
                  </a:cubicBezTo>
                  <a:cubicBezTo>
                    <a:pt x="1607" y="13858"/>
                    <a:pt x="1" y="17770"/>
                    <a:pt x="1459" y="17770"/>
                  </a:cubicBezTo>
                  <a:cubicBezTo>
                    <a:pt x="1591" y="17770"/>
                    <a:pt x="1749" y="17738"/>
                    <a:pt x="1935" y="17669"/>
                  </a:cubicBezTo>
                  <a:cubicBezTo>
                    <a:pt x="3669" y="16968"/>
                    <a:pt x="4236" y="14433"/>
                    <a:pt x="6338" y="13833"/>
                  </a:cubicBezTo>
                  <a:lnTo>
                    <a:pt x="6338" y="13833"/>
                  </a:lnTo>
                  <a:cubicBezTo>
                    <a:pt x="7405" y="16401"/>
                    <a:pt x="2969" y="18503"/>
                    <a:pt x="3436" y="21071"/>
                  </a:cubicBezTo>
                  <a:cubicBezTo>
                    <a:pt x="3669" y="22806"/>
                    <a:pt x="7405" y="28276"/>
                    <a:pt x="9273" y="28510"/>
                  </a:cubicBezTo>
                  <a:cubicBezTo>
                    <a:pt x="9290" y="28511"/>
                    <a:pt x="9307" y="28512"/>
                    <a:pt x="9324" y="28512"/>
                  </a:cubicBezTo>
                  <a:cubicBezTo>
                    <a:pt x="10766" y="28512"/>
                    <a:pt x="12521" y="23463"/>
                    <a:pt x="13943" y="23463"/>
                  </a:cubicBezTo>
                  <a:cubicBezTo>
                    <a:pt x="14092" y="23463"/>
                    <a:pt x="14236" y="23518"/>
                    <a:pt x="14377" y="23640"/>
                  </a:cubicBezTo>
                  <a:cubicBezTo>
                    <a:pt x="16011" y="24907"/>
                    <a:pt x="12542" y="29110"/>
                    <a:pt x="13109" y="30611"/>
                  </a:cubicBezTo>
                  <a:cubicBezTo>
                    <a:pt x="13910" y="32846"/>
                    <a:pt x="20782" y="33780"/>
                    <a:pt x="22883" y="34114"/>
                  </a:cubicBezTo>
                  <a:cubicBezTo>
                    <a:pt x="23175" y="34153"/>
                    <a:pt x="23443" y="34172"/>
                    <a:pt x="23691" y="34172"/>
                  </a:cubicBezTo>
                  <a:cubicBezTo>
                    <a:pt x="26409" y="34172"/>
                    <a:pt x="26547" y="31901"/>
                    <a:pt x="26853" y="29210"/>
                  </a:cubicBezTo>
                  <a:cubicBezTo>
                    <a:pt x="27086" y="27009"/>
                    <a:pt x="27219" y="24674"/>
                    <a:pt x="27086" y="22339"/>
                  </a:cubicBezTo>
                  <a:cubicBezTo>
                    <a:pt x="26986" y="19070"/>
                    <a:pt x="24651" y="20004"/>
                    <a:pt x="22082" y="19303"/>
                  </a:cubicBezTo>
                  <a:cubicBezTo>
                    <a:pt x="17546" y="18036"/>
                    <a:pt x="23584" y="17802"/>
                    <a:pt x="25218" y="17569"/>
                  </a:cubicBezTo>
                  <a:cubicBezTo>
                    <a:pt x="27086" y="17335"/>
                    <a:pt x="26986" y="17102"/>
                    <a:pt x="26853" y="15234"/>
                  </a:cubicBezTo>
                  <a:cubicBezTo>
                    <a:pt x="26752" y="13733"/>
                    <a:pt x="26752" y="12432"/>
                    <a:pt x="26386" y="11031"/>
                  </a:cubicBezTo>
                  <a:cubicBezTo>
                    <a:pt x="25918" y="8781"/>
                    <a:pt x="24929" y="8033"/>
                    <a:pt x="23430" y="8033"/>
                  </a:cubicBezTo>
                  <a:cubicBezTo>
                    <a:pt x="22685" y="8033"/>
                    <a:pt x="21812" y="8218"/>
                    <a:pt x="20815" y="8496"/>
                  </a:cubicBezTo>
                  <a:cubicBezTo>
                    <a:pt x="20323" y="8660"/>
                    <a:pt x="19140" y="9169"/>
                    <a:pt x="18237" y="9169"/>
                  </a:cubicBezTo>
                  <a:cubicBezTo>
                    <a:pt x="17854" y="9169"/>
                    <a:pt x="17521" y="9077"/>
                    <a:pt x="17312" y="8829"/>
                  </a:cubicBezTo>
                  <a:cubicBezTo>
                    <a:pt x="15911" y="7428"/>
                    <a:pt x="19047" y="6728"/>
                    <a:pt x="19881" y="6394"/>
                  </a:cubicBezTo>
                  <a:cubicBezTo>
                    <a:pt x="21482" y="5794"/>
                    <a:pt x="23950" y="5227"/>
                    <a:pt x="21716" y="3459"/>
                  </a:cubicBezTo>
                  <a:cubicBezTo>
                    <a:pt x="20448" y="2658"/>
                    <a:pt x="18447" y="2525"/>
                    <a:pt x="17079" y="2191"/>
                  </a:cubicBezTo>
                  <a:cubicBezTo>
                    <a:pt x="14548" y="1535"/>
                    <a:pt x="9999" y="1"/>
                    <a:pt x="72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85" name="Google Shape;1885;p8"/>
            <p:cNvSpPr/>
            <p:nvPr/>
          </p:nvSpPr>
          <p:spPr>
            <a:xfrm>
              <a:off x="2063148" y="-461400"/>
              <a:ext cx="574974" cy="1048962"/>
            </a:xfrm>
            <a:custGeom>
              <a:avLst/>
              <a:gdLst/>
              <a:ahLst/>
              <a:cxnLst/>
              <a:rect l="l" t="t" r="r" b="b"/>
              <a:pathLst>
                <a:path w="19193" h="35015" extrusionOk="0">
                  <a:moveTo>
                    <a:pt x="382" y="0"/>
                  </a:moveTo>
                  <a:cubicBezTo>
                    <a:pt x="201" y="0"/>
                    <a:pt x="1" y="156"/>
                    <a:pt x="41" y="396"/>
                  </a:cubicBezTo>
                  <a:cubicBezTo>
                    <a:pt x="574" y="2731"/>
                    <a:pt x="1742" y="4966"/>
                    <a:pt x="2876" y="7034"/>
                  </a:cubicBezTo>
                  <a:cubicBezTo>
                    <a:pt x="4110" y="9303"/>
                    <a:pt x="5344" y="11538"/>
                    <a:pt x="6579" y="13806"/>
                  </a:cubicBezTo>
                  <a:cubicBezTo>
                    <a:pt x="9014" y="18342"/>
                    <a:pt x="11516" y="22879"/>
                    <a:pt x="14051" y="27349"/>
                  </a:cubicBezTo>
                  <a:cubicBezTo>
                    <a:pt x="15518" y="29884"/>
                    <a:pt x="16986" y="32386"/>
                    <a:pt x="18521" y="34854"/>
                  </a:cubicBezTo>
                  <a:cubicBezTo>
                    <a:pt x="18583" y="34968"/>
                    <a:pt x="18677" y="35014"/>
                    <a:pt x="18771" y="35014"/>
                  </a:cubicBezTo>
                  <a:cubicBezTo>
                    <a:pt x="18981" y="35014"/>
                    <a:pt x="19192" y="34784"/>
                    <a:pt x="19054" y="34554"/>
                  </a:cubicBezTo>
                  <a:cubicBezTo>
                    <a:pt x="13717" y="25848"/>
                    <a:pt x="8947" y="16841"/>
                    <a:pt x="4044" y="7902"/>
                  </a:cubicBezTo>
                  <a:cubicBezTo>
                    <a:pt x="2709" y="5467"/>
                    <a:pt x="1275" y="2965"/>
                    <a:pt x="641" y="230"/>
                  </a:cubicBezTo>
                  <a:cubicBezTo>
                    <a:pt x="614" y="69"/>
                    <a:pt x="502" y="0"/>
                    <a:pt x="382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86" name="Google Shape;1886;p8"/>
            <p:cNvSpPr/>
            <p:nvPr/>
          </p:nvSpPr>
          <p:spPr>
            <a:xfrm>
              <a:off x="2112814" y="-304284"/>
              <a:ext cx="166684" cy="157666"/>
            </a:xfrm>
            <a:custGeom>
              <a:avLst/>
              <a:gdLst/>
              <a:ahLst/>
              <a:cxnLst/>
              <a:rect l="l" t="t" r="r" b="b"/>
              <a:pathLst>
                <a:path w="5564" h="5263" extrusionOk="0">
                  <a:moveTo>
                    <a:pt x="1439" y="0"/>
                  </a:moveTo>
                  <a:cubicBezTo>
                    <a:pt x="1101" y="0"/>
                    <a:pt x="860" y="241"/>
                    <a:pt x="718" y="555"/>
                  </a:cubicBezTo>
                  <a:cubicBezTo>
                    <a:pt x="384" y="1156"/>
                    <a:pt x="217" y="1789"/>
                    <a:pt x="151" y="2457"/>
                  </a:cubicBezTo>
                  <a:cubicBezTo>
                    <a:pt x="84" y="3290"/>
                    <a:pt x="117" y="4124"/>
                    <a:pt x="17" y="4958"/>
                  </a:cubicBezTo>
                  <a:cubicBezTo>
                    <a:pt x="0" y="5163"/>
                    <a:pt x="149" y="5263"/>
                    <a:pt x="307" y="5263"/>
                  </a:cubicBezTo>
                  <a:cubicBezTo>
                    <a:pt x="458" y="5263"/>
                    <a:pt x="618" y="5171"/>
                    <a:pt x="651" y="4992"/>
                  </a:cubicBezTo>
                  <a:cubicBezTo>
                    <a:pt x="784" y="3691"/>
                    <a:pt x="584" y="2356"/>
                    <a:pt x="1085" y="1156"/>
                  </a:cubicBezTo>
                  <a:cubicBezTo>
                    <a:pt x="1151" y="989"/>
                    <a:pt x="1251" y="789"/>
                    <a:pt x="1351" y="689"/>
                  </a:cubicBezTo>
                  <a:cubicBezTo>
                    <a:pt x="1371" y="650"/>
                    <a:pt x="1379" y="633"/>
                    <a:pt x="1382" y="633"/>
                  </a:cubicBezTo>
                  <a:cubicBezTo>
                    <a:pt x="1385" y="633"/>
                    <a:pt x="1385" y="641"/>
                    <a:pt x="1385" y="655"/>
                  </a:cubicBezTo>
                  <a:cubicBezTo>
                    <a:pt x="1452" y="622"/>
                    <a:pt x="1385" y="622"/>
                    <a:pt x="1418" y="622"/>
                  </a:cubicBezTo>
                  <a:lnTo>
                    <a:pt x="1485" y="622"/>
                  </a:lnTo>
                  <a:cubicBezTo>
                    <a:pt x="1852" y="722"/>
                    <a:pt x="2252" y="1089"/>
                    <a:pt x="2619" y="1289"/>
                  </a:cubicBezTo>
                  <a:cubicBezTo>
                    <a:pt x="3019" y="1489"/>
                    <a:pt x="3420" y="1656"/>
                    <a:pt x="3787" y="1856"/>
                  </a:cubicBezTo>
                  <a:cubicBezTo>
                    <a:pt x="4187" y="2090"/>
                    <a:pt x="4587" y="2323"/>
                    <a:pt x="4954" y="2557"/>
                  </a:cubicBezTo>
                  <a:cubicBezTo>
                    <a:pt x="5012" y="2597"/>
                    <a:pt x="5069" y="2614"/>
                    <a:pt x="5124" y="2614"/>
                  </a:cubicBezTo>
                  <a:cubicBezTo>
                    <a:pt x="5383" y="2614"/>
                    <a:pt x="5563" y="2216"/>
                    <a:pt x="5288" y="2023"/>
                  </a:cubicBezTo>
                  <a:cubicBezTo>
                    <a:pt x="4554" y="1523"/>
                    <a:pt x="3787" y="1122"/>
                    <a:pt x="2986" y="755"/>
                  </a:cubicBezTo>
                  <a:cubicBezTo>
                    <a:pt x="2519" y="522"/>
                    <a:pt x="2119" y="155"/>
                    <a:pt x="1618" y="21"/>
                  </a:cubicBezTo>
                  <a:cubicBezTo>
                    <a:pt x="1556" y="7"/>
                    <a:pt x="1496" y="0"/>
                    <a:pt x="143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87" name="Google Shape;1887;p8"/>
            <p:cNvSpPr/>
            <p:nvPr/>
          </p:nvSpPr>
          <p:spPr>
            <a:xfrm>
              <a:off x="2178776" y="-133328"/>
              <a:ext cx="228696" cy="228396"/>
            </a:xfrm>
            <a:custGeom>
              <a:avLst/>
              <a:gdLst/>
              <a:ahLst/>
              <a:cxnLst/>
              <a:rect l="l" t="t" r="r" b="b"/>
              <a:pathLst>
                <a:path w="7634" h="7624" extrusionOk="0">
                  <a:moveTo>
                    <a:pt x="1506" y="1"/>
                  </a:moveTo>
                  <a:cubicBezTo>
                    <a:pt x="1383" y="1"/>
                    <a:pt x="1245" y="110"/>
                    <a:pt x="1218" y="219"/>
                  </a:cubicBezTo>
                  <a:cubicBezTo>
                    <a:pt x="717" y="2587"/>
                    <a:pt x="284" y="4922"/>
                    <a:pt x="17" y="7324"/>
                  </a:cubicBezTo>
                  <a:cubicBezTo>
                    <a:pt x="0" y="7524"/>
                    <a:pt x="150" y="7624"/>
                    <a:pt x="309" y="7624"/>
                  </a:cubicBezTo>
                  <a:cubicBezTo>
                    <a:pt x="467" y="7624"/>
                    <a:pt x="634" y="7524"/>
                    <a:pt x="651" y="7324"/>
                  </a:cubicBezTo>
                  <a:cubicBezTo>
                    <a:pt x="873" y="5096"/>
                    <a:pt x="1278" y="2899"/>
                    <a:pt x="1749" y="732"/>
                  </a:cubicBezTo>
                  <a:lnTo>
                    <a:pt x="1749" y="732"/>
                  </a:lnTo>
                  <a:cubicBezTo>
                    <a:pt x="3636" y="1390"/>
                    <a:pt x="5479" y="2290"/>
                    <a:pt x="7055" y="3488"/>
                  </a:cubicBezTo>
                  <a:cubicBezTo>
                    <a:pt x="7116" y="3537"/>
                    <a:pt x="7176" y="3558"/>
                    <a:pt x="7232" y="3558"/>
                  </a:cubicBezTo>
                  <a:cubicBezTo>
                    <a:pt x="7479" y="3558"/>
                    <a:pt x="7634" y="3145"/>
                    <a:pt x="7389" y="2954"/>
                  </a:cubicBezTo>
                  <a:cubicBezTo>
                    <a:pt x="5654" y="1653"/>
                    <a:pt x="3619" y="686"/>
                    <a:pt x="1585" y="19"/>
                  </a:cubicBezTo>
                  <a:cubicBezTo>
                    <a:pt x="1560" y="6"/>
                    <a:pt x="1533" y="1"/>
                    <a:pt x="150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88" name="Google Shape;1888;p8"/>
            <p:cNvSpPr/>
            <p:nvPr/>
          </p:nvSpPr>
          <p:spPr>
            <a:xfrm>
              <a:off x="2245726" y="-14016"/>
              <a:ext cx="256676" cy="324949"/>
            </a:xfrm>
            <a:custGeom>
              <a:avLst/>
              <a:gdLst/>
              <a:ahLst/>
              <a:cxnLst/>
              <a:rect l="l" t="t" r="r" b="b"/>
              <a:pathLst>
                <a:path w="8568" h="10847" extrusionOk="0">
                  <a:moveTo>
                    <a:pt x="1357" y="0"/>
                  </a:moveTo>
                  <a:cubicBezTo>
                    <a:pt x="1199" y="0"/>
                    <a:pt x="1051" y="107"/>
                    <a:pt x="1051" y="305"/>
                  </a:cubicBezTo>
                  <a:cubicBezTo>
                    <a:pt x="1151" y="3774"/>
                    <a:pt x="150" y="7110"/>
                    <a:pt x="17" y="10546"/>
                  </a:cubicBezTo>
                  <a:cubicBezTo>
                    <a:pt x="0" y="10746"/>
                    <a:pt x="150" y="10846"/>
                    <a:pt x="309" y="10846"/>
                  </a:cubicBezTo>
                  <a:cubicBezTo>
                    <a:pt x="467" y="10846"/>
                    <a:pt x="634" y="10746"/>
                    <a:pt x="650" y="10546"/>
                  </a:cubicBezTo>
                  <a:cubicBezTo>
                    <a:pt x="778" y="7272"/>
                    <a:pt x="1692" y="4088"/>
                    <a:pt x="1692" y="794"/>
                  </a:cubicBezTo>
                  <a:lnTo>
                    <a:pt x="1692" y="794"/>
                  </a:lnTo>
                  <a:cubicBezTo>
                    <a:pt x="3789" y="1755"/>
                    <a:pt x="6004" y="2529"/>
                    <a:pt x="7989" y="3708"/>
                  </a:cubicBezTo>
                  <a:cubicBezTo>
                    <a:pt x="8044" y="3746"/>
                    <a:pt x="8099" y="3763"/>
                    <a:pt x="8150" y="3763"/>
                  </a:cubicBezTo>
                  <a:cubicBezTo>
                    <a:pt x="8405" y="3763"/>
                    <a:pt x="8567" y="3341"/>
                    <a:pt x="8289" y="3174"/>
                  </a:cubicBezTo>
                  <a:cubicBezTo>
                    <a:pt x="6154" y="1873"/>
                    <a:pt x="3786" y="1106"/>
                    <a:pt x="1518" y="38"/>
                  </a:cubicBezTo>
                  <a:cubicBezTo>
                    <a:pt x="1467" y="13"/>
                    <a:pt x="1411" y="0"/>
                    <a:pt x="135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89" name="Google Shape;1889;p8"/>
            <p:cNvSpPr/>
            <p:nvPr/>
          </p:nvSpPr>
          <p:spPr>
            <a:xfrm>
              <a:off x="2354134" y="146605"/>
              <a:ext cx="132532" cy="171297"/>
            </a:xfrm>
            <a:custGeom>
              <a:avLst/>
              <a:gdLst/>
              <a:ahLst/>
              <a:cxnLst/>
              <a:rect l="l" t="t" r="r" b="b"/>
              <a:pathLst>
                <a:path w="4424" h="5718" extrusionOk="0">
                  <a:moveTo>
                    <a:pt x="760" y="1"/>
                  </a:moveTo>
                  <a:cubicBezTo>
                    <a:pt x="625" y="1"/>
                    <a:pt x="490" y="76"/>
                    <a:pt x="467" y="214"/>
                  </a:cubicBezTo>
                  <a:cubicBezTo>
                    <a:pt x="234" y="1948"/>
                    <a:pt x="0" y="3683"/>
                    <a:pt x="0" y="5417"/>
                  </a:cubicBezTo>
                  <a:cubicBezTo>
                    <a:pt x="0" y="5618"/>
                    <a:pt x="159" y="5718"/>
                    <a:pt x="317" y="5718"/>
                  </a:cubicBezTo>
                  <a:cubicBezTo>
                    <a:pt x="476" y="5718"/>
                    <a:pt x="634" y="5618"/>
                    <a:pt x="634" y="5417"/>
                  </a:cubicBezTo>
                  <a:cubicBezTo>
                    <a:pt x="634" y="3875"/>
                    <a:pt x="805" y="2304"/>
                    <a:pt x="1016" y="757"/>
                  </a:cubicBezTo>
                  <a:lnTo>
                    <a:pt x="1016" y="757"/>
                  </a:lnTo>
                  <a:cubicBezTo>
                    <a:pt x="1943" y="1205"/>
                    <a:pt x="2830" y="1775"/>
                    <a:pt x="3770" y="2215"/>
                  </a:cubicBezTo>
                  <a:cubicBezTo>
                    <a:pt x="3816" y="2236"/>
                    <a:pt x="3861" y="2245"/>
                    <a:pt x="3905" y="2245"/>
                  </a:cubicBezTo>
                  <a:cubicBezTo>
                    <a:pt x="4209" y="2245"/>
                    <a:pt x="4424" y="1794"/>
                    <a:pt x="4103" y="1648"/>
                  </a:cubicBezTo>
                  <a:cubicBezTo>
                    <a:pt x="3002" y="1181"/>
                    <a:pt x="2035" y="514"/>
                    <a:pt x="934" y="47"/>
                  </a:cubicBezTo>
                  <a:cubicBezTo>
                    <a:pt x="883" y="16"/>
                    <a:pt x="821" y="1"/>
                    <a:pt x="7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0" name="Google Shape;1890;p8"/>
            <p:cNvSpPr/>
            <p:nvPr/>
          </p:nvSpPr>
          <p:spPr>
            <a:xfrm>
              <a:off x="2447056" y="299348"/>
              <a:ext cx="169589" cy="204310"/>
            </a:xfrm>
            <a:custGeom>
              <a:avLst/>
              <a:gdLst/>
              <a:ahLst/>
              <a:cxnLst/>
              <a:rect l="l" t="t" r="r" b="b"/>
              <a:pathLst>
                <a:path w="5661" h="6820" extrusionOk="0">
                  <a:moveTo>
                    <a:pt x="824" y="1"/>
                  </a:moveTo>
                  <a:cubicBezTo>
                    <a:pt x="701" y="1"/>
                    <a:pt x="562" y="115"/>
                    <a:pt x="534" y="252"/>
                  </a:cubicBezTo>
                  <a:cubicBezTo>
                    <a:pt x="0" y="2253"/>
                    <a:pt x="34" y="4455"/>
                    <a:pt x="167" y="6490"/>
                  </a:cubicBezTo>
                  <a:cubicBezTo>
                    <a:pt x="184" y="6711"/>
                    <a:pt x="349" y="6819"/>
                    <a:pt x="506" y="6819"/>
                  </a:cubicBezTo>
                  <a:cubicBezTo>
                    <a:pt x="657" y="6819"/>
                    <a:pt x="801" y="6719"/>
                    <a:pt x="801" y="6523"/>
                  </a:cubicBezTo>
                  <a:cubicBezTo>
                    <a:pt x="675" y="4632"/>
                    <a:pt x="638" y="2623"/>
                    <a:pt x="1056" y="748"/>
                  </a:cubicBezTo>
                  <a:lnTo>
                    <a:pt x="1056" y="748"/>
                  </a:lnTo>
                  <a:cubicBezTo>
                    <a:pt x="2421" y="1283"/>
                    <a:pt x="3810" y="1697"/>
                    <a:pt x="5171" y="2253"/>
                  </a:cubicBezTo>
                  <a:cubicBezTo>
                    <a:pt x="5215" y="2273"/>
                    <a:pt x="5256" y="2282"/>
                    <a:pt x="5294" y="2282"/>
                  </a:cubicBezTo>
                  <a:cubicBezTo>
                    <a:pt x="5570" y="2282"/>
                    <a:pt x="5661" y="1799"/>
                    <a:pt x="5338" y="1653"/>
                  </a:cubicBezTo>
                  <a:cubicBezTo>
                    <a:pt x="3870" y="1052"/>
                    <a:pt x="2369" y="619"/>
                    <a:pt x="901" y="18"/>
                  </a:cubicBezTo>
                  <a:cubicBezTo>
                    <a:pt x="877" y="6"/>
                    <a:pt x="851" y="1"/>
                    <a:pt x="824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1" name="Google Shape;1891;p8"/>
            <p:cNvSpPr/>
            <p:nvPr/>
          </p:nvSpPr>
          <p:spPr>
            <a:xfrm>
              <a:off x="2522004" y="425790"/>
              <a:ext cx="120399" cy="140800"/>
            </a:xfrm>
            <a:custGeom>
              <a:avLst/>
              <a:gdLst/>
              <a:ahLst/>
              <a:cxnLst/>
              <a:rect l="l" t="t" r="r" b="b"/>
              <a:pathLst>
                <a:path w="4019" h="4700" extrusionOk="0">
                  <a:moveTo>
                    <a:pt x="534" y="0"/>
                  </a:moveTo>
                  <a:cubicBezTo>
                    <a:pt x="401" y="0"/>
                    <a:pt x="267" y="67"/>
                    <a:pt x="234" y="200"/>
                  </a:cubicBezTo>
                  <a:cubicBezTo>
                    <a:pt x="0" y="1601"/>
                    <a:pt x="0" y="3002"/>
                    <a:pt x="0" y="4370"/>
                  </a:cubicBezTo>
                  <a:cubicBezTo>
                    <a:pt x="0" y="4591"/>
                    <a:pt x="165" y="4700"/>
                    <a:pt x="327" y="4700"/>
                  </a:cubicBezTo>
                  <a:cubicBezTo>
                    <a:pt x="482" y="4700"/>
                    <a:pt x="634" y="4600"/>
                    <a:pt x="634" y="4403"/>
                  </a:cubicBezTo>
                  <a:cubicBezTo>
                    <a:pt x="634" y="3143"/>
                    <a:pt x="604" y="1853"/>
                    <a:pt x="798" y="618"/>
                  </a:cubicBezTo>
                  <a:lnTo>
                    <a:pt x="798" y="618"/>
                  </a:lnTo>
                  <a:cubicBezTo>
                    <a:pt x="1714" y="705"/>
                    <a:pt x="2642" y="1075"/>
                    <a:pt x="3403" y="1501"/>
                  </a:cubicBezTo>
                  <a:cubicBezTo>
                    <a:pt x="3459" y="1532"/>
                    <a:pt x="3514" y="1545"/>
                    <a:pt x="3565" y="1545"/>
                  </a:cubicBezTo>
                  <a:cubicBezTo>
                    <a:pt x="3847" y="1545"/>
                    <a:pt x="4019" y="1137"/>
                    <a:pt x="3736" y="968"/>
                  </a:cubicBezTo>
                  <a:cubicBezTo>
                    <a:pt x="2769" y="434"/>
                    <a:pt x="1635" y="0"/>
                    <a:pt x="534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2" name="Google Shape;1892;p8"/>
            <p:cNvSpPr/>
            <p:nvPr/>
          </p:nvSpPr>
          <p:spPr>
            <a:xfrm>
              <a:off x="2081331" y="278888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3" name="Google Shape;1893;p8"/>
            <p:cNvSpPr/>
            <p:nvPr/>
          </p:nvSpPr>
          <p:spPr>
            <a:xfrm>
              <a:off x="2116319" y="320856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4" name="Google Shape;1894;p8"/>
            <p:cNvSpPr/>
            <p:nvPr/>
          </p:nvSpPr>
          <p:spPr>
            <a:xfrm>
              <a:off x="2130308" y="26091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5" name="Google Shape;1895;p8"/>
            <p:cNvSpPr/>
            <p:nvPr/>
          </p:nvSpPr>
          <p:spPr>
            <a:xfrm>
              <a:off x="2604920" y="13094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6" name="Google Shape;1896;p8"/>
            <p:cNvSpPr/>
            <p:nvPr/>
          </p:nvSpPr>
          <p:spPr>
            <a:xfrm>
              <a:off x="2594945" y="69051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01" y="868"/>
                    <a:pt x="1101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7" name="Google Shape;1897;p8"/>
            <p:cNvSpPr/>
            <p:nvPr/>
          </p:nvSpPr>
          <p:spPr>
            <a:xfrm>
              <a:off x="2538988" y="2708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8" name="Google Shape;1898;p8"/>
            <p:cNvSpPr/>
            <p:nvPr/>
          </p:nvSpPr>
          <p:spPr>
            <a:xfrm>
              <a:off x="2455054" y="585662"/>
              <a:ext cx="34002" cy="27022"/>
            </a:xfrm>
            <a:custGeom>
              <a:avLst/>
              <a:gdLst/>
              <a:ahLst/>
              <a:cxnLst/>
              <a:rect l="l" t="t" r="r" b="b"/>
              <a:pathLst>
                <a:path w="1135" h="902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9" name="Google Shape;1899;p8"/>
            <p:cNvSpPr/>
            <p:nvPr/>
          </p:nvSpPr>
          <p:spPr>
            <a:xfrm>
              <a:off x="2493007" y="603635"/>
              <a:ext cx="34032" cy="26033"/>
            </a:xfrm>
            <a:custGeom>
              <a:avLst/>
              <a:gdLst/>
              <a:ahLst/>
              <a:cxnLst/>
              <a:rect l="l" t="t" r="r" b="b"/>
              <a:pathLst>
                <a:path w="1136" h="869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0" name="Google Shape;1900;p8"/>
            <p:cNvSpPr/>
            <p:nvPr/>
          </p:nvSpPr>
          <p:spPr>
            <a:xfrm>
              <a:off x="2639908" y="39080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1" name="Google Shape;1901;p8"/>
            <p:cNvSpPr/>
            <p:nvPr/>
          </p:nvSpPr>
          <p:spPr>
            <a:xfrm>
              <a:off x="2639908" y="355844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5" y="867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2" name="Google Shape;1902;p8"/>
            <p:cNvSpPr/>
            <p:nvPr/>
          </p:nvSpPr>
          <p:spPr>
            <a:xfrm>
              <a:off x="2116319" y="-49842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3" name="Google Shape;1903;p8"/>
            <p:cNvSpPr/>
            <p:nvPr/>
          </p:nvSpPr>
          <p:spPr>
            <a:xfrm>
              <a:off x="2319146" y="-206719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02" y="867"/>
                    <a:pt x="1102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4" name="Google Shape;1904;p8"/>
            <p:cNvSpPr/>
            <p:nvPr/>
          </p:nvSpPr>
          <p:spPr>
            <a:xfrm>
              <a:off x="2434055" y="10104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35" y="867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5" name="Google Shape;1905;p8"/>
            <p:cNvSpPr/>
            <p:nvPr/>
          </p:nvSpPr>
          <p:spPr>
            <a:xfrm>
              <a:off x="2172275" y="12500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906" name="Google Shape;1906;p8"/>
          <p:cNvGrpSpPr/>
          <p:nvPr/>
        </p:nvGrpSpPr>
        <p:grpSpPr>
          <a:xfrm>
            <a:off x="622793" y="839638"/>
            <a:ext cx="164484" cy="149639"/>
            <a:chOff x="737385" y="1492952"/>
            <a:chExt cx="161913" cy="146935"/>
          </a:xfrm>
        </p:grpSpPr>
        <p:sp>
          <p:nvSpPr>
            <p:cNvPr id="1907" name="Google Shape;1907;p8"/>
            <p:cNvSpPr/>
            <p:nvPr/>
          </p:nvSpPr>
          <p:spPr>
            <a:xfrm>
              <a:off x="737385" y="158788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5" y="1"/>
                  </a:moveTo>
                  <a:cubicBezTo>
                    <a:pt x="0" y="1"/>
                    <a:pt x="0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8" name="Google Shape;1908;p8"/>
            <p:cNvSpPr/>
            <p:nvPr/>
          </p:nvSpPr>
          <p:spPr>
            <a:xfrm>
              <a:off x="790346" y="1492952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01" y="1"/>
                  </a:moveTo>
                  <a:cubicBezTo>
                    <a:pt x="0" y="1"/>
                    <a:pt x="0" y="1769"/>
                    <a:pt x="1101" y="1769"/>
                  </a:cubicBezTo>
                  <a:cubicBezTo>
                    <a:pt x="2235" y="1769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9" name="Google Shape;1909;p8"/>
            <p:cNvSpPr/>
            <p:nvPr/>
          </p:nvSpPr>
          <p:spPr>
            <a:xfrm>
              <a:off x="832314" y="1587881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0" y="1"/>
                    <a:pt x="0" y="1735"/>
                    <a:pt x="1101" y="1735"/>
                  </a:cubicBezTo>
                  <a:cubicBezTo>
                    <a:pt x="2235" y="1735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910" name="Google Shape;1910;p8"/>
          <p:cNvSpPr/>
          <p:nvPr/>
        </p:nvSpPr>
        <p:spPr>
          <a:xfrm>
            <a:off x="6584535" y="-110333"/>
            <a:ext cx="5703801" cy="892952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911" name="Google Shape;1911;p8"/>
          <p:cNvGrpSpPr/>
          <p:nvPr/>
        </p:nvGrpSpPr>
        <p:grpSpPr>
          <a:xfrm>
            <a:off x="3" y="-268128"/>
            <a:ext cx="445435" cy="1208568"/>
            <a:chOff x="904476" y="-243594"/>
            <a:chExt cx="438472" cy="1186732"/>
          </a:xfrm>
        </p:grpSpPr>
        <p:sp>
          <p:nvSpPr>
            <p:cNvPr id="1912" name="Google Shape;1912;p8"/>
            <p:cNvSpPr/>
            <p:nvPr/>
          </p:nvSpPr>
          <p:spPr>
            <a:xfrm>
              <a:off x="904476" y="362824"/>
              <a:ext cx="134719" cy="198648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3" name="Google Shape;1913;p8"/>
            <p:cNvSpPr/>
            <p:nvPr/>
          </p:nvSpPr>
          <p:spPr>
            <a:xfrm>
              <a:off x="1121083" y="147893"/>
              <a:ext cx="221865" cy="139272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4" name="Google Shape;1914;p8"/>
            <p:cNvSpPr/>
            <p:nvPr/>
          </p:nvSpPr>
          <p:spPr>
            <a:xfrm>
              <a:off x="926523" y="45086"/>
              <a:ext cx="117673" cy="243525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5" name="Google Shape;1915;p8"/>
            <p:cNvSpPr/>
            <p:nvPr/>
          </p:nvSpPr>
          <p:spPr>
            <a:xfrm>
              <a:off x="1114103" y="299887"/>
              <a:ext cx="171147" cy="210272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6" name="Google Shape;1916;p8"/>
            <p:cNvSpPr/>
            <p:nvPr/>
          </p:nvSpPr>
          <p:spPr>
            <a:xfrm>
              <a:off x="962380" y="553670"/>
              <a:ext cx="142747" cy="313715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7" name="Google Shape;1917;p8"/>
            <p:cNvSpPr/>
            <p:nvPr/>
          </p:nvSpPr>
          <p:spPr>
            <a:xfrm>
              <a:off x="1109101" y="685593"/>
              <a:ext cx="152124" cy="257545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8" name="Google Shape;1918;p8"/>
            <p:cNvSpPr/>
            <p:nvPr/>
          </p:nvSpPr>
          <p:spPr>
            <a:xfrm>
              <a:off x="1073125" y="-243594"/>
              <a:ext cx="112161" cy="1077032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9" name="Google Shape;1919;p8"/>
            <p:cNvSpPr/>
            <p:nvPr/>
          </p:nvSpPr>
          <p:spPr>
            <a:xfrm>
              <a:off x="949020" y="-33577"/>
              <a:ext cx="148379" cy="280432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0" name="Google Shape;1920;p8"/>
            <p:cNvSpPr/>
            <p:nvPr/>
          </p:nvSpPr>
          <p:spPr>
            <a:xfrm>
              <a:off x="1072016" y="255883"/>
              <a:ext cx="139422" cy="185886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1" name="Google Shape;1921;p8"/>
            <p:cNvSpPr/>
            <p:nvPr/>
          </p:nvSpPr>
          <p:spPr>
            <a:xfrm>
              <a:off x="1005186" y="527189"/>
              <a:ext cx="112730" cy="285225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2" name="Google Shape;1922;p8"/>
            <p:cNvSpPr/>
            <p:nvPr/>
          </p:nvSpPr>
          <p:spPr>
            <a:xfrm>
              <a:off x="931735" y="330292"/>
              <a:ext cx="160333" cy="197450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3" name="Google Shape;1923;p8"/>
            <p:cNvSpPr/>
            <p:nvPr/>
          </p:nvSpPr>
          <p:spPr>
            <a:xfrm>
              <a:off x="1075821" y="128692"/>
              <a:ext cx="182142" cy="123395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4" name="Google Shape;1924;p8"/>
            <p:cNvSpPr/>
            <p:nvPr/>
          </p:nvSpPr>
          <p:spPr>
            <a:xfrm>
              <a:off x="994192" y="20495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5" name="Google Shape;1925;p8"/>
            <p:cNvSpPr/>
            <p:nvPr/>
          </p:nvSpPr>
          <p:spPr>
            <a:xfrm>
              <a:off x="1001172" y="17497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6" name="Google Shape;1926;p8"/>
            <p:cNvSpPr/>
            <p:nvPr/>
          </p:nvSpPr>
          <p:spPr>
            <a:xfrm>
              <a:off x="1257979" y="20795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7" name="Google Shape;1927;p8"/>
            <p:cNvSpPr/>
            <p:nvPr/>
          </p:nvSpPr>
          <p:spPr>
            <a:xfrm>
              <a:off x="1264959" y="244919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8" name="Google Shape;1928;p8"/>
            <p:cNvSpPr/>
            <p:nvPr/>
          </p:nvSpPr>
          <p:spPr>
            <a:xfrm>
              <a:off x="1283950" y="22395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9" name="Google Shape;1929;p8"/>
            <p:cNvSpPr/>
            <p:nvPr/>
          </p:nvSpPr>
          <p:spPr>
            <a:xfrm>
              <a:off x="973194" y="47773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0" name="Google Shape;1930;p8"/>
            <p:cNvSpPr/>
            <p:nvPr/>
          </p:nvSpPr>
          <p:spPr>
            <a:xfrm>
              <a:off x="980203" y="45077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1" name="Google Shape;1931;p8"/>
            <p:cNvSpPr/>
            <p:nvPr/>
          </p:nvSpPr>
          <p:spPr>
            <a:xfrm>
              <a:off x="1211009" y="46176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2" name="Google Shape;1932;p8"/>
            <p:cNvSpPr/>
            <p:nvPr/>
          </p:nvSpPr>
          <p:spPr>
            <a:xfrm>
              <a:off x="1222991" y="43178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3" name="Google Shape;1933;p8"/>
            <p:cNvSpPr/>
            <p:nvPr/>
          </p:nvSpPr>
          <p:spPr>
            <a:xfrm>
              <a:off x="1240006" y="457752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4" name="Google Shape;1934;p8"/>
            <p:cNvSpPr/>
            <p:nvPr/>
          </p:nvSpPr>
          <p:spPr>
            <a:xfrm>
              <a:off x="1022171" y="830458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5" name="Google Shape;1935;p8"/>
            <p:cNvSpPr/>
            <p:nvPr/>
          </p:nvSpPr>
          <p:spPr>
            <a:xfrm>
              <a:off x="1047153" y="816469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6" name="Google Shape;1936;p8"/>
            <p:cNvSpPr/>
            <p:nvPr/>
          </p:nvSpPr>
          <p:spPr>
            <a:xfrm>
              <a:off x="1174044" y="8664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7" name="Google Shape;1937;p8"/>
            <p:cNvSpPr/>
            <p:nvPr/>
          </p:nvSpPr>
          <p:spPr>
            <a:xfrm>
              <a:off x="1191029" y="83746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8" name="Google Shape;1938;p8"/>
            <p:cNvSpPr/>
            <p:nvPr/>
          </p:nvSpPr>
          <p:spPr>
            <a:xfrm>
              <a:off x="1207025" y="86643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939" name="Google Shape;1939;p8"/>
          <p:cNvGrpSpPr/>
          <p:nvPr/>
        </p:nvGrpSpPr>
        <p:grpSpPr>
          <a:xfrm>
            <a:off x="7912459" y="151782"/>
            <a:ext cx="525816" cy="687191"/>
            <a:chOff x="3289399" y="3455662"/>
            <a:chExt cx="436502" cy="569243"/>
          </a:xfrm>
        </p:grpSpPr>
        <p:sp>
          <p:nvSpPr>
            <p:cNvPr id="1940" name="Google Shape;1940;p8"/>
            <p:cNvSpPr/>
            <p:nvPr/>
          </p:nvSpPr>
          <p:spPr>
            <a:xfrm>
              <a:off x="3289399" y="3590341"/>
              <a:ext cx="418746" cy="434563"/>
            </a:xfrm>
            <a:custGeom>
              <a:avLst/>
              <a:gdLst/>
              <a:ahLst/>
              <a:cxnLst/>
              <a:rect l="l" t="t" r="r" b="b"/>
              <a:pathLst>
                <a:path w="13978" h="14506" extrusionOk="0">
                  <a:moveTo>
                    <a:pt x="9083" y="30"/>
                  </a:moveTo>
                  <a:cubicBezTo>
                    <a:pt x="8628" y="30"/>
                    <a:pt x="8176" y="40"/>
                    <a:pt x="7739" y="67"/>
                  </a:cubicBezTo>
                  <a:cubicBezTo>
                    <a:pt x="6639" y="101"/>
                    <a:pt x="4804" y="1"/>
                    <a:pt x="3970" y="968"/>
                  </a:cubicBezTo>
                  <a:cubicBezTo>
                    <a:pt x="2869" y="2269"/>
                    <a:pt x="5271" y="2903"/>
                    <a:pt x="6038" y="3403"/>
                  </a:cubicBezTo>
                  <a:cubicBezTo>
                    <a:pt x="4637" y="4037"/>
                    <a:pt x="3036" y="4103"/>
                    <a:pt x="1702" y="5004"/>
                  </a:cubicBezTo>
                  <a:cubicBezTo>
                    <a:pt x="935" y="5538"/>
                    <a:pt x="1" y="6038"/>
                    <a:pt x="834" y="6939"/>
                  </a:cubicBezTo>
                  <a:cubicBezTo>
                    <a:pt x="1502" y="7706"/>
                    <a:pt x="2569" y="8173"/>
                    <a:pt x="3436" y="8473"/>
                  </a:cubicBezTo>
                  <a:cubicBezTo>
                    <a:pt x="2602" y="9841"/>
                    <a:pt x="501" y="13744"/>
                    <a:pt x="1468" y="14411"/>
                  </a:cubicBezTo>
                  <a:cubicBezTo>
                    <a:pt x="1563" y="14476"/>
                    <a:pt x="1674" y="14506"/>
                    <a:pt x="1801" y="14506"/>
                  </a:cubicBezTo>
                  <a:cubicBezTo>
                    <a:pt x="2969" y="14506"/>
                    <a:pt x="5377" y="11948"/>
                    <a:pt x="6672" y="11075"/>
                  </a:cubicBezTo>
                  <a:cubicBezTo>
                    <a:pt x="6822" y="10980"/>
                    <a:pt x="6951" y="10940"/>
                    <a:pt x="7068" y="10940"/>
                  </a:cubicBezTo>
                  <a:cubicBezTo>
                    <a:pt x="7523" y="10940"/>
                    <a:pt x="7796" y="11543"/>
                    <a:pt x="8407" y="11809"/>
                  </a:cubicBezTo>
                  <a:cubicBezTo>
                    <a:pt x="8739" y="11932"/>
                    <a:pt x="9072" y="12073"/>
                    <a:pt x="9371" y="12073"/>
                  </a:cubicBezTo>
                  <a:cubicBezTo>
                    <a:pt x="9642" y="12073"/>
                    <a:pt x="9884" y="11957"/>
                    <a:pt x="10074" y="11609"/>
                  </a:cubicBezTo>
                  <a:cubicBezTo>
                    <a:pt x="10675" y="10441"/>
                    <a:pt x="9974" y="8607"/>
                    <a:pt x="10074" y="7372"/>
                  </a:cubicBezTo>
                  <a:lnTo>
                    <a:pt x="10074" y="7372"/>
                  </a:lnTo>
                  <a:cubicBezTo>
                    <a:pt x="10731" y="7658"/>
                    <a:pt x="11633" y="8188"/>
                    <a:pt x="12423" y="8188"/>
                  </a:cubicBezTo>
                  <a:cubicBezTo>
                    <a:pt x="12555" y="8188"/>
                    <a:pt x="12685" y="8173"/>
                    <a:pt x="12810" y="8140"/>
                  </a:cubicBezTo>
                  <a:cubicBezTo>
                    <a:pt x="13977" y="7806"/>
                    <a:pt x="13744" y="6138"/>
                    <a:pt x="13610" y="5238"/>
                  </a:cubicBezTo>
                  <a:cubicBezTo>
                    <a:pt x="13410" y="3536"/>
                    <a:pt x="12776" y="1802"/>
                    <a:pt x="12643" y="101"/>
                  </a:cubicBezTo>
                  <a:lnTo>
                    <a:pt x="12576" y="101"/>
                  </a:lnTo>
                  <a:cubicBezTo>
                    <a:pt x="11533" y="101"/>
                    <a:pt x="10296" y="30"/>
                    <a:pt x="9083" y="3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41" name="Google Shape;1941;p8"/>
            <p:cNvSpPr/>
            <p:nvPr/>
          </p:nvSpPr>
          <p:spPr>
            <a:xfrm>
              <a:off x="3404877" y="3455662"/>
              <a:ext cx="321025" cy="474737"/>
            </a:xfrm>
            <a:custGeom>
              <a:avLst/>
              <a:gdLst/>
              <a:ahLst/>
              <a:cxnLst/>
              <a:rect l="l" t="t" r="r" b="b"/>
              <a:pathLst>
                <a:path w="10716" h="15847" extrusionOk="0">
                  <a:moveTo>
                    <a:pt x="10407" y="0"/>
                  </a:moveTo>
                  <a:cubicBezTo>
                    <a:pt x="10302" y="0"/>
                    <a:pt x="10196" y="59"/>
                    <a:pt x="10156" y="193"/>
                  </a:cubicBezTo>
                  <a:cubicBezTo>
                    <a:pt x="9255" y="3162"/>
                    <a:pt x="7720" y="5998"/>
                    <a:pt x="6019" y="8599"/>
                  </a:cubicBezTo>
                  <a:cubicBezTo>
                    <a:pt x="4385" y="11101"/>
                    <a:pt x="2283" y="13269"/>
                    <a:pt x="182" y="15404"/>
                  </a:cubicBezTo>
                  <a:cubicBezTo>
                    <a:pt x="1" y="15585"/>
                    <a:pt x="180" y="15846"/>
                    <a:pt x="379" y="15846"/>
                  </a:cubicBezTo>
                  <a:cubicBezTo>
                    <a:pt x="437" y="15846"/>
                    <a:pt x="496" y="15824"/>
                    <a:pt x="549" y="15771"/>
                  </a:cubicBezTo>
                  <a:cubicBezTo>
                    <a:pt x="2684" y="13603"/>
                    <a:pt x="4785" y="11401"/>
                    <a:pt x="6486" y="8866"/>
                  </a:cubicBezTo>
                  <a:cubicBezTo>
                    <a:pt x="8187" y="6231"/>
                    <a:pt x="9755" y="3329"/>
                    <a:pt x="10656" y="327"/>
                  </a:cubicBezTo>
                  <a:cubicBezTo>
                    <a:pt x="10716" y="128"/>
                    <a:pt x="10562" y="0"/>
                    <a:pt x="104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42" name="Google Shape;1942;p8"/>
            <p:cNvSpPr/>
            <p:nvPr/>
          </p:nvSpPr>
          <p:spPr>
            <a:xfrm>
              <a:off x="3505857" y="3642074"/>
              <a:ext cx="155300" cy="125672"/>
            </a:xfrm>
            <a:custGeom>
              <a:avLst/>
              <a:gdLst/>
              <a:ahLst/>
              <a:cxnLst/>
              <a:rect l="l" t="t" r="r" b="b"/>
              <a:pathLst>
                <a:path w="5184" h="4195" extrusionOk="0">
                  <a:moveTo>
                    <a:pt x="1934" y="1"/>
                  </a:moveTo>
                  <a:cubicBezTo>
                    <a:pt x="1389" y="1"/>
                    <a:pt x="845" y="35"/>
                    <a:pt x="313" y="175"/>
                  </a:cubicBezTo>
                  <a:cubicBezTo>
                    <a:pt x="0" y="237"/>
                    <a:pt x="98" y="681"/>
                    <a:pt x="387" y="681"/>
                  </a:cubicBezTo>
                  <a:cubicBezTo>
                    <a:pt x="406" y="681"/>
                    <a:pt x="426" y="679"/>
                    <a:pt x="447" y="675"/>
                  </a:cubicBezTo>
                  <a:cubicBezTo>
                    <a:pt x="934" y="540"/>
                    <a:pt x="1438" y="503"/>
                    <a:pt x="1947" y="503"/>
                  </a:cubicBezTo>
                  <a:cubicBezTo>
                    <a:pt x="2542" y="503"/>
                    <a:pt x="3144" y="553"/>
                    <a:pt x="3735" y="553"/>
                  </a:cubicBezTo>
                  <a:cubicBezTo>
                    <a:pt x="3821" y="553"/>
                    <a:pt x="3906" y="552"/>
                    <a:pt x="3992" y="550"/>
                  </a:cubicBezTo>
                  <a:lnTo>
                    <a:pt x="3992" y="550"/>
                  </a:lnTo>
                  <a:cubicBezTo>
                    <a:pt x="4231" y="1678"/>
                    <a:pt x="4618" y="2781"/>
                    <a:pt x="4650" y="3944"/>
                  </a:cubicBezTo>
                  <a:cubicBezTo>
                    <a:pt x="4666" y="4111"/>
                    <a:pt x="4800" y="4194"/>
                    <a:pt x="4929" y="4194"/>
                  </a:cubicBezTo>
                  <a:cubicBezTo>
                    <a:pt x="5058" y="4194"/>
                    <a:pt x="5183" y="4111"/>
                    <a:pt x="5183" y="3944"/>
                  </a:cubicBezTo>
                  <a:cubicBezTo>
                    <a:pt x="5117" y="2677"/>
                    <a:pt x="4716" y="1442"/>
                    <a:pt x="4450" y="208"/>
                  </a:cubicBezTo>
                  <a:cubicBezTo>
                    <a:pt x="4416" y="108"/>
                    <a:pt x="4316" y="8"/>
                    <a:pt x="4183" y="8"/>
                  </a:cubicBezTo>
                  <a:cubicBezTo>
                    <a:pt x="3957" y="26"/>
                    <a:pt x="3729" y="32"/>
                    <a:pt x="3499" y="32"/>
                  </a:cubicBezTo>
                  <a:cubicBezTo>
                    <a:pt x="2982" y="32"/>
                    <a:pt x="2457" y="1"/>
                    <a:pt x="19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43" name="Google Shape;1943;p8"/>
            <p:cNvSpPr/>
            <p:nvPr/>
          </p:nvSpPr>
          <p:spPr>
            <a:xfrm>
              <a:off x="3517210" y="3702794"/>
              <a:ext cx="89992" cy="89932"/>
            </a:xfrm>
            <a:custGeom>
              <a:avLst/>
              <a:gdLst/>
              <a:ahLst/>
              <a:cxnLst/>
              <a:rect l="l" t="t" r="r" b="b"/>
              <a:pathLst>
                <a:path w="3004" h="3002" extrusionOk="0">
                  <a:moveTo>
                    <a:pt x="2679" y="1"/>
                  </a:moveTo>
                  <a:cubicBezTo>
                    <a:pt x="2654" y="1"/>
                    <a:pt x="2629" y="5"/>
                    <a:pt x="2603" y="16"/>
                  </a:cubicBezTo>
                  <a:cubicBezTo>
                    <a:pt x="1836" y="283"/>
                    <a:pt x="1002" y="316"/>
                    <a:pt x="201" y="450"/>
                  </a:cubicBezTo>
                  <a:cubicBezTo>
                    <a:pt x="68" y="483"/>
                    <a:pt x="1" y="650"/>
                    <a:pt x="34" y="783"/>
                  </a:cubicBezTo>
                  <a:cubicBezTo>
                    <a:pt x="62" y="894"/>
                    <a:pt x="158" y="958"/>
                    <a:pt x="285" y="958"/>
                  </a:cubicBezTo>
                  <a:cubicBezTo>
                    <a:pt x="312" y="958"/>
                    <a:pt x="339" y="956"/>
                    <a:pt x="368" y="950"/>
                  </a:cubicBezTo>
                  <a:cubicBezTo>
                    <a:pt x="1030" y="835"/>
                    <a:pt x="1742" y="794"/>
                    <a:pt x="2418" y="613"/>
                  </a:cubicBezTo>
                  <a:lnTo>
                    <a:pt x="2418" y="613"/>
                  </a:lnTo>
                  <a:cubicBezTo>
                    <a:pt x="2453" y="1312"/>
                    <a:pt x="2503" y="2031"/>
                    <a:pt x="2503" y="2751"/>
                  </a:cubicBezTo>
                  <a:cubicBezTo>
                    <a:pt x="2503" y="2918"/>
                    <a:pt x="2628" y="3001"/>
                    <a:pt x="2753" y="3001"/>
                  </a:cubicBezTo>
                  <a:cubicBezTo>
                    <a:pt x="2878" y="3001"/>
                    <a:pt x="3003" y="2918"/>
                    <a:pt x="3003" y="2751"/>
                  </a:cubicBezTo>
                  <a:cubicBezTo>
                    <a:pt x="3003" y="1917"/>
                    <a:pt x="2970" y="1083"/>
                    <a:pt x="2903" y="249"/>
                  </a:cubicBezTo>
                  <a:cubicBezTo>
                    <a:pt x="2903" y="137"/>
                    <a:pt x="2808" y="1"/>
                    <a:pt x="26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44" name="Google Shape;1944;p8"/>
            <p:cNvSpPr/>
            <p:nvPr/>
          </p:nvSpPr>
          <p:spPr>
            <a:xfrm>
              <a:off x="3432196" y="3767648"/>
              <a:ext cx="125222" cy="117284"/>
            </a:xfrm>
            <a:custGeom>
              <a:avLst/>
              <a:gdLst/>
              <a:ahLst/>
              <a:cxnLst/>
              <a:rect l="l" t="t" r="r" b="b"/>
              <a:pathLst>
                <a:path w="4180" h="3915" extrusionOk="0">
                  <a:moveTo>
                    <a:pt x="1463" y="1"/>
                  </a:moveTo>
                  <a:cubicBezTo>
                    <a:pt x="1075" y="1"/>
                    <a:pt x="682" y="30"/>
                    <a:pt x="304" y="119"/>
                  </a:cubicBezTo>
                  <a:cubicBezTo>
                    <a:pt x="0" y="210"/>
                    <a:pt x="83" y="633"/>
                    <a:pt x="352" y="633"/>
                  </a:cubicBezTo>
                  <a:cubicBezTo>
                    <a:pt x="379" y="633"/>
                    <a:pt x="407" y="629"/>
                    <a:pt x="437" y="620"/>
                  </a:cubicBezTo>
                  <a:cubicBezTo>
                    <a:pt x="714" y="546"/>
                    <a:pt x="1011" y="523"/>
                    <a:pt x="1311" y="523"/>
                  </a:cubicBezTo>
                  <a:cubicBezTo>
                    <a:pt x="1554" y="523"/>
                    <a:pt x="1800" y="538"/>
                    <a:pt x="2038" y="553"/>
                  </a:cubicBezTo>
                  <a:cubicBezTo>
                    <a:pt x="2507" y="582"/>
                    <a:pt x="2976" y="637"/>
                    <a:pt x="3445" y="695"/>
                  </a:cubicBezTo>
                  <a:lnTo>
                    <a:pt x="3445" y="695"/>
                  </a:lnTo>
                  <a:cubicBezTo>
                    <a:pt x="3469" y="1697"/>
                    <a:pt x="3452" y="2724"/>
                    <a:pt x="3640" y="3722"/>
                  </a:cubicBezTo>
                  <a:cubicBezTo>
                    <a:pt x="3666" y="3856"/>
                    <a:pt x="3764" y="3915"/>
                    <a:pt x="3867" y="3915"/>
                  </a:cubicBezTo>
                  <a:cubicBezTo>
                    <a:pt x="4018" y="3915"/>
                    <a:pt x="4180" y="3787"/>
                    <a:pt x="4140" y="3588"/>
                  </a:cubicBezTo>
                  <a:cubicBezTo>
                    <a:pt x="3940" y="2554"/>
                    <a:pt x="4006" y="1520"/>
                    <a:pt x="3973" y="486"/>
                  </a:cubicBezTo>
                  <a:cubicBezTo>
                    <a:pt x="3973" y="386"/>
                    <a:pt x="3873" y="253"/>
                    <a:pt x="3773" y="219"/>
                  </a:cubicBezTo>
                  <a:cubicBezTo>
                    <a:pt x="3206" y="119"/>
                    <a:pt x="2605" y="52"/>
                    <a:pt x="2038" y="19"/>
                  </a:cubicBezTo>
                  <a:cubicBezTo>
                    <a:pt x="1849" y="8"/>
                    <a:pt x="1657" y="1"/>
                    <a:pt x="14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45" name="Google Shape;1945;p8"/>
            <p:cNvSpPr/>
            <p:nvPr/>
          </p:nvSpPr>
          <p:spPr>
            <a:xfrm>
              <a:off x="3444268" y="3829146"/>
              <a:ext cx="62012" cy="58986"/>
            </a:xfrm>
            <a:custGeom>
              <a:avLst/>
              <a:gdLst/>
              <a:ahLst/>
              <a:cxnLst/>
              <a:rect l="l" t="t" r="r" b="b"/>
              <a:pathLst>
                <a:path w="2070" h="1969" extrusionOk="0">
                  <a:moveTo>
                    <a:pt x="268" y="1"/>
                  </a:moveTo>
                  <a:cubicBezTo>
                    <a:pt x="101" y="1"/>
                    <a:pt x="1" y="134"/>
                    <a:pt x="1" y="268"/>
                  </a:cubicBezTo>
                  <a:cubicBezTo>
                    <a:pt x="1" y="401"/>
                    <a:pt x="101" y="535"/>
                    <a:pt x="268" y="535"/>
                  </a:cubicBezTo>
                  <a:cubicBezTo>
                    <a:pt x="668" y="535"/>
                    <a:pt x="1068" y="608"/>
                    <a:pt x="1469" y="629"/>
                  </a:cubicBezTo>
                  <a:lnTo>
                    <a:pt x="1469" y="629"/>
                  </a:lnTo>
                  <a:cubicBezTo>
                    <a:pt x="1469" y="651"/>
                    <a:pt x="1469" y="668"/>
                    <a:pt x="1469" y="668"/>
                  </a:cubicBezTo>
                  <a:cubicBezTo>
                    <a:pt x="1469" y="701"/>
                    <a:pt x="1469" y="701"/>
                    <a:pt x="1469" y="735"/>
                  </a:cubicBezTo>
                  <a:cubicBezTo>
                    <a:pt x="1469" y="735"/>
                    <a:pt x="1502" y="801"/>
                    <a:pt x="1502" y="801"/>
                  </a:cubicBezTo>
                  <a:cubicBezTo>
                    <a:pt x="1502" y="835"/>
                    <a:pt x="1502" y="868"/>
                    <a:pt x="1502" y="902"/>
                  </a:cubicBezTo>
                  <a:cubicBezTo>
                    <a:pt x="1502" y="935"/>
                    <a:pt x="1502" y="1002"/>
                    <a:pt x="1502" y="1035"/>
                  </a:cubicBezTo>
                  <a:cubicBezTo>
                    <a:pt x="1502" y="1268"/>
                    <a:pt x="1502" y="1502"/>
                    <a:pt x="1502" y="1702"/>
                  </a:cubicBezTo>
                  <a:cubicBezTo>
                    <a:pt x="1502" y="1836"/>
                    <a:pt x="1602" y="1969"/>
                    <a:pt x="1769" y="1969"/>
                  </a:cubicBezTo>
                  <a:cubicBezTo>
                    <a:pt x="1902" y="1969"/>
                    <a:pt x="2002" y="1869"/>
                    <a:pt x="2002" y="1702"/>
                  </a:cubicBezTo>
                  <a:cubicBezTo>
                    <a:pt x="2002" y="1235"/>
                    <a:pt x="2069" y="735"/>
                    <a:pt x="1902" y="301"/>
                  </a:cubicBezTo>
                  <a:cubicBezTo>
                    <a:pt x="1869" y="168"/>
                    <a:pt x="1769" y="101"/>
                    <a:pt x="1669" y="101"/>
                  </a:cubicBezTo>
                  <a:cubicBezTo>
                    <a:pt x="1202" y="101"/>
                    <a:pt x="735" y="1"/>
                    <a:pt x="2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46" name="Google Shape;1946;p8"/>
            <p:cNvSpPr/>
            <p:nvPr/>
          </p:nvSpPr>
          <p:spPr>
            <a:xfrm>
              <a:off x="3402301" y="3870754"/>
              <a:ext cx="60005" cy="61353"/>
            </a:xfrm>
            <a:custGeom>
              <a:avLst/>
              <a:gdLst/>
              <a:ahLst/>
              <a:cxnLst/>
              <a:rect l="l" t="t" r="r" b="b"/>
              <a:pathLst>
                <a:path w="2003" h="2048" extrusionOk="0">
                  <a:moveTo>
                    <a:pt x="649" y="0"/>
                  </a:moveTo>
                  <a:cubicBezTo>
                    <a:pt x="520" y="0"/>
                    <a:pt x="393" y="5"/>
                    <a:pt x="268" y="13"/>
                  </a:cubicBezTo>
                  <a:cubicBezTo>
                    <a:pt x="134" y="13"/>
                    <a:pt x="1" y="113"/>
                    <a:pt x="1" y="280"/>
                  </a:cubicBezTo>
                  <a:cubicBezTo>
                    <a:pt x="1" y="413"/>
                    <a:pt x="101" y="547"/>
                    <a:pt x="268" y="547"/>
                  </a:cubicBezTo>
                  <a:cubicBezTo>
                    <a:pt x="385" y="530"/>
                    <a:pt x="501" y="522"/>
                    <a:pt x="622" y="522"/>
                  </a:cubicBezTo>
                  <a:cubicBezTo>
                    <a:pt x="743" y="522"/>
                    <a:pt x="868" y="530"/>
                    <a:pt x="1002" y="547"/>
                  </a:cubicBezTo>
                  <a:lnTo>
                    <a:pt x="1168" y="547"/>
                  </a:lnTo>
                  <a:cubicBezTo>
                    <a:pt x="1202" y="547"/>
                    <a:pt x="1235" y="547"/>
                    <a:pt x="1268" y="580"/>
                  </a:cubicBezTo>
                  <a:lnTo>
                    <a:pt x="1302" y="580"/>
                  </a:lnTo>
                  <a:cubicBezTo>
                    <a:pt x="1370" y="580"/>
                    <a:pt x="1438" y="589"/>
                    <a:pt x="1502" y="597"/>
                  </a:cubicBezTo>
                  <a:lnTo>
                    <a:pt x="1502" y="597"/>
                  </a:lnTo>
                  <a:lnTo>
                    <a:pt x="1502" y="1781"/>
                  </a:lnTo>
                  <a:cubicBezTo>
                    <a:pt x="1502" y="1914"/>
                    <a:pt x="1602" y="2048"/>
                    <a:pt x="1735" y="2048"/>
                  </a:cubicBezTo>
                  <a:cubicBezTo>
                    <a:pt x="1902" y="2014"/>
                    <a:pt x="2002" y="1914"/>
                    <a:pt x="2002" y="1781"/>
                  </a:cubicBezTo>
                  <a:lnTo>
                    <a:pt x="2002" y="380"/>
                  </a:lnTo>
                  <a:cubicBezTo>
                    <a:pt x="2002" y="280"/>
                    <a:pt x="1936" y="146"/>
                    <a:pt x="1836" y="113"/>
                  </a:cubicBezTo>
                  <a:cubicBezTo>
                    <a:pt x="1435" y="38"/>
                    <a:pt x="1035" y="0"/>
                    <a:pt x="6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47" name="Google Shape;1947;p8"/>
            <p:cNvSpPr/>
            <p:nvPr/>
          </p:nvSpPr>
          <p:spPr>
            <a:xfrm>
              <a:off x="3395321" y="3762196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48" name="Google Shape;1948;p8"/>
            <p:cNvSpPr/>
            <p:nvPr/>
          </p:nvSpPr>
          <p:spPr>
            <a:xfrm>
              <a:off x="3388312" y="378819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49" name="Google Shape;1949;p8"/>
            <p:cNvSpPr/>
            <p:nvPr/>
          </p:nvSpPr>
          <p:spPr>
            <a:xfrm>
              <a:off x="3375341" y="3765221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50" name="Google Shape;1950;p8"/>
            <p:cNvSpPr/>
            <p:nvPr/>
          </p:nvSpPr>
          <p:spPr>
            <a:xfrm>
              <a:off x="3388312" y="395606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51" name="Google Shape;1951;p8"/>
            <p:cNvSpPr/>
            <p:nvPr/>
          </p:nvSpPr>
          <p:spPr>
            <a:xfrm>
              <a:off x="3378337" y="393408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52" name="Google Shape;1952;p8"/>
            <p:cNvSpPr/>
            <p:nvPr/>
          </p:nvSpPr>
          <p:spPr>
            <a:xfrm>
              <a:off x="3365336" y="396205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53" name="Google Shape;1953;p8"/>
            <p:cNvSpPr/>
            <p:nvPr/>
          </p:nvSpPr>
          <p:spPr>
            <a:xfrm>
              <a:off x="3565198" y="3891124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54" name="Google Shape;1954;p8"/>
            <p:cNvSpPr/>
            <p:nvPr/>
          </p:nvSpPr>
          <p:spPr>
            <a:xfrm>
              <a:off x="3559177" y="3918084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55" name="Google Shape;1955;p8"/>
            <p:cNvSpPr/>
            <p:nvPr/>
          </p:nvSpPr>
          <p:spPr>
            <a:xfrm>
              <a:off x="3545188" y="389909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56" name="Google Shape;1956;p8"/>
            <p:cNvSpPr/>
            <p:nvPr/>
          </p:nvSpPr>
          <p:spPr>
            <a:xfrm>
              <a:off x="3471258" y="3618320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lnTo>
                    <a:pt x="267" y="367"/>
                  </a:ln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57" name="Google Shape;1957;p8"/>
            <p:cNvSpPr/>
            <p:nvPr/>
          </p:nvSpPr>
          <p:spPr>
            <a:xfrm>
              <a:off x="3460265" y="3646298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67" y="1"/>
                  </a:moveTo>
                  <a:cubicBezTo>
                    <a:pt x="1" y="1"/>
                    <a:pt x="1" y="367"/>
                    <a:pt x="267" y="367"/>
                  </a:cubicBez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58" name="Google Shape;1958;p8"/>
            <p:cNvSpPr/>
            <p:nvPr/>
          </p:nvSpPr>
          <p:spPr>
            <a:xfrm>
              <a:off x="3445287" y="3621315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59" name="Google Shape;1959;p8"/>
            <p:cNvSpPr/>
            <p:nvPr/>
          </p:nvSpPr>
          <p:spPr>
            <a:xfrm>
              <a:off x="3662104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60" name="Google Shape;1960;p8"/>
            <p:cNvSpPr/>
            <p:nvPr/>
          </p:nvSpPr>
          <p:spPr>
            <a:xfrm>
              <a:off x="3649133" y="380817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61" name="Google Shape;1961;p8"/>
            <p:cNvSpPr/>
            <p:nvPr/>
          </p:nvSpPr>
          <p:spPr>
            <a:xfrm>
              <a:off x="3640116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962" name="Google Shape;1962;p8"/>
          <p:cNvGrpSpPr/>
          <p:nvPr/>
        </p:nvGrpSpPr>
        <p:grpSpPr>
          <a:xfrm>
            <a:off x="10604566" y="-268122"/>
            <a:ext cx="1485316" cy="1527017"/>
            <a:chOff x="7973149" y="-201092"/>
            <a:chExt cx="1116750" cy="1145263"/>
          </a:xfrm>
        </p:grpSpPr>
        <p:sp>
          <p:nvSpPr>
            <p:cNvPr id="1963" name="Google Shape;1963;p8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64" name="Google Shape;1964;p8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65" name="Google Shape;1965;p8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66" name="Google Shape;1966;p8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67" name="Google Shape;1967;p8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68" name="Google Shape;1968;p8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69" name="Google Shape;1969;p8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70" name="Google Shape;1970;p8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71" name="Google Shape;1971;p8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72" name="Google Shape;1972;p8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73" name="Google Shape;1973;p8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74" name="Google Shape;1974;p8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75" name="Google Shape;1975;p8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76" name="Google Shape;1976;p8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77" name="Google Shape;1977;p8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78" name="Google Shape;1978;p8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79" name="Google Shape;1979;p8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80" name="Google Shape;1980;p8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81" name="Google Shape;1981;p8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82" name="Google Shape;1982;p8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83" name="Google Shape;1983;p8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84" name="Google Shape;1984;p8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85" name="Google Shape;1985;p8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86" name="Google Shape;1986;p8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87" name="Google Shape;1987;p8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88" name="Google Shape;1988;p8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89" name="Google Shape;1989;p8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90" name="Google Shape;1990;p8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91" name="Google Shape;1991;p8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92" name="Google Shape;1992;p8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93" name="Google Shape;1993;p8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94" name="Google Shape;1994;p8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95" name="Google Shape;1995;p8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96" name="Google Shape;1996;p8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97" name="Google Shape;1997;p8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98" name="Google Shape;1998;p8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99" name="Google Shape;1999;p8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00" name="Google Shape;2000;p8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01" name="Google Shape;2001;p8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02" name="Google Shape;2002;p8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03" name="Google Shape;2003;p8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04" name="Google Shape;2004;p8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05" name="Google Shape;2005;p8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06" name="Google Shape;2006;p8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07" name="Google Shape;2007;p8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08" name="Google Shape;2008;p8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09" name="Google Shape;2009;p8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10" name="Google Shape;2010;p8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11" name="Google Shape;2011;p8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12" name="Google Shape;2012;p8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13" name="Google Shape;2013;p8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14" name="Google Shape;2014;p8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15" name="Google Shape;2015;p8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16" name="Google Shape;2016;p8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17" name="Google Shape;2017;p8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18" name="Google Shape;2018;p8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19" name="Google Shape;2019;p8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20" name="Google Shape;2020;p8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21" name="Google Shape;2021;p8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22" name="Google Shape;2022;p8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23" name="Google Shape;2023;p8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024" name="Google Shape;2024;p8"/>
          <p:cNvGrpSpPr/>
          <p:nvPr/>
        </p:nvGrpSpPr>
        <p:grpSpPr>
          <a:xfrm rot="-5400000">
            <a:off x="9261951" y="125413"/>
            <a:ext cx="215884" cy="194073"/>
            <a:chOff x="7737341" y="1046941"/>
            <a:chExt cx="161913" cy="145916"/>
          </a:xfrm>
        </p:grpSpPr>
        <p:sp>
          <p:nvSpPr>
            <p:cNvPr id="2025" name="Google Shape;2025;p8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26" name="Google Shape;2026;p8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27" name="Google Shape;2027;p8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028" name="Google Shape;2028;p8"/>
          <p:cNvGrpSpPr/>
          <p:nvPr/>
        </p:nvGrpSpPr>
        <p:grpSpPr>
          <a:xfrm>
            <a:off x="11064932" y="4805856"/>
            <a:ext cx="1582768" cy="1009432"/>
            <a:chOff x="7742212" y="3926048"/>
            <a:chExt cx="1414838" cy="900099"/>
          </a:xfrm>
        </p:grpSpPr>
        <p:sp>
          <p:nvSpPr>
            <p:cNvPr id="2029" name="Google Shape;2029;p8"/>
            <p:cNvSpPr/>
            <p:nvPr/>
          </p:nvSpPr>
          <p:spPr>
            <a:xfrm>
              <a:off x="7827357" y="3979099"/>
              <a:ext cx="1329694" cy="847048"/>
            </a:xfrm>
            <a:custGeom>
              <a:avLst/>
              <a:gdLst/>
              <a:ahLst/>
              <a:cxnLst/>
              <a:rect l="l" t="t" r="r" b="b"/>
              <a:pathLst>
                <a:path w="44386" h="28275" extrusionOk="0">
                  <a:moveTo>
                    <a:pt x="395" y="1"/>
                  </a:moveTo>
                  <a:cubicBezTo>
                    <a:pt x="103" y="1"/>
                    <a:pt x="1" y="500"/>
                    <a:pt x="331" y="620"/>
                  </a:cubicBezTo>
                  <a:cubicBezTo>
                    <a:pt x="1132" y="921"/>
                    <a:pt x="1999" y="987"/>
                    <a:pt x="2800" y="1221"/>
                  </a:cubicBezTo>
                  <a:cubicBezTo>
                    <a:pt x="3600" y="1421"/>
                    <a:pt x="4367" y="1688"/>
                    <a:pt x="5101" y="2021"/>
                  </a:cubicBezTo>
                  <a:cubicBezTo>
                    <a:pt x="6602" y="2622"/>
                    <a:pt x="8003" y="3456"/>
                    <a:pt x="9304" y="4356"/>
                  </a:cubicBezTo>
                  <a:cubicBezTo>
                    <a:pt x="11973" y="6224"/>
                    <a:pt x="14308" y="8493"/>
                    <a:pt x="16643" y="10761"/>
                  </a:cubicBezTo>
                  <a:cubicBezTo>
                    <a:pt x="19078" y="13096"/>
                    <a:pt x="21580" y="15364"/>
                    <a:pt x="24148" y="17566"/>
                  </a:cubicBezTo>
                  <a:cubicBezTo>
                    <a:pt x="26883" y="19834"/>
                    <a:pt x="29685" y="22036"/>
                    <a:pt x="32721" y="23904"/>
                  </a:cubicBezTo>
                  <a:cubicBezTo>
                    <a:pt x="36157" y="25972"/>
                    <a:pt x="39859" y="27573"/>
                    <a:pt x="43829" y="28273"/>
                  </a:cubicBezTo>
                  <a:cubicBezTo>
                    <a:pt x="43840" y="28274"/>
                    <a:pt x="43850" y="28275"/>
                    <a:pt x="43861" y="28275"/>
                  </a:cubicBezTo>
                  <a:cubicBezTo>
                    <a:pt x="44238" y="28275"/>
                    <a:pt x="44385" y="27705"/>
                    <a:pt x="43996" y="27640"/>
                  </a:cubicBezTo>
                  <a:cubicBezTo>
                    <a:pt x="36791" y="26405"/>
                    <a:pt x="30653" y="22136"/>
                    <a:pt x="25116" y="17532"/>
                  </a:cubicBezTo>
                  <a:cubicBezTo>
                    <a:pt x="22514" y="15364"/>
                    <a:pt x="19979" y="13096"/>
                    <a:pt x="17543" y="10728"/>
                  </a:cubicBezTo>
                  <a:cubicBezTo>
                    <a:pt x="15208" y="8493"/>
                    <a:pt x="12907" y="6224"/>
                    <a:pt x="10305" y="4323"/>
                  </a:cubicBezTo>
                  <a:cubicBezTo>
                    <a:pt x="8871" y="3256"/>
                    <a:pt x="7370" y="2322"/>
                    <a:pt x="5735" y="1588"/>
                  </a:cubicBezTo>
                  <a:cubicBezTo>
                    <a:pt x="4934" y="1254"/>
                    <a:pt x="4134" y="921"/>
                    <a:pt x="3267" y="687"/>
                  </a:cubicBezTo>
                  <a:cubicBezTo>
                    <a:pt x="2366" y="420"/>
                    <a:pt x="1399" y="320"/>
                    <a:pt x="498" y="20"/>
                  </a:cubicBezTo>
                  <a:cubicBezTo>
                    <a:pt x="462" y="7"/>
                    <a:pt x="427" y="1"/>
                    <a:pt x="395" y="1"/>
                  </a:cubicBezTo>
                  <a:close/>
                </a:path>
              </a:pathLst>
            </a:custGeom>
            <a:solidFill>
              <a:srgbClr val="489B7D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30" name="Google Shape;2030;p8"/>
            <p:cNvSpPr/>
            <p:nvPr/>
          </p:nvSpPr>
          <p:spPr>
            <a:xfrm>
              <a:off x="8282917" y="4136724"/>
              <a:ext cx="69981" cy="159254"/>
            </a:xfrm>
            <a:custGeom>
              <a:avLst/>
              <a:gdLst/>
              <a:ahLst/>
              <a:cxnLst/>
              <a:rect l="l" t="t" r="r" b="b"/>
              <a:pathLst>
                <a:path w="2336" h="5316" extrusionOk="0">
                  <a:moveTo>
                    <a:pt x="981" y="1"/>
                  </a:moveTo>
                  <a:cubicBezTo>
                    <a:pt x="815" y="1"/>
                    <a:pt x="692" y="91"/>
                    <a:pt x="601" y="228"/>
                  </a:cubicBezTo>
                  <a:cubicBezTo>
                    <a:pt x="568" y="262"/>
                    <a:pt x="534" y="295"/>
                    <a:pt x="501" y="362"/>
                  </a:cubicBezTo>
                  <a:cubicBezTo>
                    <a:pt x="401" y="529"/>
                    <a:pt x="367" y="762"/>
                    <a:pt x="301" y="962"/>
                  </a:cubicBezTo>
                  <a:cubicBezTo>
                    <a:pt x="0" y="2197"/>
                    <a:pt x="801" y="3464"/>
                    <a:pt x="1068" y="4632"/>
                  </a:cubicBezTo>
                  <a:cubicBezTo>
                    <a:pt x="1101" y="4765"/>
                    <a:pt x="1201" y="4832"/>
                    <a:pt x="1335" y="4832"/>
                  </a:cubicBezTo>
                  <a:cubicBezTo>
                    <a:pt x="1301" y="4898"/>
                    <a:pt x="1301" y="4965"/>
                    <a:pt x="1301" y="5065"/>
                  </a:cubicBezTo>
                  <a:cubicBezTo>
                    <a:pt x="1285" y="5232"/>
                    <a:pt x="1410" y="5315"/>
                    <a:pt x="1539" y="5315"/>
                  </a:cubicBezTo>
                  <a:cubicBezTo>
                    <a:pt x="1668" y="5315"/>
                    <a:pt x="1802" y="5232"/>
                    <a:pt x="1802" y="5065"/>
                  </a:cubicBezTo>
                  <a:cubicBezTo>
                    <a:pt x="1902" y="3898"/>
                    <a:pt x="2335" y="2897"/>
                    <a:pt x="2035" y="1730"/>
                  </a:cubicBezTo>
                  <a:cubicBezTo>
                    <a:pt x="1935" y="1296"/>
                    <a:pt x="1735" y="295"/>
                    <a:pt x="1235" y="62"/>
                  </a:cubicBezTo>
                  <a:cubicBezTo>
                    <a:pt x="1140" y="20"/>
                    <a:pt x="1056" y="1"/>
                    <a:pt x="981" y="1"/>
                  </a:cubicBezTo>
                  <a:close/>
                </a:path>
              </a:pathLst>
            </a:custGeom>
            <a:solidFill>
              <a:srgbClr val="489B7D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31" name="Google Shape;2031;p8"/>
            <p:cNvSpPr/>
            <p:nvPr/>
          </p:nvSpPr>
          <p:spPr>
            <a:xfrm>
              <a:off x="8109057" y="4195107"/>
              <a:ext cx="139123" cy="70969"/>
            </a:xfrm>
            <a:custGeom>
              <a:avLst/>
              <a:gdLst/>
              <a:ahLst/>
              <a:cxnLst/>
              <a:rect l="l" t="t" r="r" b="b"/>
              <a:pathLst>
                <a:path w="4644" h="2369" extrusionOk="0">
                  <a:moveTo>
                    <a:pt x="3495" y="0"/>
                  </a:moveTo>
                  <a:cubicBezTo>
                    <a:pt x="3475" y="0"/>
                    <a:pt x="3456" y="4"/>
                    <a:pt x="3436" y="14"/>
                  </a:cubicBezTo>
                  <a:cubicBezTo>
                    <a:pt x="3403" y="14"/>
                    <a:pt x="3336" y="47"/>
                    <a:pt x="3269" y="47"/>
                  </a:cubicBezTo>
                  <a:cubicBezTo>
                    <a:pt x="3103" y="81"/>
                    <a:pt x="2936" y="114"/>
                    <a:pt x="2802" y="147"/>
                  </a:cubicBezTo>
                  <a:cubicBezTo>
                    <a:pt x="1568" y="314"/>
                    <a:pt x="0" y="748"/>
                    <a:pt x="200" y="1949"/>
                  </a:cubicBezTo>
                  <a:cubicBezTo>
                    <a:pt x="256" y="2281"/>
                    <a:pt x="588" y="2368"/>
                    <a:pt x="935" y="2368"/>
                  </a:cubicBezTo>
                  <a:cubicBezTo>
                    <a:pt x="1215" y="2368"/>
                    <a:pt x="1505" y="2312"/>
                    <a:pt x="1668" y="2282"/>
                  </a:cubicBezTo>
                  <a:cubicBezTo>
                    <a:pt x="2736" y="2049"/>
                    <a:pt x="3636" y="1348"/>
                    <a:pt x="4437" y="614"/>
                  </a:cubicBezTo>
                  <a:cubicBezTo>
                    <a:pt x="4644" y="434"/>
                    <a:pt x="4450" y="173"/>
                    <a:pt x="4244" y="173"/>
                  </a:cubicBezTo>
                  <a:cubicBezTo>
                    <a:pt x="4184" y="173"/>
                    <a:pt x="4123" y="195"/>
                    <a:pt x="4070" y="248"/>
                  </a:cubicBezTo>
                  <a:cubicBezTo>
                    <a:pt x="4037" y="181"/>
                    <a:pt x="3970" y="114"/>
                    <a:pt x="3836" y="81"/>
                  </a:cubicBezTo>
                  <a:cubicBezTo>
                    <a:pt x="3836" y="81"/>
                    <a:pt x="3803" y="47"/>
                    <a:pt x="3770" y="47"/>
                  </a:cubicBezTo>
                  <a:lnTo>
                    <a:pt x="3636" y="47"/>
                  </a:lnTo>
                  <a:cubicBezTo>
                    <a:pt x="3589" y="24"/>
                    <a:pt x="3542" y="0"/>
                    <a:pt x="3495" y="0"/>
                  </a:cubicBezTo>
                  <a:close/>
                </a:path>
              </a:pathLst>
            </a:custGeom>
            <a:solidFill>
              <a:srgbClr val="489B7D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32" name="Google Shape;2032;p8"/>
            <p:cNvSpPr/>
            <p:nvPr/>
          </p:nvSpPr>
          <p:spPr>
            <a:xfrm>
              <a:off x="8135028" y="4026788"/>
              <a:ext cx="63001" cy="125941"/>
            </a:xfrm>
            <a:custGeom>
              <a:avLst/>
              <a:gdLst/>
              <a:ahLst/>
              <a:cxnLst/>
              <a:rect l="l" t="t" r="r" b="b"/>
              <a:pathLst>
                <a:path w="2103" h="4204" extrusionOk="0">
                  <a:moveTo>
                    <a:pt x="941" y="1"/>
                  </a:moveTo>
                  <a:cubicBezTo>
                    <a:pt x="801" y="1"/>
                    <a:pt x="652" y="76"/>
                    <a:pt x="501" y="263"/>
                  </a:cubicBezTo>
                  <a:cubicBezTo>
                    <a:pt x="1" y="863"/>
                    <a:pt x="234" y="1764"/>
                    <a:pt x="401" y="2431"/>
                  </a:cubicBezTo>
                  <a:cubicBezTo>
                    <a:pt x="468" y="2764"/>
                    <a:pt x="701" y="3865"/>
                    <a:pt x="1201" y="3932"/>
                  </a:cubicBezTo>
                  <a:cubicBezTo>
                    <a:pt x="1142" y="4091"/>
                    <a:pt x="1296" y="4203"/>
                    <a:pt x="1452" y="4203"/>
                  </a:cubicBezTo>
                  <a:cubicBezTo>
                    <a:pt x="1557" y="4203"/>
                    <a:pt x="1662" y="4153"/>
                    <a:pt x="1702" y="4032"/>
                  </a:cubicBezTo>
                  <a:cubicBezTo>
                    <a:pt x="2102" y="3098"/>
                    <a:pt x="2069" y="1930"/>
                    <a:pt x="1769" y="963"/>
                  </a:cubicBezTo>
                  <a:cubicBezTo>
                    <a:pt x="1646" y="572"/>
                    <a:pt x="1326" y="1"/>
                    <a:pt x="941" y="1"/>
                  </a:cubicBezTo>
                  <a:close/>
                </a:path>
              </a:pathLst>
            </a:custGeom>
            <a:solidFill>
              <a:srgbClr val="489B7D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33" name="Google Shape;2033;p8"/>
            <p:cNvSpPr/>
            <p:nvPr/>
          </p:nvSpPr>
          <p:spPr>
            <a:xfrm>
              <a:off x="7979140" y="4081576"/>
              <a:ext cx="117793" cy="84570"/>
            </a:xfrm>
            <a:custGeom>
              <a:avLst/>
              <a:gdLst/>
              <a:ahLst/>
              <a:cxnLst/>
              <a:rect l="l" t="t" r="r" b="b"/>
              <a:pathLst>
                <a:path w="3932" h="2823" extrusionOk="0">
                  <a:moveTo>
                    <a:pt x="3622" y="1"/>
                  </a:moveTo>
                  <a:cubicBezTo>
                    <a:pt x="3523" y="1"/>
                    <a:pt x="3422" y="52"/>
                    <a:pt x="3370" y="168"/>
                  </a:cubicBezTo>
                  <a:cubicBezTo>
                    <a:pt x="3337" y="101"/>
                    <a:pt x="3270" y="68"/>
                    <a:pt x="3170" y="68"/>
                  </a:cubicBezTo>
                  <a:cubicBezTo>
                    <a:pt x="2336" y="168"/>
                    <a:pt x="1469" y="368"/>
                    <a:pt x="801" y="869"/>
                  </a:cubicBezTo>
                  <a:cubicBezTo>
                    <a:pt x="234" y="1269"/>
                    <a:pt x="1" y="2136"/>
                    <a:pt x="601" y="2637"/>
                  </a:cubicBezTo>
                  <a:cubicBezTo>
                    <a:pt x="743" y="2769"/>
                    <a:pt x="905" y="2822"/>
                    <a:pt x="1076" y="2822"/>
                  </a:cubicBezTo>
                  <a:cubicBezTo>
                    <a:pt x="1549" y="2822"/>
                    <a:pt x="2084" y="2415"/>
                    <a:pt x="2403" y="2170"/>
                  </a:cubicBezTo>
                  <a:cubicBezTo>
                    <a:pt x="2970" y="1703"/>
                    <a:pt x="3637" y="1035"/>
                    <a:pt x="3870" y="335"/>
                  </a:cubicBezTo>
                  <a:cubicBezTo>
                    <a:pt x="3932" y="130"/>
                    <a:pt x="3780" y="1"/>
                    <a:pt x="3622" y="1"/>
                  </a:cubicBezTo>
                  <a:close/>
                </a:path>
              </a:pathLst>
            </a:custGeom>
            <a:solidFill>
              <a:srgbClr val="489B7D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34" name="Google Shape;2034;p8"/>
            <p:cNvSpPr/>
            <p:nvPr/>
          </p:nvSpPr>
          <p:spPr>
            <a:xfrm>
              <a:off x="7966170" y="3926048"/>
              <a:ext cx="62971" cy="115756"/>
            </a:xfrm>
            <a:custGeom>
              <a:avLst/>
              <a:gdLst/>
              <a:ahLst/>
              <a:cxnLst/>
              <a:rect l="l" t="t" r="r" b="b"/>
              <a:pathLst>
                <a:path w="2102" h="3864" extrusionOk="0">
                  <a:moveTo>
                    <a:pt x="811" y="0"/>
                  </a:moveTo>
                  <a:cubicBezTo>
                    <a:pt x="709" y="0"/>
                    <a:pt x="604" y="46"/>
                    <a:pt x="501" y="156"/>
                  </a:cubicBezTo>
                  <a:cubicBezTo>
                    <a:pt x="0" y="690"/>
                    <a:pt x="134" y="1491"/>
                    <a:pt x="334" y="2124"/>
                  </a:cubicBezTo>
                  <a:cubicBezTo>
                    <a:pt x="467" y="2692"/>
                    <a:pt x="767" y="3492"/>
                    <a:pt x="1401" y="3692"/>
                  </a:cubicBezTo>
                  <a:lnTo>
                    <a:pt x="1435" y="3692"/>
                  </a:lnTo>
                  <a:cubicBezTo>
                    <a:pt x="1486" y="3796"/>
                    <a:pt x="1609" y="3863"/>
                    <a:pt x="1721" y="3863"/>
                  </a:cubicBezTo>
                  <a:cubicBezTo>
                    <a:pt x="1825" y="3863"/>
                    <a:pt x="1919" y="3804"/>
                    <a:pt x="1935" y="3659"/>
                  </a:cubicBezTo>
                  <a:cubicBezTo>
                    <a:pt x="2102" y="2692"/>
                    <a:pt x="2002" y="1758"/>
                    <a:pt x="1635" y="824"/>
                  </a:cubicBezTo>
                  <a:cubicBezTo>
                    <a:pt x="1505" y="564"/>
                    <a:pt x="1173" y="0"/>
                    <a:pt x="811" y="0"/>
                  </a:cubicBezTo>
                  <a:close/>
                </a:path>
              </a:pathLst>
            </a:custGeom>
            <a:solidFill>
              <a:srgbClr val="489B7D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35" name="Google Shape;2035;p8"/>
            <p:cNvSpPr/>
            <p:nvPr/>
          </p:nvSpPr>
          <p:spPr>
            <a:xfrm>
              <a:off x="7862255" y="4013278"/>
              <a:ext cx="88944" cy="73636"/>
            </a:xfrm>
            <a:custGeom>
              <a:avLst/>
              <a:gdLst/>
              <a:ahLst/>
              <a:cxnLst/>
              <a:rect l="l" t="t" r="r" b="b"/>
              <a:pathLst>
                <a:path w="2969" h="2458" extrusionOk="0">
                  <a:moveTo>
                    <a:pt x="2496" y="1"/>
                  </a:moveTo>
                  <a:cubicBezTo>
                    <a:pt x="2466" y="1"/>
                    <a:pt x="2435" y="5"/>
                    <a:pt x="2402" y="13"/>
                  </a:cubicBezTo>
                  <a:cubicBezTo>
                    <a:pt x="1801" y="313"/>
                    <a:pt x="1168" y="380"/>
                    <a:pt x="667" y="814"/>
                  </a:cubicBezTo>
                  <a:cubicBezTo>
                    <a:pt x="267" y="1147"/>
                    <a:pt x="0" y="2048"/>
                    <a:pt x="534" y="2381"/>
                  </a:cubicBezTo>
                  <a:cubicBezTo>
                    <a:pt x="627" y="2434"/>
                    <a:pt x="722" y="2457"/>
                    <a:pt x="818" y="2457"/>
                  </a:cubicBezTo>
                  <a:cubicBezTo>
                    <a:pt x="1205" y="2457"/>
                    <a:pt x="1601" y="2088"/>
                    <a:pt x="1868" y="1848"/>
                  </a:cubicBezTo>
                  <a:cubicBezTo>
                    <a:pt x="2268" y="1481"/>
                    <a:pt x="2735" y="980"/>
                    <a:pt x="2902" y="413"/>
                  </a:cubicBezTo>
                  <a:cubicBezTo>
                    <a:pt x="2969" y="247"/>
                    <a:pt x="2835" y="146"/>
                    <a:pt x="2702" y="113"/>
                  </a:cubicBezTo>
                  <a:cubicBezTo>
                    <a:pt x="2652" y="38"/>
                    <a:pt x="2583" y="1"/>
                    <a:pt x="2496" y="1"/>
                  </a:cubicBezTo>
                  <a:close/>
                </a:path>
              </a:pathLst>
            </a:custGeom>
            <a:solidFill>
              <a:srgbClr val="489B7D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36" name="Google Shape;2036;p8"/>
            <p:cNvSpPr/>
            <p:nvPr/>
          </p:nvSpPr>
          <p:spPr>
            <a:xfrm>
              <a:off x="7742212" y="3936832"/>
              <a:ext cx="138374" cy="76422"/>
            </a:xfrm>
            <a:custGeom>
              <a:avLst/>
              <a:gdLst/>
              <a:ahLst/>
              <a:cxnLst/>
              <a:rect l="l" t="t" r="r" b="b"/>
              <a:pathLst>
                <a:path w="4619" h="2551" extrusionOk="0">
                  <a:moveTo>
                    <a:pt x="1182" y="1"/>
                  </a:moveTo>
                  <a:cubicBezTo>
                    <a:pt x="952" y="1"/>
                    <a:pt x="738" y="69"/>
                    <a:pt x="567" y="251"/>
                  </a:cubicBezTo>
                  <a:cubicBezTo>
                    <a:pt x="0" y="851"/>
                    <a:pt x="767" y="1551"/>
                    <a:pt x="1301" y="1785"/>
                  </a:cubicBezTo>
                  <a:cubicBezTo>
                    <a:pt x="2168" y="2185"/>
                    <a:pt x="3136" y="2252"/>
                    <a:pt x="4036" y="2352"/>
                  </a:cubicBezTo>
                  <a:cubicBezTo>
                    <a:pt x="4036" y="2385"/>
                    <a:pt x="4070" y="2385"/>
                    <a:pt x="4070" y="2419"/>
                  </a:cubicBezTo>
                  <a:cubicBezTo>
                    <a:pt x="4121" y="2512"/>
                    <a:pt x="4199" y="2550"/>
                    <a:pt x="4276" y="2550"/>
                  </a:cubicBezTo>
                  <a:cubicBezTo>
                    <a:pt x="4448" y="2550"/>
                    <a:pt x="4618" y="2359"/>
                    <a:pt x="4503" y="2152"/>
                  </a:cubicBezTo>
                  <a:cubicBezTo>
                    <a:pt x="4136" y="1451"/>
                    <a:pt x="3236" y="884"/>
                    <a:pt x="2569" y="517"/>
                  </a:cubicBezTo>
                  <a:cubicBezTo>
                    <a:pt x="2228" y="313"/>
                    <a:pt x="1671" y="1"/>
                    <a:pt x="1182" y="1"/>
                  </a:cubicBezTo>
                  <a:close/>
                </a:path>
              </a:pathLst>
            </a:custGeom>
            <a:solidFill>
              <a:srgbClr val="489B7D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037" name="Google Shape;2037;p8"/>
          <p:cNvGrpSpPr/>
          <p:nvPr/>
        </p:nvGrpSpPr>
        <p:grpSpPr>
          <a:xfrm>
            <a:off x="11431800" y="5217917"/>
            <a:ext cx="1386241" cy="1396017"/>
            <a:chOff x="8276926" y="3750868"/>
            <a:chExt cx="1239162" cy="1244814"/>
          </a:xfrm>
        </p:grpSpPr>
        <p:sp>
          <p:nvSpPr>
            <p:cNvPr id="2038" name="Google Shape;2038;p8"/>
            <p:cNvSpPr/>
            <p:nvPr/>
          </p:nvSpPr>
          <p:spPr>
            <a:xfrm>
              <a:off x="8276926" y="3750868"/>
              <a:ext cx="1239162" cy="1227089"/>
            </a:xfrm>
            <a:custGeom>
              <a:avLst/>
              <a:gdLst/>
              <a:ahLst/>
              <a:cxnLst/>
              <a:rect l="l" t="t" r="r" b="b"/>
              <a:pathLst>
                <a:path w="41364" h="40961" extrusionOk="0">
                  <a:moveTo>
                    <a:pt x="0" y="0"/>
                  </a:moveTo>
                  <a:lnTo>
                    <a:pt x="0" y="0"/>
                  </a:lnTo>
                  <a:cubicBezTo>
                    <a:pt x="1280" y="4593"/>
                    <a:pt x="11205" y="40961"/>
                    <a:pt x="33709" y="40961"/>
                  </a:cubicBezTo>
                  <a:cubicBezTo>
                    <a:pt x="34088" y="40961"/>
                    <a:pt x="34472" y="40950"/>
                    <a:pt x="34859" y="40929"/>
                  </a:cubicBezTo>
                  <a:cubicBezTo>
                    <a:pt x="41363" y="15645"/>
                    <a:pt x="3703" y="1301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39" name="Google Shape;2039;p8"/>
            <p:cNvSpPr/>
            <p:nvPr/>
          </p:nvSpPr>
          <p:spPr>
            <a:xfrm>
              <a:off x="8392314" y="3892198"/>
              <a:ext cx="958460" cy="1103485"/>
            </a:xfrm>
            <a:custGeom>
              <a:avLst/>
              <a:gdLst/>
              <a:ahLst/>
              <a:cxnLst/>
              <a:rect l="l" t="t" r="r" b="b"/>
              <a:pathLst>
                <a:path w="31994" h="36835" extrusionOk="0">
                  <a:moveTo>
                    <a:pt x="584" y="1"/>
                  </a:moveTo>
                  <a:cubicBezTo>
                    <a:pt x="276" y="1"/>
                    <a:pt x="1" y="410"/>
                    <a:pt x="285" y="719"/>
                  </a:cubicBezTo>
                  <a:cubicBezTo>
                    <a:pt x="4888" y="5523"/>
                    <a:pt x="9224" y="10593"/>
                    <a:pt x="13427" y="15797"/>
                  </a:cubicBezTo>
                  <a:cubicBezTo>
                    <a:pt x="15529" y="18399"/>
                    <a:pt x="17564" y="21034"/>
                    <a:pt x="19632" y="23669"/>
                  </a:cubicBezTo>
                  <a:cubicBezTo>
                    <a:pt x="20566" y="24870"/>
                    <a:pt x="21466" y="26104"/>
                    <a:pt x="22400" y="27305"/>
                  </a:cubicBezTo>
                  <a:cubicBezTo>
                    <a:pt x="23301" y="28539"/>
                    <a:pt x="24202" y="29773"/>
                    <a:pt x="25269" y="30874"/>
                  </a:cubicBezTo>
                  <a:cubicBezTo>
                    <a:pt x="26270" y="31842"/>
                    <a:pt x="27371" y="32642"/>
                    <a:pt x="28438" y="33543"/>
                  </a:cubicBezTo>
                  <a:cubicBezTo>
                    <a:pt x="29439" y="34377"/>
                    <a:pt x="30540" y="35311"/>
                    <a:pt x="31073" y="36545"/>
                  </a:cubicBezTo>
                  <a:cubicBezTo>
                    <a:pt x="31154" y="36747"/>
                    <a:pt x="31333" y="36835"/>
                    <a:pt x="31504" y="36835"/>
                  </a:cubicBezTo>
                  <a:cubicBezTo>
                    <a:pt x="31757" y="36835"/>
                    <a:pt x="31993" y="36643"/>
                    <a:pt x="31874" y="36345"/>
                  </a:cubicBezTo>
                  <a:cubicBezTo>
                    <a:pt x="30907" y="34077"/>
                    <a:pt x="28638" y="32676"/>
                    <a:pt x="26837" y="31174"/>
                  </a:cubicBezTo>
                  <a:cubicBezTo>
                    <a:pt x="24569" y="29240"/>
                    <a:pt x="22901" y="26605"/>
                    <a:pt x="21100" y="24269"/>
                  </a:cubicBezTo>
                  <a:cubicBezTo>
                    <a:pt x="17063" y="18932"/>
                    <a:pt x="12927" y="13695"/>
                    <a:pt x="8557" y="8625"/>
                  </a:cubicBezTo>
                  <a:cubicBezTo>
                    <a:pt x="6055" y="5756"/>
                    <a:pt x="3520" y="2888"/>
                    <a:pt x="852" y="119"/>
                  </a:cubicBezTo>
                  <a:cubicBezTo>
                    <a:pt x="769" y="36"/>
                    <a:pt x="675" y="1"/>
                    <a:pt x="58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40" name="Google Shape;2040;p8"/>
            <p:cNvSpPr/>
            <p:nvPr/>
          </p:nvSpPr>
          <p:spPr>
            <a:xfrm>
              <a:off x="8441201" y="3944710"/>
              <a:ext cx="148529" cy="162939"/>
            </a:xfrm>
            <a:custGeom>
              <a:avLst/>
              <a:gdLst/>
              <a:ahLst/>
              <a:cxnLst/>
              <a:rect l="l" t="t" r="r" b="b"/>
              <a:pathLst>
                <a:path w="4958" h="5439" extrusionOk="0">
                  <a:moveTo>
                    <a:pt x="4290" y="0"/>
                  </a:moveTo>
                  <a:cubicBezTo>
                    <a:pt x="4056" y="0"/>
                    <a:pt x="3890" y="201"/>
                    <a:pt x="3890" y="434"/>
                  </a:cubicBezTo>
                  <a:cubicBezTo>
                    <a:pt x="3770" y="1778"/>
                    <a:pt x="3865" y="3150"/>
                    <a:pt x="4054" y="4500"/>
                  </a:cubicBezTo>
                  <a:lnTo>
                    <a:pt x="4054" y="4500"/>
                  </a:lnTo>
                  <a:cubicBezTo>
                    <a:pt x="3610" y="4566"/>
                    <a:pt x="3160" y="4601"/>
                    <a:pt x="2711" y="4601"/>
                  </a:cubicBezTo>
                  <a:cubicBezTo>
                    <a:pt x="2025" y="4601"/>
                    <a:pt x="1341" y="4518"/>
                    <a:pt x="687" y="4337"/>
                  </a:cubicBezTo>
                  <a:cubicBezTo>
                    <a:pt x="638" y="4321"/>
                    <a:pt x="591" y="4314"/>
                    <a:pt x="547" y="4314"/>
                  </a:cubicBezTo>
                  <a:cubicBezTo>
                    <a:pt x="122" y="4314"/>
                    <a:pt x="0" y="4986"/>
                    <a:pt x="454" y="5137"/>
                  </a:cubicBezTo>
                  <a:cubicBezTo>
                    <a:pt x="1172" y="5348"/>
                    <a:pt x="1918" y="5438"/>
                    <a:pt x="2663" y="5438"/>
                  </a:cubicBezTo>
                  <a:cubicBezTo>
                    <a:pt x="3336" y="5438"/>
                    <a:pt x="4008" y="5364"/>
                    <a:pt x="4657" y="5237"/>
                  </a:cubicBezTo>
                  <a:cubicBezTo>
                    <a:pt x="4890" y="5204"/>
                    <a:pt x="4957" y="4937"/>
                    <a:pt x="4924" y="4737"/>
                  </a:cubicBezTo>
                  <a:cubicBezTo>
                    <a:pt x="4690" y="3303"/>
                    <a:pt x="4624" y="1868"/>
                    <a:pt x="4724" y="401"/>
                  </a:cubicBezTo>
                  <a:cubicBezTo>
                    <a:pt x="4724" y="201"/>
                    <a:pt x="4523" y="0"/>
                    <a:pt x="4290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41" name="Google Shape;2041;p8"/>
            <p:cNvSpPr/>
            <p:nvPr/>
          </p:nvSpPr>
          <p:spPr>
            <a:xfrm>
              <a:off x="8509679" y="4032569"/>
              <a:ext cx="204370" cy="189331"/>
            </a:xfrm>
            <a:custGeom>
              <a:avLst/>
              <a:gdLst/>
              <a:ahLst/>
              <a:cxnLst/>
              <a:rect l="l" t="t" r="r" b="b"/>
              <a:pathLst>
                <a:path w="6822" h="6320" extrusionOk="0">
                  <a:moveTo>
                    <a:pt x="6305" y="1"/>
                  </a:moveTo>
                  <a:cubicBezTo>
                    <a:pt x="6138" y="1"/>
                    <a:pt x="5973" y="92"/>
                    <a:pt x="5907" y="303"/>
                  </a:cubicBezTo>
                  <a:cubicBezTo>
                    <a:pt x="5473" y="1976"/>
                    <a:pt x="5529" y="3736"/>
                    <a:pt x="5378" y="5475"/>
                  </a:cubicBezTo>
                  <a:lnTo>
                    <a:pt x="5378" y="5475"/>
                  </a:lnTo>
                  <a:cubicBezTo>
                    <a:pt x="4795" y="5481"/>
                    <a:pt x="4208" y="5497"/>
                    <a:pt x="3623" y="5497"/>
                  </a:cubicBezTo>
                  <a:cubicBezTo>
                    <a:pt x="2651" y="5497"/>
                    <a:pt x="1683" y="5452"/>
                    <a:pt x="736" y="5240"/>
                  </a:cubicBezTo>
                  <a:cubicBezTo>
                    <a:pt x="705" y="5234"/>
                    <a:pt x="675" y="5231"/>
                    <a:pt x="646" y="5231"/>
                  </a:cubicBezTo>
                  <a:cubicBezTo>
                    <a:pt x="178" y="5231"/>
                    <a:pt x="0" y="5946"/>
                    <a:pt x="503" y="6040"/>
                  </a:cubicBezTo>
                  <a:cubicBezTo>
                    <a:pt x="1625" y="6278"/>
                    <a:pt x="2762" y="6320"/>
                    <a:pt x="3894" y="6320"/>
                  </a:cubicBezTo>
                  <a:cubicBezTo>
                    <a:pt x="4511" y="6320"/>
                    <a:pt x="5128" y="6307"/>
                    <a:pt x="5740" y="6307"/>
                  </a:cubicBezTo>
                  <a:cubicBezTo>
                    <a:pt x="5973" y="6307"/>
                    <a:pt x="6140" y="6107"/>
                    <a:pt x="6174" y="5874"/>
                  </a:cubicBezTo>
                  <a:cubicBezTo>
                    <a:pt x="6374" y="4106"/>
                    <a:pt x="6274" y="2271"/>
                    <a:pt x="6741" y="537"/>
                  </a:cubicBezTo>
                  <a:cubicBezTo>
                    <a:pt x="6821" y="214"/>
                    <a:pt x="6561" y="1"/>
                    <a:pt x="6305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42" name="Google Shape;2042;p8"/>
            <p:cNvSpPr/>
            <p:nvPr/>
          </p:nvSpPr>
          <p:spPr>
            <a:xfrm>
              <a:off x="8605656" y="4119560"/>
              <a:ext cx="241877" cy="254848"/>
            </a:xfrm>
            <a:custGeom>
              <a:avLst/>
              <a:gdLst/>
              <a:ahLst/>
              <a:cxnLst/>
              <a:rect l="l" t="t" r="r" b="b"/>
              <a:pathLst>
                <a:path w="8074" h="8507" extrusionOk="0">
                  <a:moveTo>
                    <a:pt x="7656" y="1"/>
                  </a:moveTo>
                  <a:cubicBezTo>
                    <a:pt x="7448" y="1"/>
                    <a:pt x="7239" y="134"/>
                    <a:pt x="7239" y="401"/>
                  </a:cubicBezTo>
                  <a:cubicBezTo>
                    <a:pt x="7239" y="2748"/>
                    <a:pt x="6636" y="4975"/>
                    <a:pt x="6348" y="7281"/>
                  </a:cubicBezTo>
                  <a:lnTo>
                    <a:pt x="6348" y="7281"/>
                  </a:lnTo>
                  <a:cubicBezTo>
                    <a:pt x="4429" y="7581"/>
                    <a:pt x="2483" y="7673"/>
                    <a:pt x="568" y="7673"/>
                  </a:cubicBezTo>
                  <a:cubicBezTo>
                    <a:pt x="1" y="7673"/>
                    <a:pt x="1" y="8507"/>
                    <a:pt x="568" y="8507"/>
                  </a:cubicBezTo>
                  <a:cubicBezTo>
                    <a:pt x="2669" y="8507"/>
                    <a:pt x="4771" y="8407"/>
                    <a:pt x="6839" y="8040"/>
                  </a:cubicBezTo>
                  <a:cubicBezTo>
                    <a:pt x="7039" y="8007"/>
                    <a:pt x="7139" y="7806"/>
                    <a:pt x="7139" y="7640"/>
                  </a:cubicBezTo>
                  <a:cubicBezTo>
                    <a:pt x="7406" y="5238"/>
                    <a:pt x="8073" y="2870"/>
                    <a:pt x="8073" y="401"/>
                  </a:cubicBezTo>
                  <a:cubicBezTo>
                    <a:pt x="8073" y="134"/>
                    <a:pt x="7865" y="1"/>
                    <a:pt x="765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43" name="Google Shape;2043;p8"/>
            <p:cNvSpPr/>
            <p:nvPr/>
          </p:nvSpPr>
          <p:spPr>
            <a:xfrm>
              <a:off x="8710590" y="4263465"/>
              <a:ext cx="283817" cy="296819"/>
            </a:xfrm>
            <a:custGeom>
              <a:avLst/>
              <a:gdLst/>
              <a:ahLst/>
              <a:cxnLst/>
              <a:rect l="l" t="t" r="r" b="b"/>
              <a:pathLst>
                <a:path w="9474" h="9908" extrusionOk="0">
                  <a:moveTo>
                    <a:pt x="8928" y="0"/>
                  </a:moveTo>
                  <a:cubicBezTo>
                    <a:pt x="8723" y="0"/>
                    <a:pt x="8523" y="134"/>
                    <a:pt x="8540" y="401"/>
                  </a:cubicBezTo>
                  <a:cubicBezTo>
                    <a:pt x="8637" y="3207"/>
                    <a:pt x="8109" y="5982"/>
                    <a:pt x="7652" y="8726"/>
                  </a:cubicBezTo>
                  <a:lnTo>
                    <a:pt x="7652" y="8726"/>
                  </a:lnTo>
                  <a:cubicBezTo>
                    <a:pt x="5271" y="8861"/>
                    <a:pt x="2918" y="9073"/>
                    <a:pt x="534" y="9073"/>
                  </a:cubicBezTo>
                  <a:cubicBezTo>
                    <a:pt x="0" y="9073"/>
                    <a:pt x="0" y="9907"/>
                    <a:pt x="534" y="9907"/>
                  </a:cubicBezTo>
                  <a:cubicBezTo>
                    <a:pt x="3036" y="9907"/>
                    <a:pt x="5538" y="9674"/>
                    <a:pt x="8006" y="9540"/>
                  </a:cubicBezTo>
                  <a:cubicBezTo>
                    <a:pt x="8173" y="9540"/>
                    <a:pt x="8373" y="9440"/>
                    <a:pt x="8406" y="9240"/>
                  </a:cubicBezTo>
                  <a:cubicBezTo>
                    <a:pt x="8907" y="6305"/>
                    <a:pt x="9474" y="3369"/>
                    <a:pt x="9340" y="401"/>
                  </a:cubicBezTo>
                  <a:cubicBezTo>
                    <a:pt x="9340" y="134"/>
                    <a:pt x="9132" y="0"/>
                    <a:pt x="892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44" name="Google Shape;2044;p8"/>
            <p:cNvSpPr/>
            <p:nvPr/>
          </p:nvSpPr>
          <p:spPr>
            <a:xfrm>
              <a:off x="8857491" y="4402339"/>
              <a:ext cx="286813" cy="364463"/>
            </a:xfrm>
            <a:custGeom>
              <a:avLst/>
              <a:gdLst/>
              <a:ahLst/>
              <a:cxnLst/>
              <a:rect l="l" t="t" r="r" b="b"/>
              <a:pathLst>
                <a:path w="9574" h="12166" extrusionOk="0">
                  <a:moveTo>
                    <a:pt x="8898" y="1"/>
                  </a:moveTo>
                  <a:cubicBezTo>
                    <a:pt x="8689" y="1"/>
                    <a:pt x="8489" y="134"/>
                    <a:pt x="8506" y="401"/>
                  </a:cubicBezTo>
                  <a:cubicBezTo>
                    <a:pt x="8732" y="4076"/>
                    <a:pt x="8210" y="7689"/>
                    <a:pt x="8054" y="11329"/>
                  </a:cubicBezTo>
                  <a:lnTo>
                    <a:pt x="8054" y="11329"/>
                  </a:lnTo>
                  <a:cubicBezTo>
                    <a:pt x="7990" y="11330"/>
                    <a:pt x="7927" y="11331"/>
                    <a:pt x="7864" y="11331"/>
                  </a:cubicBezTo>
                  <a:cubicBezTo>
                    <a:pt x="5589" y="11331"/>
                    <a:pt x="3417" y="10453"/>
                    <a:pt x="1143" y="10453"/>
                  </a:cubicBezTo>
                  <a:cubicBezTo>
                    <a:pt x="940" y="10453"/>
                    <a:pt x="737" y="10460"/>
                    <a:pt x="534" y="10475"/>
                  </a:cubicBezTo>
                  <a:cubicBezTo>
                    <a:pt x="20" y="10539"/>
                    <a:pt x="1" y="11313"/>
                    <a:pt x="474" y="11313"/>
                  </a:cubicBezTo>
                  <a:cubicBezTo>
                    <a:pt x="493" y="11313"/>
                    <a:pt x="513" y="11312"/>
                    <a:pt x="534" y="11309"/>
                  </a:cubicBezTo>
                  <a:cubicBezTo>
                    <a:pt x="737" y="11294"/>
                    <a:pt x="940" y="11287"/>
                    <a:pt x="1143" y="11287"/>
                  </a:cubicBezTo>
                  <a:cubicBezTo>
                    <a:pt x="3417" y="11287"/>
                    <a:pt x="5589" y="12165"/>
                    <a:pt x="7864" y="12165"/>
                  </a:cubicBezTo>
                  <a:cubicBezTo>
                    <a:pt x="8066" y="12165"/>
                    <a:pt x="8269" y="12158"/>
                    <a:pt x="8473" y="12143"/>
                  </a:cubicBezTo>
                  <a:cubicBezTo>
                    <a:pt x="8706" y="12110"/>
                    <a:pt x="8873" y="11976"/>
                    <a:pt x="8873" y="11709"/>
                  </a:cubicBezTo>
                  <a:cubicBezTo>
                    <a:pt x="9006" y="7940"/>
                    <a:pt x="9573" y="4204"/>
                    <a:pt x="9340" y="401"/>
                  </a:cubicBezTo>
                  <a:cubicBezTo>
                    <a:pt x="9323" y="134"/>
                    <a:pt x="9106" y="1"/>
                    <a:pt x="889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45" name="Google Shape;2045;p8"/>
            <p:cNvSpPr/>
            <p:nvPr/>
          </p:nvSpPr>
          <p:spPr>
            <a:xfrm>
              <a:off x="8748543" y="444232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46" name="Google Shape;2046;p8"/>
            <p:cNvSpPr/>
            <p:nvPr/>
          </p:nvSpPr>
          <p:spPr>
            <a:xfrm>
              <a:off x="8716581" y="4491277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47" name="Google Shape;2047;p8"/>
            <p:cNvSpPr/>
            <p:nvPr/>
          </p:nvSpPr>
          <p:spPr>
            <a:xfrm>
              <a:off x="8689591" y="444930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48" name="Google Shape;2048;p8"/>
            <p:cNvSpPr/>
            <p:nvPr/>
          </p:nvSpPr>
          <p:spPr>
            <a:xfrm>
              <a:off x="8779517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49" name="Google Shape;2049;p8"/>
            <p:cNvSpPr/>
            <p:nvPr/>
          </p:nvSpPr>
          <p:spPr>
            <a:xfrm>
              <a:off x="8755553" y="413157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50" name="Google Shape;2050;p8"/>
            <p:cNvSpPr/>
            <p:nvPr/>
          </p:nvSpPr>
          <p:spPr>
            <a:xfrm>
              <a:off x="8727574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51" name="Google Shape;2051;p8"/>
            <p:cNvSpPr/>
            <p:nvPr/>
          </p:nvSpPr>
          <p:spPr>
            <a:xfrm>
              <a:off x="8357866" y="393272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52" name="Google Shape;2052;p8"/>
            <p:cNvSpPr/>
            <p:nvPr/>
          </p:nvSpPr>
          <p:spPr>
            <a:xfrm>
              <a:off x="8339862" y="387677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53" name="Google Shape;2053;p8"/>
            <p:cNvSpPr/>
            <p:nvPr/>
          </p:nvSpPr>
          <p:spPr>
            <a:xfrm>
              <a:off x="8902424" y="4610200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54" name="Google Shape;2054;p8"/>
            <p:cNvSpPr/>
            <p:nvPr/>
          </p:nvSpPr>
          <p:spPr>
            <a:xfrm>
              <a:off x="8884450" y="465615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55" name="Google Shape;2055;p8"/>
            <p:cNvSpPr/>
            <p:nvPr/>
          </p:nvSpPr>
          <p:spPr>
            <a:xfrm>
              <a:off x="8849462" y="4621193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56" name="Google Shape;2056;p8"/>
            <p:cNvSpPr/>
            <p:nvPr/>
          </p:nvSpPr>
          <p:spPr>
            <a:xfrm>
              <a:off x="9237174" y="462418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57" name="Google Shape;2057;p8"/>
            <p:cNvSpPr/>
            <p:nvPr/>
          </p:nvSpPr>
          <p:spPr>
            <a:xfrm>
              <a:off x="9213210" y="4690121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58" name="Google Shape;2058;p8"/>
            <p:cNvSpPr/>
            <p:nvPr/>
          </p:nvSpPr>
          <p:spPr>
            <a:xfrm>
              <a:off x="9171243" y="463817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59" name="Google Shape;2059;p8"/>
            <p:cNvSpPr/>
            <p:nvPr/>
          </p:nvSpPr>
          <p:spPr>
            <a:xfrm>
              <a:off x="8979379" y="482003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60" name="Google Shape;2060;p8"/>
            <p:cNvSpPr/>
            <p:nvPr/>
          </p:nvSpPr>
          <p:spPr>
            <a:xfrm>
              <a:off x="8933427" y="4830013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61" name="Google Shape;2061;p8"/>
            <p:cNvSpPr/>
            <p:nvPr/>
          </p:nvSpPr>
          <p:spPr>
            <a:xfrm>
              <a:off x="8902419" y="4681074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62" name="Google Shape;2062;p8"/>
            <p:cNvSpPr/>
            <p:nvPr/>
          </p:nvSpPr>
          <p:spPr>
            <a:xfrm>
              <a:off x="8664608" y="4296446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63" name="Google Shape;2063;p8"/>
            <p:cNvSpPr/>
            <p:nvPr/>
          </p:nvSpPr>
          <p:spPr>
            <a:xfrm>
              <a:off x="8884450" y="4264454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64" name="Google Shape;2064;p8"/>
            <p:cNvSpPr/>
            <p:nvPr/>
          </p:nvSpPr>
          <p:spPr>
            <a:xfrm>
              <a:off x="8461781" y="414556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065" name="Google Shape;2065;p8"/>
          <p:cNvGrpSpPr/>
          <p:nvPr/>
        </p:nvGrpSpPr>
        <p:grpSpPr>
          <a:xfrm>
            <a:off x="11350182" y="5903209"/>
            <a:ext cx="490006" cy="1330575"/>
            <a:chOff x="7607455" y="4238363"/>
            <a:chExt cx="438017" cy="1186459"/>
          </a:xfrm>
        </p:grpSpPr>
        <p:sp>
          <p:nvSpPr>
            <p:cNvPr id="2066" name="Google Shape;2066;p8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67" name="Google Shape;2067;p8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68" name="Google Shape;2068;p8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69" name="Google Shape;2069;p8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70" name="Google Shape;2070;p8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71" name="Google Shape;2071;p8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72" name="Google Shape;2072;p8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73" name="Google Shape;2073;p8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74" name="Google Shape;2074;p8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75" name="Google Shape;2075;p8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76" name="Google Shape;2076;p8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77" name="Google Shape;2077;p8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78" name="Google Shape;2078;p8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79" name="Google Shape;2079;p8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80" name="Google Shape;2080;p8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81" name="Google Shape;2081;p8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82" name="Google Shape;2082;p8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83" name="Google Shape;2083;p8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84" name="Google Shape;2084;p8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85" name="Google Shape;2085;p8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86" name="Google Shape;2086;p8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87" name="Google Shape;2087;p8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88" name="Google Shape;2088;p8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89" name="Google Shape;2089;p8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090" name="Google Shape;2090;p8"/>
          <p:cNvGrpSpPr/>
          <p:nvPr/>
        </p:nvGrpSpPr>
        <p:grpSpPr>
          <a:xfrm rot="-5400000" flipH="1">
            <a:off x="9837471" y="5941858"/>
            <a:ext cx="485736" cy="1256183"/>
            <a:chOff x="7916001" y="4222802"/>
            <a:chExt cx="364302" cy="944474"/>
          </a:xfrm>
        </p:grpSpPr>
        <p:sp>
          <p:nvSpPr>
            <p:cNvPr id="2091" name="Google Shape;2091;p8"/>
            <p:cNvSpPr/>
            <p:nvPr/>
          </p:nvSpPr>
          <p:spPr>
            <a:xfrm>
              <a:off x="7954650" y="4270825"/>
              <a:ext cx="325652" cy="896451"/>
            </a:xfrm>
            <a:custGeom>
              <a:avLst/>
              <a:gdLst/>
              <a:ahLst/>
              <a:cxnLst/>
              <a:rect l="l" t="t" r="r" b="b"/>
              <a:pathLst>
                <a:path w="12924" h="35577" extrusionOk="0">
                  <a:moveTo>
                    <a:pt x="489" y="0"/>
                  </a:moveTo>
                  <a:cubicBezTo>
                    <a:pt x="233" y="0"/>
                    <a:pt x="1" y="309"/>
                    <a:pt x="235" y="517"/>
                  </a:cubicBezTo>
                  <a:cubicBezTo>
                    <a:pt x="3537" y="3386"/>
                    <a:pt x="6506" y="6622"/>
                    <a:pt x="7940" y="10858"/>
                  </a:cubicBezTo>
                  <a:cubicBezTo>
                    <a:pt x="8741" y="13193"/>
                    <a:pt x="9007" y="15628"/>
                    <a:pt x="9241" y="18097"/>
                  </a:cubicBezTo>
                  <a:cubicBezTo>
                    <a:pt x="9474" y="20832"/>
                    <a:pt x="9575" y="23567"/>
                    <a:pt x="9908" y="26303"/>
                  </a:cubicBezTo>
                  <a:cubicBezTo>
                    <a:pt x="10275" y="29472"/>
                    <a:pt x="10976" y="32507"/>
                    <a:pt x="12243" y="35409"/>
                  </a:cubicBezTo>
                  <a:cubicBezTo>
                    <a:pt x="12297" y="35527"/>
                    <a:pt x="12392" y="35576"/>
                    <a:pt x="12490" y="35576"/>
                  </a:cubicBezTo>
                  <a:cubicBezTo>
                    <a:pt x="12699" y="35576"/>
                    <a:pt x="12923" y="35358"/>
                    <a:pt x="12810" y="35109"/>
                  </a:cubicBezTo>
                  <a:cubicBezTo>
                    <a:pt x="10442" y="29705"/>
                    <a:pt x="10342" y="23868"/>
                    <a:pt x="9841" y="18097"/>
                  </a:cubicBezTo>
                  <a:cubicBezTo>
                    <a:pt x="9641" y="15662"/>
                    <a:pt x="9374" y="13260"/>
                    <a:pt x="8641" y="10958"/>
                  </a:cubicBezTo>
                  <a:cubicBezTo>
                    <a:pt x="8007" y="8990"/>
                    <a:pt x="7073" y="7189"/>
                    <a:pt x="5872" y="5521"/>
                  </a:cubicBezTo>
                  <a:cubicBezTo>
                    <a:pt x="4404" y="3486"/>
                    <a:pt x="2570" y="1718"/>
                    <a:pt x="702" y="84"/>
                  </a:cubicBezTo>
                  <a:cubicBezTo>
                    <a:pt x="635" y="25"/>
                    <a:pt x="561" y="0"/>
                    <a:pt x="4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92" name="Google Shape;2092;p8"/>
            <p:cNvSpPr/>
            <p:nvPr/>
          </p:nvSpPr>
          <p:spPr>
            <a:xfrm>
              <a:off x="8159489" y="4463672"/>
              <a:ext cx="54905" cy="89149"/>
            </a:xfrm>
            <a:custGeom>
              <a:avLst/>
              <a:gdLst/>
              <a:ahLst/>
              <a:cxnLst/>
              <a:rect l="l" t="t" r="r" b="b"/>
              <a:pathLst>
                <a:path w="2179" h="3538" extrusionOk="0">
                  <a:moveTo>
                    <a:pt x="1288" y="0"/>
                  </a:moveTo>
                  <a:cubicBezTo>
                    <a:pt x="15" y="0"/>
                    <a:pt x="176" y="2216"/>
                    <a:pt x="77" y="3037"/>
                  </a:cubicBezTo>
                  <a:cubicBezTo>
                    <a:pt x="44" y="3104"/>
                    <a:pt x="77" y="3137"/>
                    <a:pt x="77" y="3171"/>
                  </a:cubicBezTo>
                  <a:cubicBezTo>
                    <a:pt x="0" y="3324"/>
                    <a:pt x="159" y="3537"/>
                    <a:pt x="343" y="3537"/>
                  </a:cubicBezTo>
                  <a:cubicBezTo>
                    <a:pt x="398" y="3537"/>
                    <a:pt x="456" y="3518"/>
                    <a:pt x="511" y="3471"/>
                  </a:cubicBezTo>
                  <a:cubicBezTo>
                    <a:pt x="1244" y="2837"/>
                    <a:pt x="1845" y="2370"/>
                    <a:pt x="2078" y="1403"/>
                  </a:cubicBezTo>
                  <a:cubicBezTo>
                    <a:pt x="2178" y="836"/>
                    <a:pt x="2078" y="2"/>
                    <a:pt x="1344" y="2"/>
                  </a:cubicBezTo>
                  <a:cubicBezTo>
                    <a:pt x="1325" y="1"/>
                    <a:pt x="1306" y="0"/>
                    <a:pt x="12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93" name="Google Shape;2093;p8"/>
            <p:cNvSpPr/>
            <p:nvPr/>
          </p:nvSpPr>
          <p:spPr>
            <a:xfrm>
              <a:off x="8053845" y="4468005"/>
              <a:ext cx="86579" cy="46918"/>
            </a:xfrm>
            <a:custGeom>
              <a:avLst/>
              <a:gdLst/>
              <a:ahLst/>
              <a:cxnLst/>
              <a:rect l="l" t="t" r="r" b="b"/>
              <a:pathLst>
                <a:path w="3436" h="1862" extrusionOk="0">
                  <a:moveTo>
                    <a:pt x="1421" y="1"/>
                  </a:moveTo>
                  <a:cubicBezTo>
                    <a:pt x="946" y="1"/>
                    <a:pt x="519" y="153"/>
                    <a:pt x="300" y="564"/>
                  </a:cubicBezTo>
                  <a:cubicBezTo>
                    <a:pt x="0" y="1097"/>
                    <a:pt x="601" y="1598"/>
                    <a:pt x="1034" y="1765"/>
                  </a:cubicBezTo>
                  <a:cubicBezTo>
                    <a:pt x="1230" y="1833"/>
                    <a:pt x="1427" y="1862"/>
                    <a:pt x="1624" y="1862"/>
                  </a:cubicBezTo>
                  <a:cubicBezTo>
                    <a:pt x="2201" y="1862"/>
                    <a:pt x="2772" y="1613"/>
                    <a:pt x="3269" y="1364"/>
                  </a:cubicBezTo>
                  <a:cubicBezTo>
                    <a:pt x="3436" y="1264"/>
                    <a:pt x="3436" y="1131"/>
                    <a:pt x="3369" y="997"/>
                  </a:cubicBezTo>
                  <a:cubicBezTo>
                    <a:pt x="3436" y="897"/>
                    <a:pt x="3436" y="731"/>
                    <a:pt x="3303" y="630"/>
                  </a:cubicBezTo>
                  <a:cubicBezTo>
                    <a:pt x="2889" y="316"/>
                    <a:pt x="2105" y="1"/>
                    <a:pt x="14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94" name="Google Shape;2094;p8"/>
            <p:cNvSpPr/>
            <p:nvPr/>
          </p:nvSpPr>
          <p:spPr>
            <a:xfrm>
              <a:off x="8092495" y="4353366"/>
              <a:ext cx="52134" cy="86805"/>
            </a:xfrm>
            <a:custGeom>
              <a:avLst/>
              <a:gdLst/>
              <a:ahLst/>
              <a:cxnLst/>
              <a:rect l="l" t="t" r="r" b="b"/>
              <a:pathLst>
                <a:path w="2069" h="3445" extrusionOk="0">
                  <a:moveTo>
                    <a:pt x="1049" y="0"/>
                  </a:moveTo>
                  <a:cubicBezTo>
                    <a:pt x="500" y="0"/>
                    <a:pt x="261" y="641"/>
                    <a:pt x="167" y="1078"/>
                  </a:cubicBezTo>
                  <a:cubicBezTo>
                    <a:pt x="1" y="1878"/>
                    <a:pt x="134" y="2479"/>
                    <a:pt x="468" y="3179"/>
                  </a:cubicBezTo>
                  <a:cubicBezTo>
                    <a:pt x="534" y="3279"/>
                    <a:pt x="601" y="3312"/>
                    <a:pt x="701" y="3312"/>
                  </a:cubicBezTo>
                  <a:cubicBezTo>
                    <a:pt x="740" y="3390"/>
                    <a:pt x="812" y="3445"/>
                    <a:pt x="892" y="3445"/>
                  </a:cubicBezTo>
                  <a:cubicBezTo>
                    <a:pt x="950" y="3445"/>
                    <a:pt x="1012" y="3416"/>
                    <a:pt x="1068" y="3346"/>
                  </a:cubicBezTo>
                  <a:cubicBezTo>
                    <a:pt x="1535" y="2779"/>
                    <a:pt x="2069" y="2045"/>
                    <a:pt x="2002" y="1278"/>
                  </a:cubicBezTo>
                  <a:cubicBezTo>
                    <a:pt x="1969" y="777"/>
                    <a:pt x="1735" y="110"/>
                    <a:pt x="1168" y="10"/>
                  </a:cubicBezTo>
                  <a:cubicBezTo>
                    <a:pt x="1127" y="4"/>
                    <a:pt x="1087" y="0"/>
                    <a:pt x="10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95" name="Google Shape;2095;p8"/>
            <p:cNvSpPr/>
            <p:nvPr/>
          </p:nvSpPr>
          <p:spPr>
            <a:xfrm>
              <a:off x="7991637" y="4373446"/>
              <a:ext cx="80733" cy="48404"/>
            </a:xfrm>
            <a:custGeom>
              <a:avLst/>
              <a:gdLst/>
              <a:ahLst/>
              <a:cxnLst/>
              <a:rect l="l" t="t" r="r" b="b"/>
              <a:pathLst>
                <a:path w="3204" h="1921" extrusionOk="0">
                  <a:moveTo>
                    <a:pt x="2084" y="0"/>
                  </a:moveTo>
                  <a:cubicBezTo>
                    <a:pt x="1874" y="0"/>
                    <a:pt x="1664" y="21"/>
                    <a:pt x="1468" y="47"/>
                  </a:cubicBezTo>
                  <a:cubicBezTo>
                    <a:pt x="935" y="114"/>
                    <a:pt x="368" y="314"/>
                    <a:pt x="201" y="881"/>
                  </a:cubicBezTo>
                  <a:cubicBezTo>
                    <a:pt x="1" y="1481"/>
                    <a:pt x="735" y="1848"/>
                    <a:pt x="1235" y="1915"/>
                  </a:cubicBezTo>
                  <a:cubicBezTo>
                    <a:pt x="1273" y="1919"/>
                    <a:pt x="1311" y="1920"/>
                    <a:pt x="1349" y="1920"/>
                  </a:cubicBezTo>
                  <a:cubicBezTo>
                    <a:pt x="2011" y="1920"/>
                    <a:pt x="2661" y="1389"/>
                    <a:pt x="3103" y="948"/>
                  </a:cubicBezTo>
                  <a:cubicBezTo>
                    <a:pt x="3203" y="814"/>
                    <a:pt x="3170" y="681"/>
                    <a:pt x="3103" y="581"/>
                  </a:cubicBezTo>
                  <a:cubicBezTo>
                    <a:pt x="3170" y="481"/>
                    <a:pt x="3170" y="314"/>
                    <a:pt x="3003" y="214"/>
                  </a:cubicBezTo>
                  <a:cubicBezTo>
                    <a:pt x="2739" y="51"/>
                    <a:pt x="2412" y="0"/>
                    <a:pt x="20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96" name="Google Shape;2096;p8"/>
            <p:cNvSpPr/>
            <p:nvPr/>
          </p:nvSpPr>
          <p:spPr>
            <a:xfrm>
              <a:off x="8010231" y="4260999"/>
              <a:ext cx="36914" cy="74131"/>
            </a:xfrm>
            <a:custGeom>
              <a:avLst/>
              <a:gdLst/>
              <a:ahLst/>
              <a:cxnLst/>
              <a:rect l="l" t="t" r="r" b="b"/>
              <a:pathLst>
                <a:path w="1465" h="2942" extrusionOk="0">
                  <a:moveTo>
                    <a:pt x="669" y="1"/>
                  </a:moveTo>
                  <a:cubicBezTo>
                    <a:pt x="206" y="1"/>
                    <a:pt x="0" y="724"/>
                    <a:pt x="30" y="1108"/>
                  </a:cubicBezTo>
                  <a:cubicBezTo>
                    <a:pt x="63" y="1608"/>
                    <a:pt x="330" y="1975"/>
                    <a:pt x="497" y="2442"/>
                  </a:cubicBezTo>
                  <a:cubicBezTo>
                    <a:pt x="497" y="2475"/>
                    <a:pt x="497" y="2509"/>
                    <a:pt x="530" y="2575"/>
                  </a:cubicBezTo>
                  <a:cubicBezTo>
                    <a:pt x="428" y="2729"/>
                    <a:pt x="601" y="2942"/>
                    <a:pt x="792" y="2942"/>
                  </a:cubicBezTo>
                  <a:cubicBezTo>
                    <a:pt x="850" y="2942"/>
                    <a:pt x="910" y="2922"/>
                    <a:pt x="964" y="2876"/>
                  </a:cubicBezTo>
                  <a:cubicBezTo>
                    <a:pt x="1398" y="2509"/>
                    <a:pt x="1431" y="1841"/>
                    <a:pt x="1464" y="1308"/>
                  </a:cubicBezTo>
                  <a:cubicBezTo>
                    <a:pt x="1464" y="874"/>
                    <a:pt x="1331" y="207"/>
                    <a:pt x="864" y="40"/>
                  </a:cubicBezTo>
                  <a:cubicBezTo>
                    <a:pt x="795" y="13"/>
                    <a:pt x="730" y="1"/>
                    <a:pt x="6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97" name="Google Shape;2097;p8"/>
            <p:cNvSpPr/>
            <p:nvPr/>
          </p:nvSpPr>
          <p:spPr>
            <a:xfrm>
              <a:off x="7937845" y="4303554"/>
              <a:ext cx="68966" cy="47119"/>
            </a:xfrm>
            <a:custGeom>
              <a:avLst/>
              <a:gdLst/>
              <a:ahLst/>
              <a:cxnLst/>
              <a:rect l="l" t="t" r="r" b="b"/>
              <a:pathLst>
                <a:path w="2737" h="1870" extrusionOk="0">
                  <a:moveTo>
                    <a:pt x="1780" y="1"/>
                  </a:moveTo>
                  <a:cubicBezTo>
                    <a:pt x="960" y="1"/>
                    <a:pt x="26" y="432"/>
                    <a:pt x="1" y="1253"/>
                  </a:cubicBezTo>
                  <a:cubicBezTo>
                    <a:pt x="1" y="1704"/>
                    <a:pt x="430" y="1870"/>
                    <a:pt x="804" y="1870"/>
                  </a:cubicBezTo>
                  <a:cubicBezTo>
                    <a:pt x="873" y="1870"/>
                    <a:pt x="940" y="1864"/>
                    <a:pt x="1002" y="1854"/>
                  </a:cubicBezTo>
                  <a:cubicBezTo>
                    <a:pt x="1702" y="1787"/>
                    <a:pt x="2269" y="1187"/>
                    <a:pt x="2536" y="553"/>
                  </a:cubicBezTo>
                  <a:cubicBezTo>
                    <a:pt x="2703" y="453"/>
                    <a:pt x="2736" y="219"/>
                    <a:pt x="2536" y="152"/>
                  </a:cubicBezTo>
                  <a:cubicBezTo>
                    <a:pt x="2324" y="51"/>
                    <a:pt x="2059" y="1"/>
                    <a:pt x="17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98" name="Google Shape;2098;p8"/>
            <p:cNvSpPr/>
            <p:nvPr/>
          </p:nvSpPr>
          <p:spPr>
            <a:xfrm>
              <a:off x="7916001" y="4222802"/>
              <a:ext cx="62238" cy="61910"/>
            </a:xfrm>
            <a:custGeom>
              <a:avLst/>
              <a:gdLst/>
              <a:ahLst/>
              <a:cxnLst/>
              <a:rect l="l" t="t" r="r" b="b"/>
              <a:pathLst>
                <a:path w="2470" h="2457" extrusionOk="0">
                  <a:moveTo>
                    <a:pt x="798" y="0"/>
                  </a:moveTo>
                  <a:cubicBezTo>
                    <a:pt x="721" y="0"/>
                    <a:pt x="644" y="17"/>
                    <a:pt x="568" y="55"/>
                  </a:cubicBezTo>
                  <a:cubicBezTo>
                    <a:pt x="1" y="355"/>
                    <a:pt x="201" y="1123"/>
                    <a:pt x="534" y="1489"/>
                  </a:cubicBezTo>
                  <a:cubicBezTo>
                    <a:pt x="868" y="1923"/>
                    <a:pt x="1468" y="2390"/>
                    <a:pt x="2035" y="2390"/>
                  </a:cubicBezTo>
                  <a:cubicBezTo>
                    <a:pt x="2091" y="2435"/>
                    <a:pt x="2158" y="2457"/>
                    <a:pt x="2222" y="2457"/>
                  </a:cubicBezTo>
                  <a:cubicBezTo>
                    <a:pt x="2350" y="2457"/>
                    <a:pt x="2469" y="2368"/>
                    <a:pt x="2469" y="2190"/>
                  </a:cubicBezTo>
                  <a:cubicBezTo>
                    <a:pt x="2469" y="1690"/>
                    <a:pt x="2102" y="1123"/>
                    <a:pt x="1802" y="722"/>
                  </a:cubicBezTo>
                  <a:cubicBezTo>
                    <a:pt x="1579" y="443"/>
                    <a:pt x="1192" y="0"/>
                    <a:pt x="7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2099" name="Google Shape;2099;p8"/>
          <p:cNvSpPr/>
          <p:nvPr/>
        </p:nvSpPr>
        <p:spPr>
          <a:xfrm>
            <a:off x="10693998" y="5866435"/>
            <a:ext cx="728920" cy="1173464"/>
          </a:xfrm>
          <a:custGeom>
            <a:avLst/>
            <a:gdLst/>
            <a:ahLst/>
            <a:cxnLst/>
            <a:rect l="l" t="t" r="r" b="b"/>
            <a:pathLst>
              <a:path w="21750" h="34928" extrusionOk="0">
                <a:moveTo>
                  <a:pt x="20882" y="1"/>
                </a:moveTo>
                <a:cubicBezTo>
                  <a:pt x="15445" y="2503"/>
                  <a:pt x="8940" y="5204"/>
                  <a:pt x="5338" y="10308"/>
                </a:cubicBezTo>
                <a:cubicBezTo>
                  <a:pt x="1535" y="15745"/>
                  <a:pt x="0" y="20749"/>
                  <a:pt x="1201" y="27387"/>
                </a:cubicBezTo>
                <a:cubicBezTo>
                  <a:pt x="1635" y="29789"/>
                  <a:pt x="3370" y="32824"/>
                  <a:pt x="3269" y="34892"/>
                </a:cubicBezTo>
                <a:lnTo>
                  <a:pt x="3603" y="34792"/>
                </a:lnTo>
                <a:cubicBezTo>
                  <a:pt x="3958" y="34886"/>
                  <a:pt x="4367" y="34928"/>
                  <a:pt x="4813" y="34928"/>
                </a:cubicBezTo>
                <a:cubicBezTo>
                  <a:pt x="7383" y="34928"/>
                  <a:pt x="11181" y="33534"/>
                  <a:pt x="12943" y="32624"/>
                </a:cubicBezTo>
                <a:cubicBezTo>
                  <a:pt x="15878" y="31090"/>
                  <a:pt x="18180" y="29022"/>
                  <a:pt x="19581" y="26086"/>
                </a:cubicBezTo>
                <a:cubicBezTo>
                  <a:pt x="21749" y="21750"/>
                  <a:pt x="21416" y="16513"/>
                  <a:pt x="21116" y="11743"/>
                </a:cubicBezTo>
                <a:cubicBezTo>
                  <a:pt x="20882" y="7806"/>
                  <a:pt x="20248" y="3803"/>
                  <a:pt x="2088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00" name="Google Shape;2100;p8"/>
          <p:cNvSpPr/>
          <p:nvPr/>
        </p:nvSpPr>
        <p:spPr>
          <a:xfrm>
            <a:off x="10684549" y="5950857"/>
            <a:ext cx="646443" cy="1188751"/>
          </a:xfrm>
          <a:custGeom>
            <a:avLst/>
            <a:gdLst/>
            <a:ahLst/>
            <a:cxnLst/>
            <a:rect l="l" t="t" r="r" b="b"/>
            <a:pathLst>
              <a:path w="19289" h="35383" extrusionOk="0">
                <a:moveTo>
                  <a:pt x="18746" y="0"/>
                </a:moveTo>
                <a:cubicBezTo>
                  <a:pt x="18623" y="0"/>
                  <a:pt x="18503" y="65"/>
                  <a:pt x="18429" y="223"/>
                </a:cubicBezTo>
                <a:cubicBezTo>
                  <a:pt x="15960" y="5260"/>
                  <a:pt x="13625" y="10397"/>
                  <a:pt x="11524" y="15601"/>
                </a:cubicBezTo>
                <a:cubicBezTo>
                  <a:pt x="10456" y="18236"/>
                  <a:pt x="9489" y="20871"/>
                  <a:pt x="8522" y="23506"/>
                </a:cubicBezTo>
                <a:cubicBezTo>
                  <a:pt x="7788" y="25608"/>
                  <a:pt x="6787" y="27609"/>
                  <a:pt x="5486" y="29377"/>
                </a:cubicBezTo>
                <a:cubicBezTo>
                  <a:pt x="4018" y="31379"/>
                  <a:pt x="2217" y="33113"/>
                  <a:pt x="316" y="34681"/>
                </a:cubicBezTo>
                <a:cubicBezTo>
                  <a:pt x="1" y="34970"/>
                  <a:pt x="306" y="35383"/>
                  <a:pt x="645" y="35383"/>
                </a:cubicBezTo>
                <a:cubicBezTo>
                  <a:pt x="737" y="35383"/>
                  <a:pt x="831" y="35353"/>
                  <a:pt x="916" y="35281"/>
                </a:cubicBezTo>
                <a:cubicBezTo>
                  <a:pt x="4285" y="32446"/>
                  <a:pt x="7087" y="29210"/>
                  <a:pt x="8789" y="25141"/>
                </a:cubicBezTo>
                <a:cubicBezTo>
                  <a:pt x="9856" y="22572"/>
                  <a:pt x="10690" y="19904"/>
                  <a:pt x="11724" y="17335"/>
                </a:cubicBezTo>
                <a:cubicBezTo>
                  <a:pt x="12758" y="14667"/>
                  <a:pt x="13892" y="11998"/>
                  <a:pt x="15060" y="9396"/>
                </a:cubicBezTo>
                <a:cubicBezTo>
                  <a:pt x="16361" y="6428"/>
                  <a:pt x="17728" y="3525"/>
                  <a:pt x="19129" y="623"/>
                </a:cubicBezTo>
                <a:cubicBezTo>
                  <a:pt x="19289" y="304"/>
                  <a:pt x="19012" y="0"/>
                  <a:pt x="18746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01" name="Google Shape;2101;p8"/>
          <p:cNvSpPr/>
          <p:nvPr/>
        </p:nvSpPr>
        <p:spPr>
          <a:xfrm>
            <a:off x="11121396" y="6050329"/>
            <a:ext cx="226150" cy="187436"/>
          </a:xfrm>
          <a:custGeom>
            <a:avLst/>
            <a:gdLst/>
            <a:ahLst/>
            <a:cxnLst/>
            <a:rect l="l" t="t" r="r" b="b"/>
            <a:pathLst>
              <a:path w="6748" h="5579" extrusionOk="0">
                <a:moveTo>
                  <a:pt x="521" y="0"/>
                </a:moveTo>
                <a:cubicBezTo>
                  <a:pt x="261" y="0"/>
                  <a:pt x="1" y="194"/>
                  <a:pt x="122" y="498"/>
                </a:cubicBezTo>
                <a:cubicBezTo>
                  <a:pt x="689" y="2066"/>
                  <a:pt x="1423" y="3600"/>
                  <a:pt x="1657" y="5268"/>
                </a:cubicBezTo>
                <a:cubicBezTo>
                  <a:pt x="1681" y="5483"/>
                  <a:pt x="1876" y="5578"/>
                  <a:pt x="2058" y="5578"/>
                </a:cubicBezTo>
                <a:cubicBezTo>
                  <a:pt x="2130" y="5578"/>
                  <a:pt x="2200" y="5563"/>
                  <a:pt x="2257" y="5535"/>
                </a:cubicBezTo>
                <a:cubicBezTo>
                  <a:pt x="3591" y="4901"/>
                  <a:pt x="4892" y="4200"/>
                  <a:pt x="6293" y="3733"/>
                </a:cubicBezTo>
                <a:cubicBezTo>
                  <a:pt x="6747" y="3582"/>
                  <a:pt x="6625" y="2910"/>
                  <a:pt x="6200" y="2910"/>
                </a:cubicBezTo>
                <a:cubicBezTo>
                  <a:pt x="6157" y="2910"/>
                  <a:pt x="6110" y="2917"/>
                  <a:pt x="6060" y="2933"/>
                </a:cubicBezTo>
                <a:cubicBezTo>
                  <a:pt x="4783" y="3368"/>
                  <a:pt x="3582" y="3980"/>
                  <a:pt x="2369" y="4549"/>
                </a:cubicBezTo>
                <a:lnTo>
                  <a:pt x="2369" y="4549"/>
                </a:lnTo>
                <a:cubicBezTo>
                  <a:pt x="2072" y="3079"/>
                  <a:pt x="1431" y="1698"/>
                  <a:pt x="923" y="264"/>
                </a:cubicBezTo>
                <a:cubicBezTo>
                  <a:pt x="857" y="81"/>
                  <a:pt x="689" y="0"/>
                  <a:pt x="521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02" name="Google Shape;2102;p8"/>
          <p:cNvSpPr/>
          <p:nvPr/>
        </p:nvSpPr>
        <p:spPr>
          <a:xfrm>
            <a:off x="11034938" y="6155981"/>
            <a:ext cx="314056" cy="243576"/>
          </a:xfrm>
          <a:custGeom>
            <a:avLst/>
            <a:gdLst/>
            <a:ahLst/>
            <a:cxnLst/>
            <a:rect l="l" t="t" r="r" b="b"/>
            <a:pathLst>
              <a:path w="9371" h="7250" extrusionOk="0">
                <a:moveTo>
                  <a:pt x="515" y="0"/>
                </a:moveTo>
                <a:cubicBezTo>
                  <a:pt x="262" y="0"/>
                  <a:pt x="0" y="201"/>
                  <a:pt x="100" y="522"/>
                </a:cubicBezTo>
                <a:cubicBezTo>
                  <a:pt x="668" y="2657"/>
                  <a:pt x="2002" y="4591"/>
                  <a:pt x="2235" y="6826"/>
                </a:cubicBezTo>
                <a:cubicBezTo>
                  <a:pt x="2269" y="7060"/>
                  <a:pt x="2435" y="7226"/>
                  <a:pt x="2669" y="7226"/>
                </a:cubicBezTo>
                <a:cubicBezTo>
                  <a:pt x="2844" y="7242"/>
                  <a:pt x="3018" y="7250"/>
                  <a:pt x="3192" y="7250"/>
                </a:cubicBezTo>
                <a:cubicBezTo>
                  <a:pt x="5241" y="7250"/>
                  <a:pt x="7221" y="6209"/>
                  <a:pt x="8973" y="5225"/>
                </a:cubicBezTo>
                <a:cubicBezTo>
                  <a:pt x="9371" y="4998"/>
                  <a:pt x="9117" y="4434"/>
                  <a:pt x="8745" y="4434"/>
                </a:cubicBezTo>
                <a:cubicBezTo>
                  <a:pt x="8679" y="4434"/>
                  <a:pt x="8610" y="4451"/>
                  <a:pt x="8540" y="4491"/>
                </a:cubicBezTo>
                <a:cubicBezTo>
                  <a:pt x="6914" y="5411"/>
                  <a:pt x="5091" y="6416"/>
                  <a:pt x="3174" y="6416"/>
                </a:cubicBezTo>
                <a:cubicBezTo>
                  <a:pt x="3121" y="6416"/>
                  <a:pt x="3069" y="6416"/>
                  <a:pt x="3016" y="6414"/>
                </a:cubicBezTo>
                <a:lnTo>
                  <a:pt x="3016" y="6414"/>
                </a:lnTo>
                <a:cubicBezTo>
                  <a:pt x="2680" y="4257"/>
                  <a:pt x="1466" y="2390"/>
                  <a:pt x="901" y="288"/>
                </a:cubicBezTo>
                <a:cubicBezTo>
                  <a:pt x="848" y="89"/>
                  <a:pt x="683" y="0"/>
                  <a:pt x="515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03" name="Google Shape;2103;p8"/>
          <p:cNvSpPr/>
          <p:nvPr/>
        </p:nvSpPr>
        <p:spPr>
          <a:xfrm>
            <a:off x="10925392" y="6272519"/>
            <a:ext cx="433867" cy="298003"/>
          </a:xfrm>
          <a:custGeom>
            <a:avLst/>
            <a:gdLst/>
            <a:ahLst/>
            <a:cxnLst/>
            <a:rect l="l" t="t" r="r" b="b"/>
            <a:pathLst>
              <a:path w="12946" h="8870" extrusionOk="0">
                <a:moveTo>
                  <a:pt x="515" y="1"/>
                </a:moveTo>
                <a:cubicBezTo>
                  <a:pt x="262" y="1"/>
                  <a:pt x="0" y="201"/>
                  <a:pt x="100" y="522"/>
                </a:cubicBezTo>
                <a:cubicBezTo>
                  <a:pt x="901" y="3324"/>
                  <a:pt x="2135" y="6026"/>
                  <a:pt x="3403" y="8661"/>
                </a:cubicBezTo>
                <a:cubicBezTo>
                  <a:pt x="3458" y="8800"/>
                  <a:pt x="3630" y="8869"/>
                  <a:pt x="3782" y="8869"/>
                </a:cubicBezTo>
                <a:cubicBezTo>
                  <a:pt x="3812" y="8869"/>
                  <a:pt x="3842" y="8867"/>
                  <a:pt x="3870" y="8861"/>
                </a:cubicBezTo>
                <a:cubicBezTo>
                  <a:pt x="6739" y="8094"/>
                  <a:pt x="9541" y="7127"/>
                  <a:pt x="12443" y="6559"/>
                </a:cubicBezTo>
                <a:cubicBezTo>
                  <a:pt x="12945" y="6465"/>
                  <a:pt x="12797" y="5750"/>
                  <a:pt x="12333" y="5750"/>
                </a:cubicBezTo>
                <a:cubicBezTo>
                  <a:pt x="12304" y="5750"/>
                  <a:pt x="12274" y="5753"/>
                  <a:pt x="12242" y="5759"/>
                </a:cubicBezTo>
                <a:cubicBezTo>
                  <a:pt x="9420" y="6304"/>
                  <a:pt x="6720" y="7220"/>
                  <a:pt x="3966" y="7971"/>
                </a:cubicBezTo>
                <a:lnTo>
                  <a:pt x="3966" y="7971"/>
                </a:lnTo>
                <a:cubicBezTo>
                  <a:pt x="2781" y="5466"/>
                  <a:pt x="1640" y="2954"/>
                  <a:pt x="901" y="288"/>
                </a:cubicBezTo>
                <a:cubicBezTo>
                  <a:pt x="848" y="89"/>
                  <a:pt x="683" y="1"/>
                  <a:pt x="515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04" name="Google Shape;2104;p8"/>
          <p:cNvSpPr/>
          <p:nvPr/>
        </p:nvSpPr>
        <p:spPr>
          <a:xfrm>
            <a:off x="10837526" y="6495516"/>
            <a:ext cx="500491" cy="279557"/>
          </a:xfrm>
          <a:custGeom>
            <a:avLst/>
            <a:gdLst/>
            <a:ahLst/>
            <a:cxnLst/>
            <a:rect l="l" t="t" r="r" b="b"/>
            <a:pathLst>
              <a:path w="14934" h="8321" extrusionOk="0">
                <a:moveTo>
                  <a:pt x="511" y="1"/>
                </a:moveTo>
                <a:cubicBezTo>
                  <a:pt x="254" y="1"/>
                  <a:pt x="0" y="201"/>
                  <a:pt x="121" y="522"/>
                </a:cubicBezTo>
                <a:cubicBezTo>
                  <a:pt x="1021" y="3157"/>
                  <a:pt x="2689" y="5425"/>
                  <a:pt x="3690" y="8027"/>
                </a:cubicBezTo>
                <a:cubicBezTo>
                  <a:pt x="3771" y="8163"/>
                  <a:pt x="3919" y="8321"/>
                  <a:pt x="4097" y="8321"/>
                </a:cubicBezTo>
                <a:cubicBezTo>
                  <a:pt x="4138" y="8321"/>
                  <a:pt x="4180" y="8313"/>
                  <a:pt x="4224" y="8294"/>
                </a:cubicBezTo>
                <a:cubicBezTo>
                  <a:pt x="7626" y="6960"/>
                  <a:pt x="10795" y="4958"/>
                  <a:pt x="14431" y="4291"/>
                </a:cubicBezTo>
                <a:cubicBezTo>
                  <a:pt x="14933" y="4197"/>
                  <a:pt x="14756" y="3482"/>
                  <a:pt x="14288" y="3482"/>
                </a:cubicBezTo>
                <a:cubicBezTo>
                  <a:pt x="14259" y="3482"/>
                  <a:pt x="14229" y="3485"/>
                  <a:pt x="14197" y="3491"/>
                </a:cubicBezTo>
                <a:cubicBezTo>
                  <a:pt x="10680" y="4136"/>
                  <a:pt x="7599" y="6030"/>
                  <a:pt x="4322" y="7361"/>
                </a:cubicBezTo>
                <a:lnTo>
                  <a:pt x="4322" y="7361"/>
                </a:lnTo>
                <a:cubicBezTo>
                  <a:pt x="3336" y="4938"/>
                  <a:pt x="1772" y="2777"/>
                  <a:pt x="921" y="288"/>
                </a:cubicBezTo>
                <a:cubicBezTo>
                  <a:pt x="855" y="89"/>
                  <a:pt x="682" y="1"/>
                  <a:pt x="511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05" name="Google Shape;2105;p8"/>
          <p:cNvSpPr/>
          <p:nvPr/>
        </p:nvSpPr>
        <p:spPr>
          <a:xfrm>
            <a:off x="10815309" y="6740250"/>
            <a:ext cx="312849" cy="199228"/>
          </a:xfrm>
          <a:custGeom>
            <a:avLst/>
            <a:gdLst/>
            <a:ahLst/>
            <a:cxnLst/>
            <a:rect l="l" t="t" r="r" b="b"/>
            <a:pathLst>
              <a:path w="9335" h="5930" extrusionOk="0">
                <a:moveTo>
                  <a:pt x="561" y="0"/>
                </a:moveTo>
                <a:cubicBezTo>
                  <a:pt x="287" y="0"/>
                  <a:pt x="0" y="289"/>
                  <a:pt x="183" y="609"/>
                </a:cubicBezTo>
                <a:cubicBezTo>
                  <a:pt x="984" y="2177"/>
                  <a:pt x="1317" y="3978"/>
                  <a:pt x="1851" y="5612"/>
                </a:cubicBezTo>
                <a:cubicBezTo>
                  <a:pt x="1906" y="5805"/>
                  <a:pt x="2075" y="5930"/>
                  <a:pt x="2264" y="5930"/>
                </a:cubicBezTo>
                <a:cubicBezTo>
                  <a:pt x="2303" y="5930"/>
                  <a:pt x="2344" y="5924"/>
                  <a:pt x="2385" y="5913"/>
                </a:cubicBezTo>
                <a:cubicBezTo>
                  <a:pt x="4653" y="5145"/>
                  <a:pt x="6688" y="3878"/>
                  <a:pt x="8889" y="2977"/>
                </a:cubicBezTo>
                <a:cubicBezTo>
                  <a:pt x="9335" y="2799"/>
                  <a:pt x="9225" y="2145"/>
                  <a:pt x="8842" y="2145"/>
                </a:cubicBezTo>
                <a:cubicBezTo>
                  <a:pt x="8795" y="2145"/>
                  <a:pt x="8744" y="2155"/>
                  <a:pt x="8689" y="2177"/>
                </a:cubicBezTo>
                <a:cubicBezTo>
                  <a:pt x="6583" y="3026"/>
                  <a:pt x="4654" y="4201"/>
                  <a:pt x="2540" y="4975"/>
                </a:cubicBezTo>
                <a:lnTo>
                  <a:pt x="2540" y="4975"/>
                </a:lnTo>
                <a:cubicBezTo>
                  <a:pt x="2025" y="3368"/>
                  <a:pt x="1679" y="1676"/>
                  <a:pt x="884" y="209"/>
                </a:cubicBezTo>
                <a:cubicBezTo>
                  <a:pt x="810" y="61"/>
                  <a:pt x="687" y="0"/>
                  <a:pt x="561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06" name="Google Shape;2106;p8"/>
          <p:cNvSpPr/>
          <p:nvPr/>
        </p:nvSpPr>
        <p:spPr>
          <a:xfrm>
            <a:off x="10869496" y="6385295"/>
            <a:ext cx="35793" cy="28053"/>
          </a:xfrm>
          <a:custGeom>
            <a:avLst/>
            <a:gdLst/>
            <a:ahLst/>
            <a:cxnLst/>
            <a:rect l="l" t="t" r="r" b="b"/>
            <a:pathLst>
              <a:path w="1068" h="835" extrusionOk="0">
                <a:moveTo>
                  <a:pt x="534" y="0"/>
                </a:moveTo>
                <a:cubicBezTo>
                  <a:pt x="1" y="0"/>
                  <a:pt x="1" y="834"/>
                  <a:pt x="534" y="834"/>
                </a:cubicBezTo>
                <a:cubicBezTo>
                  <a:pt x="1068" y="834"/>
                  <a:pt x="1068" y="0"/>
                  <a:pt x="534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07" name="Google Shape;2107;p8"/>
          <p:cNvSpPr/>
          <p:nvPr/>
        </p:nvSpPr>
        <p:spPr>
          <a:xfrm>
            <a:off x="10830389" y="6422248"/>
            <a:ext cx="34686" cy="28053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00" y="1"/>
                </a:moveTo>
                <a:cubicBezTo>
                  <a:pt x="0" y="1"/>
                  <a:pt x="0" y="835"/>
                  <a:pt x="500" y="835"/>
                </a:cubicBezTo>
                <a:cubicBezTo>
                  <a:pt x="1034" y="835"/>
                  <a:pt x="1034" y="1"/>
                  <a:pt x="500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08" name="Google Shape;2108;p8"/>
          <p:cNvSpPr/>
          <p:nvPr/>
        </p:nvSpPr>
        <p:spPr>
          <a:xfrm>
            <a:off x="10814739" y="6356135"/>
            <a:ext cx="35793" cy="28053"/>
          </a:xfrm>
          <a:custGeom>
            <a:avLst/>
            <a:gdLst/>
            <a:ahLst/>
            <a:cxnLst/>
            <a:rect l="l" t="t" r="r" b="b"/>
            <a:pathLst>
              <a:path w="1068" h="835" extrusionOk="0">
                <a:moveTo>
                  <a:pt x="534" y="1"/>
                </a:moveTo>
                <a:cubicBezTo>
                  <a:pt x="0" y="1"/>
                  <a:pt x="0" y="835"/>
                  <a:pt x="534" y="835"/>
                </a:cubicBezTo>
                <a:cubicBezTo>
                  <a:pt x="1067" y="835"/>
                  <a:pt x="1067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09" name="Google Shape;2109;p8"/>
          <p:cNvSpPr/>
          <p:nvPr/>
        </p:nvSpPr>
        <p:spPr>
          <a:xfrm>
            <a:off x="11241734" y="6553366"/>
            <a:ext cx="34686" cy="28053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34" y="1"/>
                </a:moveTo>
                <a:cubicBezTo>
                  <a:pt x="0" y="1"/>
                  <a:pt x="0" y="835"/>
                  <a:pt x="534" y="835"/>
                </a:cubicBezTo>
                <a:cubicBezTo>
                  <a:pt x="1035" y="835"/>
                  <a:pt x="1035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10" name="Google Shape;2110;p8"/>
          <p:cNvSpPr/>
          <p:nvPr/>
        </p:nvSpPr>
        <p:spPr>
          <a:xfrm>
            <a:off x="11198135" y="6586993"/>
            <a:ext cx="34686" cy="26944"/>
          </a:xfrm>
          <a:custGeom>
            <a:avLst/>
            <a:gdLst/>
            <a:ahLst/>
            <a:cxnLst/>
            <a:rect l="l" t="t" r="r" b="b"/>
            <a:pathLst>
              <a:path w="1035" h="802" extrusionOk="0">
                <a:moveTo>
                  <a:pt x="501" y="0"/>
                </a:moveTo>
                <a:cubicBezTo>
                  <a:pt x="1" y="0"/>
                  <a:pt x="1" y="801"/>
                  <a:pt x="501" y="801"/>
                </a:cubicBezTo>
                <a:cubicBezTo>
                  <a:pt x="1035" y="801"/>
                  <a:pt x="1035" y="0"/>
                  <a:pt x="501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11" name="Google Shape;2111;p8"/>
          <p:cNvSpPr/>
          <p:nvPr/>
        </p:nvSpPr>
        <p:spPr>
          <a:xfrm>
            <a:off x="11074046" y="6874995"/>
            <a:ext cx="34686" cy="28053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35" y="0"/>
                </a:moveTo>
                <a:cubicBezTo>
                  <a:pt x="1" y="0"/>
                  <a:pt x="1" y="834"/>
                  <a:pt x="535" y="834"/>
                </a:cubicBezTo>
                <a:cubicBezTo>
                  <a:pt x="1035" y="834"/>
                  <a:pt x="1035" y="0"/>
                  <a:pt x="535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12" name="Google Shape;2112;p8"/>
          <p:cNvSpPr/>
          <p:nvPr/>
        </p:nvSpPr>
        <p:spPr>
          <a:xfrm>
            <a:off x="11027097" y="6911982"/>
            <a:ext cx="34686" cy="26911"/>
          </a:xfrm>
          <a:custGeom>
            <a:avLst/>
            <a:gdLst/>
            <a:ahLst/>
            <a:cxnLst/>
            <a:rect l="l" t="t" r="r" b="b"/>
            <a:pathLst>
              <a:path w="1035" h="801" extrusionOk="0">
                <a:moveTo>
                  <a:pt x="501" y="0"/>
                </a:moveTo>
                <a:cubicBezTo>
                  <a:pt x="1" y="0"/>
                  <a:pt x="1" y="801"/>
                  <a:pt x="501" y="801"/>
                </a:cubicBezTo>
                <a:cubicBezTo>
                  <a:pt x="1035" y="801"/>
                  <a:pt x="1035" y="0"/>
                  <a:pt x="501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13" name="Google Shape;2113;p8"/>
          <p:cNvSpPr/>
          <p:nvPr/>
        </p:nvSpPr>
        <p:spPr>
          <a:xfrm>
            <a:off x="11019288" y="6331511"/>
            <a:ext cx="34686" cy="26911"/>
          </a:xfrm>
          <a:custGeom>
            <a:avLst/>
            <a:gdLst/>
            <a:ahLst/>
            <a:cxnLst/>
            <a:rect l="l" t="t" r="r" b="b"/>
            <a:pathLst>
              <a:path w="1035" h="801" extrusionOk="0">
                <a:moveTo>
                  <a:pt x="534" y="0"/>
                </a:moveTo>
                <a:cubicBezTo>
                  <a:pt x="0" y="0"/>
                  <a:pt x="0" y="801"/>
                  <a:pt x="534" y="801"/>
                </a:cubicBezTo>
                <a:cubicBezTo>
                  <a:pt x="1034" y="801"/>
                  <a:pt x="1034" y="0"/>
                  <a:pt x="534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14" name="Google Shape;2114;p8"/>
          <p:cNvSpPr/>
          <p:nvPr/>
        </p:nvSpPr>
        <p:spPr>
          <a:xfrm>
            <a:off x="10993586" y="6265364"/>
            <a:ext cx="35793" cy="26944"/>
          </a:xfrm>
          <a:custGeom>
            <a:avLst/>
            <a:gdLst/>
            <a:ahLst/>
            <a:cxnLst/>
            <a:rect l="l" t="t" r="r" b="b"/>
            <a:pathLst>
              <a:path w="1068" h="802" extrusionOk="0">
                <a:moveTo>
                  <a:pt x="534" y="1"/>
                </a:moveTo>
                <a:cubicBezTo>
                  <a:pt x="0" y="1"/>
                  <a:pt x="0" y="802"/>
                  <a:pt x="534" y="802"/>
                </a:cubicBezTo>
                <a:cubicBezTo>
                  <a:pt x="1068" y="802"/>
                  <a:pt x="1068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15" name="Google Shape;2115;p8"/>
          <p:cNvSpPr/>
          <p:nvPr/>
        </p:nvSpPr>
        <p:spPr>
          <a:xfrm>
            <a:off x="11311034" y="6213831"/>
            <a:ext cx="34686" cy="28053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34" y="1"/>
                </a:moveTo>
                <a:cubicBezTo>
                  <a:pt x="1" y="1"/>
                  <a:pt x="1" y="834"/>
                  <a:pt x="534" y="834"/>
                </a:cubicBezTo>
                <a:cubicBezTo>
                  <a:pt x="1035" y="834"/>
                  <a:pt x="1035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16" name="Google Shape;2116;p8"/>
          <p:cNvSpPr/>
          <p:nvPr/>
        </p:nvSpPr>
        <p:spPr>
          <a:xfrm>
            <a:off x="11256276" y="6254178"/>
            <a:ext cx="34686" cy="28053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34" y="0"/>
                </a:moveTo>
                <a:cubicBezTo>
                  <a:pt x="0" y="0"/>
                  <a:pt x="0" y="834"/>
                  <a:pt x="534" y="834"/>
                </a:cubicBezTo>
                <a:cubicBezTo>
                  <a:pt x="1034" y="834"/>
                  <a:pt x="1034" y="0"/>
                  <a:pt x="534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17" name="Google Shape;2117;p8"/>
          <p:cNvSpPr/>
          <p:nvPr/>
        </p:nvSpPr>
        <p:spPr>
          <a:xfrm>
            <a:off x="11190328" y="6016600"/>
            <a:ext cx="35793" cy="28053"/>
          </a:xfrm>
          <a:custGeom>
            <a:avLst/>
            <a:gdLst/>
            <a:ahLst/>
            <a:cxnLst/>
            <a:rect l="l" t="t" r="r" b="b"/>
            <a:pathLst>
              <a:path w="1068" h="835" extrusionOk="0">
                <a:moveTo>
                  <a:pt x="534" y="1"/>
                </a:moveTo>
                <a:cubicBezTo>
                  <a:pt x="0" y="1"/>
                  <a:pt x="0" y="835"/>
                  <a:pt x="534" y="835"/>
                </a:cubicBezTo>
                <a:cubicBezTo>
                  <a:pt x="1067" y="835"/>
                  <a:pt x="1067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18" name="Google Shape;2118;p8"/>
          <p:cNvSpPr/>
          <p:nvPr/>
        </p:nvSpPr>
        <p:spPr>
          <a:xfrm>
            <a:off x="11227190" y="5958349"/>
            <a:ext cx="34686" cy="28020"/>
          </a:xfrm>
          <a:custGeom>
            <a:avLst/>
            <a:gdLst/>
            <a:ahLst/>
            <a:cxnLst/>
            <a:rect l="l" t="t" r="r" b="b"/>
            <a:pathLst>
              <a:path w="1035" h="834" extrusionOk="0">
                <a:moveTo>
                  <a:pt x="535" y="0"/>
                </a:moveTo>
                <a:cubicBezTo>
                  <a:pt x="1" y="0"/>
                  <a:pt x="1" y="834"/>
                  <a:pt x="535" y="834"/>
                </a:cubicBezTo>
                <a:cubicBezTo>
                  <a:pt x="1035" y="834"/>
                  <a:pt x="1035" y="0"/>
                  <a:pt x="535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19" name="Google Shape;2119;p8"/>
          <p:cNvSpPr/>
          <p:nvPr/>
        </p:nvSpPr>
        <p:spPr>
          <a:xfrm>
            <a:off x="10017718" y="5894788"/>
            <a:ext cx="912574" cy="1148032"/>
          </a:xfrm>
          <a:custGeom>
            <a:avLst/>
            <a:gdLst/>
            <a:ahLst/>
            <a:cxnLst/>
            <a:rect l="l" t="t" r="r" b="b"/>
            <a:pathLst>
              <a:path w="27230" h="34171" extrusionOk="0">
                <a:moveTo>
                  <a:pt x="3505" y="0"/>
                </a:moveTo>
                <a:cubicBezTo>
                  <a:pt x="783" y="0"/>
                  <a:pt x="671" y="2298"/>
                  <a:pt x="334" y="4961"/>
                </a:cubicBezTo>
                <a:cubicBezTo>
                  <a:pt x="100" y="7196"/>
                  <a:pt x="0" y="9498"/>
                  <a:pt x="100" y="11833"/>
                </a:cubicBezTo>
                <a:cubicBezTo>
                  <a:pt x="234" y="15102"/>
                  <a:pt x="2569" y="14168"/>
                  <a:pt x="5137" y="14868"/>
                </a:cubicBezTo>
                <a:cubicBezTo>
                  <a:pt x="9674" y="16169"/>
                  <a:pt x="3603" y="16402"/>
                  <a:pt x="1968" y="16636"/>
                </a:cubicBezTo>
                <a:cubicBezTo>
                  <a:pt x="100" y="16869"/>
                  <a:pt x="234" y="17103"/>
                  <a:pt x="334" y="18938"/>
                </a:cubicBezTo>
                <a:cubicBezTo>
                  <a:pt x="467" y="20472"/>
                  <a:pt x="467" y="21740"/>
                  <a:pt x="801" y="23141"/>
                </a:cubicBezTo>
                <a:cubicBezTo>
                  <a:pt x="1270" y="25416"/>
                  <a:pt x="2260" y="26170"/>
                  <a:pt x="3774" y="26170"/>
                </a:cubicBezTo>
                <a:cubicBezTo>
                  <a:pt x="4523" y="26170"/>
                  <a:pt x="5400" y="25985"/>
                  <a:pt x="6405" y="25709"/>
                </a:cubicBezTo>
                <a:cubicBezTo>
                  <a:pt x="6897" y="25545"/>
                  <a:pt x="8080" y="25036"/>
                  <a:pt x="8983" y="25036"/>
                </a:cubicBezTo>
                <a:cubicBezTo>
                  <a:pt x="9366" y="25036"/>
                  <a:pt x="9699" y="25127"/>
                  <a:pt x="9907" y="25376"/>
                </a:cubicBezTo>
                <a:cubicBezTo>
                  <a:pt x="11308" y="26743"/>
                  <a:pt x="8140" y="27444"/>
                  <a:pt x="7339" y="27811"/>
                </a:cubicBezTo>
                <a:cubicBezTo>
                  <a:pt x="5704" y="28378"/>
                  <a:pt x="3269" y="28978"/>
                  <a:pt x="5471" y="30713"/>
                </a:cubicBezTo>
                <a:cubicBezTo>
                  <a:pt x="6772" y="31547"/>
                  <a:pt x="8740" y="31647"/>
                  <a:pt x="10141" y="32014"/>
                </a:cubicBezTo>
                <a:cubicBezTo>
                  <a:pt x="12637" y="32669"/>
                  <a:pt x="17206" y="34171"/>
                  <a:pt x="19970" y="34171"/>
                </a:cubicBezTo>
                <a:cubicBezTo>
                  <a:pt x="20161" y="34171"/>
                  <a:pt x="20343" y="34164"/>
                  <a:pt x="20515" y="34148"/>
                </a:cubicBezTo>
                <a:cubicBezTo>
                  <a:pt x="22750" y="30212"/>
                  <a:pt x="23651" y="25709"/>
                  <a:pt x="25185" y="21506"/>
                </a:cubicBezTo>
                <a:cubicBezTo>
                  <a:pt x="25615" y="20340"/>
                  <a:pt x="27229" y="16408"/>
                  <a:pt x="25746" y="16408"/>
                </a:cubicBezTo>
                <a:cubicBezTo>
                  <a:pt x="25617" y="16408"/>
                  <a:pt x="25464" y="16438"/>
                  <a:pt x="25285" y="16503"/>
                </a:cubicBezTo>
                <a:cubicBezTo>
                  <a:pt x="23551" y="17203"/>
                  <a:pt x="22950" y="19772"/>
                  <a:pt x="20849" y="20339"/>
                </a:cubicBezTo>
                <a:cubicBezTo>
                  <a:pt x="19815" y="17803"/>
                  <a:pt x="24251" y="15702"/>
                  <a:pt x="23784" y="13133"/>
                </a:cubicBezTo>
                <a:cubicBezTo>
                  <a:pt x="23551" y="11366"/>
                  <a:pt x="19815" y="5895"/>
                  <a:pt x="17947" y="5661"/>
                </a:cubicBezTo>
                <a:cubicBezTo>
                  <a:pt x="17934" y="5661"/>
                  <a:pt x="17921" y="5660"/>
                  <a:pt x="17908" y="5660"/>
                </a:cubicBezTo>
                <a:cubicBezTo>
                  <a:pt x="16432" y="5660"/>
                  <a:pt x="14690" y="10734"/>
                  <a:pt x="13243" y="10734"/>
                </a:cubicBezTo>
                <a:cubicBezTo>
                  <a:pt x="13095" y="10734"/>
                  <a:pt x="12950" y="10681"/>
                  <a:pt x="12810" y="10565"/>
                </a:cubicBezTo>
                <a:cubicBezTo>
                  <a:pt x="11175" y="9264"/>
                  <a:pt x="14678" y="5094"/>
                  <a:pt x="14110" y="3560"/>
                </a:cubicBezTo>
                <a:cubicBezTo>
                  <a:pt x="13277" y="1358"/>
                  <a:pt x="6405" y="424"/>
                  <a:pt x="4303" y="57"/>
                </a:cubicBezTo>
                <a:cubicBezTo>
                  <a:pt x="4015" y="19"/>
                  <a:pt x="3749" y="0"/>
                  <a:pt x="350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20" name="Google Shape;2120;p8"/>
          <p:cNvSpPr/>
          <p:nvPr/>
        </p:nvSpPr>
        <p:spPr>
          <a:xfrm>
            <a:off x="10101294" y="5997384"/>
            <a:ext cx="642891" cy="1175984"/>
          </a:xfrm>
          <a:custGeom>
            <a:avLst/>
            <a:gdLst/>
            <a:ahLst/>
            <a:cxnLst/>
            <a:rect l="l" t="t" r="r" b="b"/>
            <a:pathLst>
              <a:path w="19183" h="35003" extrusionOk="0">
                <a:moveTo>
                  <a:pt x="440" y="1"/>
                </a:moveTo>
                <a:cubicBezTo>
                  <a:pt x="225" y="1"/>
                  <a:pt x="0" y="237"/>
                  <a:pt x="142" y="473"/>
                </a:cubicBezTo>
                <a:cubicBezTo>
                  <a:pt x="5479" y="9179"/>
                  <a:pt x="10249" y="18185"/>
                  <a:pt x="15152" y="27125"/>
                </a:cubicBezTo>
                <a:cubicBezTo>
                  <a:pt x="16453" y="29560"/>
                  <a:pt x="17888" y="32062"/>
                  <a:pt x="18521" y="34797"/>
                </a:cubicBezTo>
                <a:cubicBezTo>
                  <a:pt x="18561" y="34941"/>
                  <a:pt x="18677" y="35003"/>
                  <a:pt x="18797" y="35003"/>
                </a:cubicBezTo>
                <a:cubicBezTo>
                  <a:pt x="18984" y="35003"/>
                  <a:pt x="19183" y="34854"/>
                  <a:pt x="19122" y="34630"/>
                </a:cubicBezTo>
                <a:cubicBezTo>
                  <a:pt x="18588" y="32262"/>
                  <a:pt x="17454" y="30060"/>
                  <a:pt x="16320" y="27959"/>
                </a:cubicBezTo>
                <a:cubicBezTo>
                  <a:pt x="15086" y="25724"/>
                  <a:pt x="13851" y="23456"/>
                  <a:pt x="12617" y="21221"/>
                </a:cubicBezTo>
                <a:cubicBezTo>
                  <a:pt x="10149" y="16684"/>
                  <a:pt x="7680" y="12148"/>
                  <a:pt x="5112" y="7678"/>
                </a:cubicBezTo>
                <a:cubicBezTo>
                  <a:pt x="3677" y="5143"/>
                  <a:pt x="2210" y="2641"/>
                  <a:pt x="675" y="139"/>
                </a:cubicBezTo>
                <a:cubicBezTo>
                  <a:pt x="617" y="41"/>
                  <a:pt x="529" y="1"/>
                  <a:pt x="440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21" name="Google Shape;2121;p8"/>
          <p:cNvSpPr/>
          <p:nvPr/>
        </p:nvSpPr>
        <p:spPr>
          <a:xfrm>
            <a:off x="10502553" y="6820068"/>
            <a:ext cx="185900" cy="177827"/>
          </a:xfrm>
          <a:custGeom>
            <a:avLst/>
            <a:gdLst/>
            <a:ahLst/>
            <a:cxnLst/>
            <a:rect l="l" t="t" r="r" b="b"/>
            <a:pathLst>
              <a:path w="5547" h="5293" extrusionOk="0">
                <a:moveTo>
                  <a:pt x="5251" y="1"/>
                </a:moveTo>
                <a:cubicBezTo>
                  <a:pt x="5096" y="1"/>
                  <a:pt x="4930" y="101"/>
                  <a:pt x="4913" y="301"/>
                </a:cubicBezTo>
                <a:cubicBezTo>
                  <a:pt x="4779" y="1569"/>
                  <a:pt x="4980" y="2936"/>
                  <a:pt x="4446" y="4137"/>
                </a:cubicBezTo>
                <a:cubicBezTo>
                  <a:pt x="4379" y="4304"/>
                  <a:pt x="4279" y="4504"/>
                  <a:pt x="4179" y="4604"/>
                </a:cubicBezTo>
                <a:cubicBezTo>
                  <a:pt x="4179" y="4637"/>
                  <a:pt x="4146" y="4637"/>
                  <a:pt x="4179" y="4637"/>
                </a:cubicBezTo>
                <a:cubicBezTo>
                  <a:pt x="4157" y="4649"/>
                  <a:pt x="4146" y="4652"/>
                  <a:pt x="4141" y="4652"/>
                </a:cubicBezTo>
                <a:cubicBezTo>
                  <a:pt x="4131" y="4652"/>
                  <a:pt x="4146" y="4637"/>
                  <a:pt x="4146" y="4637"/>
                </a:cubicBezTo>
                <a:lnTo>
                  <a:pt x="4146" y="4637"/>
                </a:lnTo>
                <a:cubicBezTo>
                  <a:pt x="4123" y="4649"/>
                  <a:pt x="4116" y="4652"/>
                  <a:pt x="4115" y="4652"/>
                </a:cubicBezTo>
                <a:cubicBezTo>
                  <a:pt x="4112" y="4652"/>
                  <a:pt x="4135" y="4637"/>
                  <a:pt x="4112" y="4637"/>
                </a:cubicBezTo>
                <a:cubicBezTo>
                  <a:pt x="4095" y="4637"/>
                  <a:pt x="4089" y="4640"/>
                  <a:pt x="4088" y="4642"/>
                </a:cubicBezTo>
                <a:lnTo>
                  <a:pt x="4088" y="4642"/>
                </a:lnTo>
                <a:cubicBezTo>
                  <a:pt x="4086" y="4641"/>
                  <a:pt x="4083" y="4639"/>
                  <a:pt x="4079" y="4637"/>
                </a:cubicBezTo>
                <a:cubicBezTo>
                  <a:pt x="3712" y="4537"/>
                  <a:pt x="3312" y="4204"/>
                  <a:pt x="2945" y="4004"/>
                </a:cubicBezTo>
                <a:cubicBezTo>
                  <a:pt x="2545" y="3803"/>
                  <a:pt x="2144" y="3637"/>
                  <a:pt x="1744" y="3437"/>
                </a:cubicBezTo>
                <a:cubicBezTo>
                  <a:pt x="1377" y="3203"/>
                  <a:pt x="977" y="2970"/>
                  <a:pt x="610" y="2736"/>
                </a:cubicBezTo>
                <a:cubicBezTo>
                  <a:pt x="546" y="2696"/>
                  <a:pt x="485" y="2678"/>
                  <a:pt x="428" y="2678"/>
                </a:cubicBezTo>
                <a:cubicBezTo>
                  <a:pt x="158" y="2678"/>
                  <a:pt x="0" y="3077"/>
                  <a:pt x="276" y="3270"/>
                </a:cubicBezTo>
                <a:cubicBezTo>
                  <a:pt x="1010" y="3737"/>
                  <a:pt x="1777" y="4137"/>
                  <a:pt x="2578" y="4537"/>
                </a:cubicBezTo>
                <a:cubicBezTo>
                  <a:pt x="3012" y="4737"/>
                  <a:pt x="3412" y="5138"/>
                  <a:pt x="3912" y="5271"/>
                </a:cubicBezTo>
                <a:cubicBezTo>
                  <a:pt x="3975" y="5286"/>
                  <a:pt x="4034" y="5292"/>
                  <a:pt x="4091" y="5292"/>
                </a:cubicBezTo>
                <a:cubicBezTo>
                  <a:pt x="4430" y="5292"/>
                  <a:pt x="4675" y="5052"/>
                  <a:pt x="4846" y="4737"/>
                </a:cubicBezTo>
                <a:cubicBezTo>
                  <a:pt x="5180" y="4137"/>
                  <a:pt x="5313" y="3503"/>
                  <a:pt x="5380" y="2803"/>
                </a:cubicBezTo>
                <a:cubicBezTo>
                  <a:pt x="5480" y="1969"/>
                  <a:pt x="5447" y="1135"/>
                  <a:pt x="5513" y="301"/>
                </a:cubicBezTo>
                <a:cubicBezTo>
                  <a:pt x="5547" y="101"/>
                  <a:pt x="5405" y="1"/>
                  <a:pt x="5251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22" name="Google Shape;2122;p8"/>
          <p:cNvSpPr/>
          <p:nvPr/>
        </p:nvSpPr>
        <p:spPr>
          <a:xfrm>
            <a:off x="10358355" y="6550006"/>
            <a:ext cx="256346" cy="255772"/>
          </a:xfrm>
          <a:custGeom>
            <a:avLst/>
            <a:gdLst/>
            <a:ahLst/>
            <a:cxnLst/>
            <a:rect l="l" t="t" r="r" b="b"/>
            <a:pathLst>
              <a:path w="7649" h="7613" extrusionOk="0">
                <a:moveTo>
                  <a:pt x="7352" y="1"/>
                </a:moveTo>
                <a:cubicBezTo>
                  <a:pt x="7198" y="1"/>
                  <a:pt x="7031" y="101"/>
                  <a:pt x="7014" y="301"/>
                </a:cubicBezTo>
                <a:cubicBezTo>
                  <a:pt x="6759" y="2532"/>
                  <a:pt x="6352" y="4703"/>
                  <a:pt x="5909" y="6900"/>
                </a:cubicBezTo>
                <a:lnTo>
                  <a:pt x="5909" y="6900"/>
                </a:lnTo>
                <a:cubicBezTo>
                  <a:pt x="4040" y="6238"/>
                  <a:pt x="2158" y="5306"/>
                  <a:pt x="576" y="4104"/>
                </a:cubicBezTo>
                <a:cubicBezTo>
                  <a:pt x="524" y="4063"/>
                  <a:pt x="472" y="4046"/>
                  <a:pt x="421" y="4046"/>
                </a:cubicBezTo>
                <a:cubicBezTo>
                  <a:pt x="181" y="4046"/>
                  <a:pt x="0" y="4444"/>
                  <a:pt x="276" y="4637"/>
                </a:cubicBezTo>
                <a:cubicBezTo>
                  <a:pt x="1977" y="5938"/>
                  <a:pt x="4046" y="6906"/>
                  <a:pt x="6047" y="7606"/>
                </a:cubicBezTo>
                <a:cubicBezTo>
                  <a:pt x="6069" y="7610"/>
                  <a:pt x="6091" y="7613"/>
                  <a:pt x="6113" y="7613"/>
                </a:cubicBezTo>
                <a:cubicBezTo>
                  <a:pt x="6263" y="7613"/>
                  <a:pt x="6418" y="7518"/>
                  <a:pt x="6447" y="7373"/>
                </a:cubicBezTo>
                <a:cubicBezTo>
                  <a:pt x="6948" y="5038"/>
                  <a:pt x="7381" y="2669"/>
                  <a:pt x="7615" y="301"/>
                </a:cubicBezTo>
                <a:cubicBezTo>
                  <a:pt x="7648" y="101"/>
                  <a:pt x="7506" y="1"/>
                  <a:pt x="7352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23" name="Google Shape;2123;p8"/>
          <p:cNvSpPr/>
          <p:nvPr/>
        </p:nvSpPr>
        <p:spPr>
          <a:xfrm>
            <a:off x="10252127" y="6306853"/>
            <a:ext cx="287680" cy="365364"/>
          </a:xfrm>
          <a:custGeom>
            <a:avLst/>
            <a:gdLst/>
            <a:ahLst/>
            <a:cxnLst/>
            <a:rect l="l" t="t" r="r" b="b"/>
            <a:pathLst>
              <a:path w="8584" h="10875" extrusionOk="0">
                <a:moveTo>
                  <a:pt x="8279" y="0"/>
                </a:moveTo>
                <a:cubicBezTo>
                  <a:pt x="8125" y="0"/>
                  <a:pt x="7966" y="100"/>
                  <a:pt x="7949" y="300"/>
                </a:cubicBezTo>
                <a:cubicBezTo>
                  <a:pt x="7822" y="3576"/>
                  <a:pt x="6907" y="6790"/>
                  <a:pt x="6908" y="10089"/>
                </a:cubicBezTo>
                <a:lnTo>
                  <a:pt x="6908" y="10089"/>
                </a:lnTo>
                <a:cubicBezTo>
                  <a:pt x="4786" y="9126"/>
                  <a:pt x="2597" y="8349"/>
                  <a:pt x="611" y="7139"/>
                </a:cubicBezTo>
                <a:cubicBezTo>
                  <a:pt x="560" y="7108"/>
                  <a:pt x="508" y="7094"/>
                  <a:pt x="460" y="7094"/>
                </a:cubicBezTo>
                <a:cubicBezTo>
                  <a:pt x="191" y="7094"/>
                  <a:pt x="0" y="7503"/>
                  <a:pt x="311" y="7672"/>
                </a:cubicBezTo>
                <a:cubicBezTo>
                  <a:pt x="2445" y="8973"/>
                  <a:pt x="4814" y="9774"/>
                  <a:pt x="7049" y="10841"/>
                </a:cubicBezTo>
                <a:cubicBezTo>
                  <a:pt x="7095" y="10864"/>
                  <a:pt x="7146" y="10875"/>
                  <a:pt x="7197" y="10875"/>
                </a:cubicBezTo>
                <a:cubicBezTo>
                  <a:pt x="7369" y="10875"/>
                  <a:pt x="7541" y="10754"/>
                  <a:pt x="7516" y="10574"/>
                </a:cubicBezTo>
                <a:cubicBezTo>
                  <a:pt x="7449" y="7105"/>
                  <a:pt x="8450" y="3736"/>
                  <a:pt x="8583" y="300"/>
                </a:cubicBezTo>
                <a:cubicBezTo>
                  <a:pt x="8583" y="100"/>
                  <a:pt x="8433" y="0"/>
                  <a:pt x="8279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24" name="Google Shape;2124;p8"/>
          <p:cNvSpPr/>
          <p:nvPr/>
        </p:nvSpPr>
        <p:spPr>
          <a:xfrm>
            <a:off x="10270859" y="6298993"/>
            <a:ext cx="148196" cy="192711"/>
          </a:xfrm>
          <a:custGeom>
            <a:avLst/>
            <a:gdLst/>
            <a:ahLst/>
            <a:cxnLst/>
            <a:rect l="l" t="t" r="r" b="b"/>
            <a:pathLst>
              <a:path w="4422" h="5736" extrusionOk="0">
                <a:moveTo>
                  <a:pt x="4105" y="1"/>
                </a:moveTo>
                <a:cubicBezTo>
                  <a:pt x="3946" y="1"/>
                  <a:pt x="3788" y="101"/>
                  <a:pt x="3788" y="301"/>
                </a:cubicBezTo>
                <a:cubicBezTo>
                  <a:pt x="3788" y="1876"/>
                  <a:pt x="3588" y="3423"/>
                  <a:pt x="3373" y="4967"/>
                </a:cubicBezTo>
                <a:lnTo>
                  <a:pt x="3373" y="4967"/>
                </a:lnTo>
                <a:cubicBezTo>
                  <a:pt x="2458" y="4500"/>
                  <a:pt x="1580" y="3943"/>
                  <a:pt x="652" y="3537"/>
                </a:cubicBezTo>
                <a:cubicBezTo>
                  <a:pt x="604" y="3514"/>
                  <a:pt x="556" y="3505"/>
                  <a:pt x="510" y="3505"/>
                </a:cubicBezTo>
                <a:cubicBezTo>
                  <a:pt x="209" y="3505"/>
                  <a:pt x="0" y="3926"/>
                  <a:pt x="319" y="4070"/>
                </a:cubicBezTo>
                <a:cubicBezTo>
                  <a:pt x="1386" y="4571"/>
                  <a:pt x="2387" y="5238"/>
                  <a:pt x="3454" y="5705"/>
                </a:cubicBezTo>
                <a:cubicBezTo>
                  <a:pt x="3503" y="5724"/>
                  <a:pt x="3560" y="5735"/>
                  <a:pt x="3617" y="5735"/>
                </a:cubicBezTo>
                <a:cubicBezTo>
                  <a:pt x="3757" y="5735"/>
                  <a:pt x="3898" y="5670"/>
                  <a:pt x="3921" y="5505"/>
                </a:cubicBezTo>
                <a:cubicBezTo>
                  <a:pt x="4188" y="3803"/>
                  <a:pt x="4388" y="2069"/>
                  <a:pt x="4422" y="301"/>
                </a:cubicBezTo>
                <a:cubicBezTo>
                  <a:pt x="4422" y="101"/>
                  <a:pt x="4263" y="1"/>
                  <a:pt x="4105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25" name="Google Shape;2125;p8"/>
          <p:cNvSpPr/>
          <p:nvPr/>
        </p:nvSpPr>
        <p:spPr>
          <a:xfrm>
            <a:off x="10125120" y="6091684"/>
            <a:ext cx="189989" cy="228121"/>
          </a:xfrm>
          <a:custGeom>
            <a:avLst/>
            <a:gdLst/>
            <a:ahLst/>
            <a:cxnLst/>
            <a:rect l="l" t="t" r="r" b="b"/>
            <a:pathLst>
              <a:path w="5669" h="6790" extrusionOk="0">
                <a:moveTo>
                  <a:pt x="5160" y="1"/>
                </a:moveTo>
                <a:cubicBezTo>
                  <a:pt x="5001" y="1"/>
                  <a:pt x="4851" y="101"/>
                  <a:pt x="4868" y="301"/>
                </a:cubicBezTo>
                <a:cubicBezTo>
                  <a:pt x="4993" y="2184"/>
                  <a:pt x="5030" y="4186"/>
                  <a:pt x="4617" y="6055"/>
                </a:cubicBezTo>
                <a:lnTo>
                  <a:pt x="4617" y="6055"/>
                </a:lnTo>
                <a:cubicBezTo>
                  <a:pt x="3266" y="5514"/>
                  <a:pt x="1838" y="5098"/>
                  <a:pt x="498" y="4537"/>
                </a:cubicBezTo>
                <a:cubicBezTo>
                  <a:pt x="462" y="4524"/>
                  <a:pt x="427" y="4518"/>
                  <a:pt x="395" y="4518"/>
                </a:cubicBezTo>
                <a:cubicBezTo>
                  <a:pt x="103" y="4518"/>
                  <a:pt x="1" y="5017"/>
                  <a:pt x="331" y="5138"/>
                </a:cubicBezTo>
                <a:cubicBezTo>
                  <a:pt x="1766" y="5738"/>
                  <a:pt x="3300" y="6172"/>
                  <a:pt x="4734" y="6772"/>
                </a:cubicBezTo>
                <a:cubicBezTo>
                  <a:pt x="4765" y="6784"/>
                  <a:pt x="4797" y="6790"/>
                  <a:pt x="4828" y="6790"/>
                </a:cubicBezTo>
                <a:cubicBezTo>
                  <a:pt x="4969" y="6790"/>
                  <a:pt x="5107" y="6681"/>
                  <a:pt x="5135" y="6572"/>
                </a:cubicBezTo>
                <a:cubicBezTo>
                  <a:pt x="5668" y="4537"/>
                  <a:pt x="5635" y="2369"/>
                  <a:pt x="5502" y="301"/>
                </a:cubicBezTo>
                <a:cubicBezTo>
                  <a:pt x="5485" y="101"/>
                  <a:pt x="5318" y="1"/>
                  <a:pt x="5160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26" name="Google Shape;2126;p8"/>
          <p:cNvSpPr/>
          <p:nvPr/>
        </p:nvSpPr>
        <p:spPr>
          <a:xfrm>
            <a:off x="10095598" y="6021102"/>
            <a:ext cx="135662" cy="158039"/>
          </a:xfrm>
          <a:custGeom>
            <a:avLst/>
            <a:gdLst/>
            <a:ahLst/>
            <a:cxnLst/>
            <a:rect l="l" t="t" r="r" b="b"/>
            <a:pathLst>
              <a:path w="4048" h="4704" extrusionOk="0">
                <a:moveTo>
                  <a:pt x="3731" y="0"/>
                </a:moveTo>
                <a:cubicBezTo>
                  <a:pt x="3572" y="0"/>
                  <a:pt x="3414" y="100"/>
                  <a:pt x="3414" y="300"/>
                </a:cubicBezTo>
                <a:cubicBezTo>
                  <a:pt x="3414" y="1554"/>
                  <a:pt x="3443" y="2807"/>
                  <a:pt x="3253" y="4061"/>
                </a:cubicBezTo>
                <a:lnTo>
                  <a:pt x="3253" y="4061"/>
                </a:lnTo>
                <a:cubicBezTo>
                  <a:pt x="2335" y="4000"/>
                  <a:pt x="1404" y="3626"/>
                  <a:pt x="612" y="3169"/>
                </a:cubicBezTo>
                <a:cubicBezTo>
                  <a:pt x="561" y="3138"/>
                  <a:pt x="510" y="3125"/>
                  <a:pt x="461" y="3125"/>
                </a:cubicBezTo>
                <a:cubicBezTo>
                  <a:pt x="193" y="3125"/>
                  <a:pt x="1" y="3538"/>
                  <a:pt x="312" y="3736"/>
                </a:cubicBezTo>
                <a:cubicBezTo>
                  <a:pt x="1246" y="4270"/>
                  <a:pt x="2380" y="4670"/>
                  <a:pt x="3514" y="4703"/>
                </a:cubicBezTo>
                <a:cubicBezTo>
                  <a:pt x="3614" y="4703"/>
                  <a:pt x="3781" y="4603"/>
                  <a:pt x="3814" y="4470"/>
                </a:cubicBezTo>
                <a:cubicBezTo>
                  <a:pt x="4048" y="3102"/>
                  <a:pt x="4048" y="1701"/>
                  <a:pt x="4048" y="300"/>
                </a:cubicBezTo>
                <a:cubicBezTo>
                  <a:pt x="4048" y="100"/>
                  <a:pt x="3889" y="0"/>
                  <a:pt x="3731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27" name="Google Shape;2127;p8"/>
          <p:cNvSpPr/>
          <p:nvPr/>
        </p:nvSpPr>
        <p:spPr>
          <a:xfrm>
            <a:off x="10686158" y="6314681"/>
            <a:ext cx="38071" cy="29161"/>
          </a:xfrm>
          <a:custGeom>
            <a:avLst/>
            <a:gdLst/>
            <a:ahLst/>
            <a:cxnLst/>
            <a:rect l="l" t="t" r="r" b="b"/>
            <a:pathLst>
              <a:path w="1136" h="868" extrusionOk="0">
                <a:moveTo>
                  <a:pt x="568" y="1"/>
                </a:moveTo>
                <a:cubicBezTo>
                  <a:pt x="1" y="1"/>
                  <a:pt x="1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28" name="Google Shape;2128;p8"/>
          <p:cNvSpPr/>
          <p:nvPr/>
        </p:nvSpPr>
        <p:spPr>
          <a:xfrm>
            <a:off x="10647051" y="6267616"/>
            <a:ext cx="38038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8" y="1"/>
                </a:moveTo>
                <a:cubicBezTo>
                  <a:pt x="0" y="1"/>
                  <a:pt x="0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29" name="Google Shape;2129;p8"/>
          <p:cNvSpPr/>
          <p:nvPr/>
        </p:nvSpPr>
        <p:spPr>
          <a:xfrm>
            <a:off x="10631401" y="6333729"/>
            <a:ext cx="38038" cy="29196"/>
          </a:xfrm>
          <a:custGeom>
            <a:avLst/>
            <a:gdLst/>
            <a:ahLst/>
            <a:cxnLst/>
            <a:rect l="l" t="t" r="r" b="b"/>
            <a:pathLst>
              <a:path w="1135" h="869" extrusionOk="0">
                <a:moveTo>
                  <a:pt x="568" y="1"/>
                </a:moveTo>
                <a:cubicBezTo>
                  <a:pt x="0" y="1"/>
                  <a:pt x="0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30" name="Google Shape;2130;p8"/>
          <p:cNvSpPr/>
          <p:nvPr/>
        </p:nvSpPr>
        <p:spPr>
          <a:xfrm>
            <a:off x="10100423" y="6611652"/>
            <a:ext cx="38038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8" y="0"/>
                </a:moveTo>
                <a:cubicBezTo>
                  <a:pt x="1" y="0"/>
                  <a:pt x="1" y="868"/>
                  <a:pt x="568" y="868"/>
                </a:cubicBezTo>
                <a:cubicBezTo>
                  <a:pt x="1135" y="868"/>
                  <a:pt x="1135" y="0"/>
                  <a:pt x="568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31" name="Google Shape;2131;p8"/>
          <p:cNvSpPr/>
          <p:nvPr/>
        </p:nvSpPr>
        <p:spPr>
          <a:xfrm>
            <a:off x="10111615" y="6548898"/>
            <a:ext cx="38038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0"/>
                </a:moveTo>
                <a:cubicBezTo>
                  <a:pt x="0" y="0"/>
                  <a:pt x="0" y="868"/>
                  <a:pt x="567" y="868"/>
                </a:cubicBezTo>
                <a:cubicBezTo>
                  <a:pt x="1135" y="868"/>
                  <a:pt x="1135" y="0"/>
                  <a:pt x="567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32" name="Google Shape;2132;p8"/>
          <p:cNvSpPr/>
          <p:nvPr/>
        </p:nvSpPr>
        <p:spPr>
          <a:xfrm>
            <a:off x="10174213" y="6595964"/>
            <a:ext cx="38038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0"/>
                </a:moveTo>
                <a:cubicBezTo>
                  <a:pt x="0" y="0"/>
                  <a:pt x="0" y="868"/>
                  <a:pt x="567" y="868"/>
                </a:cubicBezTo>
                <a:cubicBezTo>
                  <a:pt x="1135" y="868"/>
                  <a:pt x="1135" y="0"/>
                  <a:pt x="567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33" name="Google Shape;2133;p8"/>
          <p:cNvSpPr/>
          <p:nvPr/>
        </p:nvSpPr>
        <p:spPr>
          <a:xfrm>
            <a:off x="10268111" y="5969536"/>
            <a:ext cx="38038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1"/>
                </a:moveTo>
                <a:cubicBezTo>
                  <a:pt x="0" y="1"/>
                  <a:pt x="0" y="868"/>
                  <a:pt x="567" y="868"/>
                </a:cubicBezTo>
                <a:cubicBezTo>
                  <a:pt x="1135" y="868"/>
                  <a:pt x="1135" y="1"/>
                  <a:pt x="567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34" name="Google Shape;2134;p8"/>
          <p:cNvSpPr/>
          <p:nvPr/>
        </p:nvSpPr>
        <p:spPr>
          <a:xfrm>
            <a:off x="10225619" y="5950488"/>
            <a:ext cx="36932" cy="29161"/>
          </a:xfrm>
          <a:custGeom>
            <a:avLst/>
            <a:gdLst/>
            <a:ahLst/>
            <a:cxnLst/>
            <a:rect l="l" t="t" r="r" b="b"/>
            <a:pathLst>
              <a:path w="1102" h="868" extrusionOk="0">
                <a:moveTo>
                  <a:pt x="535" y="1"/>
                </a:moveTo>
                <a:cubicBezTo>
                  <a:pt x="1" y="1"/>
                  <a:pt x="1" y="868"/>
                  <a:pt x="535" y="868"/>
                </a:cubicBezTo>
                <a:cubicBezTo>
                  <a:pt x="1102" y="868"/>
                  <a:pt x="1102" y="1"/>
                  <a:pt x="535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35" name="Google Shape;2135;p8"/>
          <p:cNvSpPr/>
          <p:nvPr/>
        </p:nvSpPr>
        <p:spPr>
          <a:xfrm>
            <a:off x="10061316" y="6189173"/>
            <a:ext cx="38038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1"/>
                </a:moveTo>
                <a:cubicBezTo>
                  <a:pt x="0" y="1"/>
                  <a:pt x="0" y="868"/>
                  <a:pt x="567" y="868"/>
                </a:cubicBezTo>
                <a:cubicBezTo>
                  <a:pt x="1134" y="868"/>
                  <a:pt x="1134" y="1"/>
                  <a:pt x="567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36" name="Google Shape;2136;p8"/>
          <p:cNvSpPr/>
          <p:nvPr/>
        </p:nvSpPr>
        <p:spPr>
          <a:xfrm>
            <a:off x="10061316" y="6228412"/>
            <a:ext cx="38038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0"/>
                </a:moveTo>
                <a:cubicBezTo>
                  <a:pt x="0" y="0"/>
                  <a:pt x="0" y="867"/>
                  <a:pt x="567" y="867"/>
                </a:cubicBezTo>
                <a:cubicBezTo>
                  <a:pt x="1134" y="867"/>
                  <a:pt x="1134" y="0"/>
                  <a:pt x="567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37" name="Google Shape;2137;p8"/>
          <p:cNvSpPr/>
          <p:nvPr/>
        </p:nvSpPr>
        <p:spPr>
          <a:xfrm>
            <a:off x="10647051" y="6682233"/>
            <a:ext cx="38038" cy="29196"/>
          </a:xfrm>
          <a:custGeom>
            <a:avLst/>
            <a:gdLst/>
            <a:ahLst/>
            <a:cxnLst/>
            <a:rect l="l" t="t" r="r" b="b"/>
            <a:pathLst>
              <a:path w="1135" h="869" extrusionOk="0">
                <a:moveTo>
                  <a:pt x="568" y="1"/>
                </a:moveTo>
                <a:cubicBezTo>
                  <a:pt x="0" y="1"/>
                  <a:pt x="0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38" name="Google Shape;2138;p8"/>
          <p:cNvSpPr/>
          <p:nvPr/>
        </p:nvSpPr>
        <p:spPr>
          <a:xfrm>
            <a:off x="10420115" y="6858164"/>
            <a:ext cx="38071" cy="30304"/>
          </a:xfrm>
          <a:custGeom>
            <a:avLst/>
            <a:gdLst/>
            <a:ahLst/>
            <a:cxnLst/>
            <a:rect l="l" t="t" r="r" b="b"/>
            <a:pathLst>
              <a:path w="1136" h="902" extrusionOk="0">
                <a:moveTo>
                  <a:pt x="568" y="1"/>
                </a:moveTo>
                <a:cubicBezTo>
                  <a:pt x="1" y="1"/>
                  <a:pt x="1" y="902"/>
                  <a:pt x="568" y="902"/>
                </a:cubicBezTo>
                <a:cubicBezTo>
                  <a:pt x="1135" y="902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39" name="Google Shape;2139;p8"/>
          <p:cNvSpPr/>
          <p:nvPr/>
        </p:nvSpPr>
        <p:spPr>
          <a:xfrm>
            <a:off x="10291568" y="6514162"/>
            <a:ext cx="38071" cy="29161"/>
          </a:xfrm>
          <a:custGeom>
            <a:avLst/>
            <a:gdLst/>
            <a:ahLst/>
            <a:cxnLst/>
            <a:rect l="l" t="t" r="r" b="b"/>
            <a:pathLst>
              <a:path w="1136" h="868" extrusionOk="0">
                <a:moveTo>
                  <a:pt x="568" y="0"/>
                </a:moveTo>
                <a:cubicBezTo>
                  <a:pt x="1" y="0"/>
                  <a:pt x="1" y="868"/>
                  <a:pt x="568" y="868"/>
                </a:cubicBezTo>
                <a:cubicBezTo>
                  <a:pt x="1135" y="868"/>
                  <a:pt x="1135" y="0"/>
                  <a:pt x="568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40" name="Google Shape;2140;p8"/>
          <p:cNvSpPr/>
          <p:nvPr/>
        </p:nvSpPr>
        <p:spPr>
          <a:xfrm>
            <a:off x="10584453" y="6486145"/>
            <a:ext cx="38038" cy="30271"/>
          </a:xfrm>
          <a:custGeom>
            <a:avLst/>
            <a:gdLst/>
            <a:ahLst/>
            <a:cxnLst/>
            <a:rect l="l" t="t" r="r" b="b"/>
            <a:pathLst>
              <a:path w="1135" h="901" extrusionOk="0">
                <a:moveTo>
                  <a:pt x="568" y="0"/>
                </a:moveTo>
                <a:cubicBezTo>
                  <a:pt x="0" y="0"/>
                  <a:pt x="0" y="901"/>
                  <a:pt x="568" y="901"/>
                </a:cubicBezTo>
                <a:cubicBezTo>
                  <a:pt x="1135" y="901"/>
                  <a:pt x="1135" y="0"/>
                  <a:pt x="568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2141" name="Google Shape;2141;p8"/>
          <p:cNvGrpSpPr/>
          <p:nvPr/>
        </p:nvGrpSpPr>
        <p:grpSpPr>
          <a:xfrm rot="1693484">
            <a:off x="428081" y="5263526"/>
            <a:ext cx="2184191" cy="2131495"/>
            <a:chOff x="-181020" y="4253777"/>
            <a:chExt cx="1117161" cy="1087511"/>
          </a:xfrm>
        </p:grpSpPr>
        <p:sp>
          <p:nvSpPr>
            <p:cNvPr id="2142" name="Google Shape;2142;p8"/>
            <p:cNvSpPr/>
            <p:nvPr/>
          </p:nvSpPr>
          <p:spPr>
            <a:xfrm>
              <a:off x="-181020" y="4348975"/>
              <a:ext cx="1040274" cy="992312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43" name="Google Shape;2143;p8"/>
            <p:cNvSpPr/>
            <p:nvPr/>
          </p:nvSpPr>
          <p:spPr>
            <a:xfrm>
              <a:off x="75757" y="4879546"/>
              <a:ext cx="68004" cy="129596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44" name="Google Shape;2144;p8"/>
            <p:cNvSpPr/>
            <p:nvPr/>
          </p:nvSpPr>
          <p:spPr>
            <a:xfrm>
              <a:off x="165473" y="4973486"/>
              <a:ext cx="105181" cy="98380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45" name="Google Shape;2145;p8"/>
            <p:cNvSpPr/>
            <p:nvPr/>
          </p:nvSpPr>
          <p:spPr>
            <a:xfrm>
              <a:off x="262618" y="4842671"/>
              <a:ext cx="69981" cy="100807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46" name="Google Shape;2146;p8"/>
            <p:cNvSpPr/>
            <p:nvPr/>
          </p:nvSpPr>
          <p:spPr>
            <a:xfrm>
              <a:off x="393523" y="4912197"/>
              <a:ext cx="106948" cy="91910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47" name="Google Shape;2147;p8"/>
            <p:cNvSpPr/>
            <p:nvPr/>
          </p:nvSpPr>
          <p:spPr>
            <a:xfrm>
              <a:off x="452415" y="4773294"/>
              <a:ext cx="62042" cy="109315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48" name="Google Shape;2148;p8"/>
            <p:cNvSpPr/>
            <p:nvPr/>
          </p:nvSpPr>
          <p:spPr>
            <a:xfrm>
              <a:off x="559386" y="4847733"/>
              <a:ext cx="101975" cy="74145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49" name="Google Shape;2149;p8"/>
            <p:cNvSpPr/>
            <p:nvPr/>
          </p:nvSpPr>
          <p:spPr>
            <a:xfrm>
              <a:off x="616361" y="4692145"/>
              <a:ext cx="58986" cy="117134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50" name="Google Shape;2150;p8"/>
            <p:cNvSpPr/>
            <p:nvPr/>
          </p:nvSpPr>
          <p:spPr>
            <a:xfrm>
              <a:off x="711289" y="4724497"/>
              <a:ext cx="130195" cy="74085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51" name="Google Shape;2151;p8"/>
            <p:cNvSpPr/>
            <p:nvPr/>
          </p:nvSpPr>
          <p:spPr>
            <a:xfrm>
              <a:off x="719257" y="4548688"/>
              <a:ext cx="76991" cy="108266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52" name="Google Shape;2152;p8"/>
            <p:cNvSpPr/>
            <p:nvPr/>
          </p:nvSpPr>
          <p:spPr>
            <a:xfrm>
              <a:off x="810681" y="4525563"/>
              <a:ext cx="103473" cy="71808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53" name="Google Shape;2153;p8"/>
            <p:cNvSpPr/>
            <p:nvPr/>
          </p:nvSpPr>
          <p:spPr>
            <a:xfrm>
              <a:off x="723691" y="4397893"/>
              <a:ext cx="124533" cy="86038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54" name="Google Shape;2154;p8"/>
            <p:cNvSpPr/>
            <p:nvPr/>
          </p:nvSpPr>
          <p:spPr>
            <a:xfrm>
              <a:off x="842164" y="4366529"/>
              <a:ext cx="93977" cy="72947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55" name="Google Shape;2155;p8"/>
            <p:cNvSpPr/>
            <p:nvPr/>
          </p:nvSpPr>
          <p:spPr>
            <a:xfrm>
              <a:off x="781235" y="4253777"/>
              <a:ext cx="91400" cy="115396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156" name="Google Shape;2156;p8"/>
          <p:cNvGrpSpPr/>
          <p:nvPr/>
        </p:nvGrpSpPr>
        <p:grpSpPr>
          <a:xfrm>
            <a:off x="-75725" y="4725004"/>
            <a:ext cx="1316526" cy="1770491"/>
            <a:chOff x="-168050" y="4195214"/>
            <a:chExt cx="719519" cy="965231"/>
          </a:xfrm>
        </p:grpSpPr>
        <p:sp>
          <p:nvSpPr>
            <p:cNvPr id="2157" name="Google Shape;2157;p8"/>
            <p:cNvSpPr/>
            <p:nvPr/>
          </p:nvSpPr>
          <p:spPr>
            <a:xfrm>
              <a:off x="-168050" y="4195214"/>
              <a:ext cx="719519" cy="965231"/>
            </a:xfrm>
            <a:custGeom>
              <a:avLst/>
              <a:gdLst/>
              <a:ahLst/>
              <a:cxnLst/>
              <a:rect l="l" t="t" r="r" b="b"/>
              <a:pathLst>
                <a:path w="24018" h="32220" extrusionOk="0">
                  <a:moveTo>
                    <a:pt x="11911" y="0"/>
                  </a:moveTo>
                  <a:cubicBezTo>
                    <a:pt x="10245" y="0"/>
                    <a:pt x="8091" y="4375"/>
                    <a:pt x="6872" y="6468"/>
                  </a:cubicBezTo>
                  <a:cubicBezTo>
                    <a:pt x="5371" y="9236"/>
                    <a:pt x="3870" y="12138"/>
                    <a:pt x="2936" y="15174"/>
                  </a:cubicBezTo>
                  <a:cubicBezTo>
                    <a:pt x="1669" y="19377"/>
                    <a:pt x="1" y="26282"/>
                    <a:pt x="701" y="30718"/>
                  </a:cubicBezTo>
                  <a:lnTo>
                    <a:pt x="1502" y="32219"/>
                  </a:lnTo>
                  <a:cubicBezTo>
                    <a:pt x="1635" y="29084"/>
                    <a:pt x="4204" y="26182"/>
                    <a:pt x="6305" y="24314"/>
                  </a:cubicBezTo>
                  <a:cubicBezTo>
                    <a:pt x="11175" y="20111"/>
                    <a:pt x="17146" y="17542"/>
                    <a:pt x="21550" y="12639"/>
                  </a:cubicBezTo>
                  <a:cubicBezTo>
                    <a:pt x="22383" y="11705"/>
                    <a:pt x="24018" y="9503"/>
                    <a:pt x="21683" y="9136"/>
                  </a:cubicBezTo>
                  <a:cubicBezTo>
                    <a:pt x="21615" y="9124"/>
                    <a:pt x="21544" y="9118"/>
                    <a:pt x="21471" y="9118"/>
                  </a:cubicBezTo>
                  <a:cubicBezTo>
                    <a:pt x="20146" y="9118"/>
                    <a:pt x="18032" y="11041"/>
                    <a:pt x="17146" y="11705"/>
                  </a:cubicBezTo>
                  <a:cubicBezTo>
                    <a:pt x="13644" y="14507"/>
                    <a:pt x="10842" y="18710"/>
                    <a:pt x="6872" y="20811"/>
                  </a:cubicBezTo>
                  <a:cubicBezTo>
                    <a:pt x="7239" y="20211"/>
                    <a:pt x="7706" y="19644"/>
                    <a:pt x="8040" y="19043"/>
                  </a:cubicBezTo>
                  <a:cubicBezTo>
                    <a:pt x="10141" y="16275"/>
                    <a:pt x="12109" y="13339"/>
                    <a:pt x="14211" y="10437"/>
                  </a:cubicBezTo>
                  <a:cubicBezTo>
                    <a:pt x="15378" y="8903"/>
                    <a:pt x="16446" y="7168"/>
                    <a:pt x="17613" y="5534"/>
                  </a:cubicBezTo>
                  <a:cubicBezTo>
                    <a:pt x="18303" y="4441"/>
                    <a:pt x="19265" y="2978"/>
                    <a:pt x="18025" y="2978"/>
                  </a:cubicBezTo>
                  <a:cubicBezTo>
                    <a:pt x="17826" y="2978"/>
                    <a:pt x="17569" y="3015"/>
                    <a:pt x="17246" y="3098"/>
                  </a:cubicBezTo>
                  <a:cubicBezTo>
                    <a:pt x="14911" y="3565"/>
                    <a:pt x="12576" y="7635"/>
                    <a:pt x="11309" y="9503"/>
                  </a:cubicBezTo>
                  <a:cubicBezTo>
                    <a:pt x="9541" y="12305"/>
                    <a:pt x="6372" y="16575"/>
                    <a:pt x="4537" y="19077"/>
                  </a:cubicBezTo>
                  <a:cubicBezTo>
                    <a:pt x="5371" y="16041"/>
                    <a:pt x="6872" y="13106"/>
                    <a:pt x="8173" y="10304"/>
                  </a:cubicBezTo>
                  <a:cubicBezTo>
                    <a:pt x="9074" y="8469"/>
                    <a:pt x="14111" y="1697"/>
                    <a:pt x="12243" y="63"/>
                  </a:cubicBezTo>
                  <a:cubicBezTo>
                    <a:pt x="12135" y="21"/>
                    <a:pt x="12024" y="0"/>
                    <a:pt x="1191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58" name="Google Shape;2158;p8"/>
            <p:cNvSpPr/>
            <p:nvPr/>
          </p:nvSpPr>
          <p:spPr>
            <a:xfrm>
              <a:off x="-69107" y="486058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59" name="Google Shape;2159;p8"/>
            <p:cNvSpPr/>
            <p:nvPr/>
          </p:nvSpPr>
          <p:spPr>
            <a:xfrm>
              <a:off x="-32142" y="478464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60" name="Google Shape;2160;p8"/>
            <p:cNvSpPr/>
            <p:nvPr/>
          </p:nvSpPr>
          <p:spPr>
            <a:xfrm>
              <a:off x="16805" y="4768651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61" name="Google Shape;2161;p8"/>
            <p:cNvSpPr/>
            <p:nvPr/>
          </p:nvSpPr>
          <p:spPr>
            <a:xfrm>
              <a:off x="58772" y="469070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62" name="Google Shape;2162;p8"/>
            <p:cNvSpPr/>
            <p:nvPr/>
          </p:nvSpPr>
          <p:spPr>
            <a:xfrm>
              <a:off x="100740" y="467171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63" name="Google Shape;2163;p8"/>
            <p:cNvSpPr/>
            <p:nvPr/>
          </p:nvSpPr>
          <p:spPr>
            <a:xfrm>
              <a:off x="111733" y="459877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64" name="Google Shape;2164;p8"/>
            <p:cNvSpPr/>
            <p:nvPr/>
          </p:nvSpPr>
          <p:spPr>
            <a:xfrm>
              <a:off x="158703" y="458277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65" name="Google Shape;2165;p8"/>
            <p:cNvSpPr/>
            <p:nvPr/>
          </p:nvSpPr>
          <p:spPr>
            <a:xfrm>
              <a:off x="166701" y="4509836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66" name="Google Shape;2166;p8"/>
            <p:cNvSpPr/>
            <p:nvPr/>
          </p:nvSpPr>
          <p:spPr>
            <a:xfrm>
              <a:off x="210676" y="450183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701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67" name="Google Shape;2167;p8"/>
            <p:cNvSpPr/>
            <p:nvPr/>
          </p:nvSpPr>
          <p:spPr>
            <a:xfrm>
              <a:off x="208669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68" name="Google Shape;2168;p8"/>
            <p:cNvSpPr/>
            <p:nvPr/>
          </p:nvSpPr>
          <p:spPr>
            <a:xfrm>
              <a:off x="260641" y="443389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69" name="Google Shape;2169;p8"/>
            <p:cNvSpPr/>
            <p:nvPr/>
          </p:nvSpPr>
          <p:spPr>
            <a:xfrm>
              <a:off x="260641" y="43759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70" name="Google Shape;2170;p8"/>
            <p:cNvSpPr/>
            <p:nvPr/>
          </p:nvSpPr>
          <p:spPr>
            <a:xfrm>
              <a:off x="305604" y="437096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71" name="Google Shape;2171;p8"/>
            <p:cNvSpPr/>
            <p:nvPr/>
          </p:nvSpPr>
          <p:spPr>
            <a:xfrm>
              <a:off x="318700" y="430079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72" name="Google Shape;2172;p8"/>
            <p:cNvSpPr/>
            <p:nvPr/>
          </p:nvSpPr>
          <p:spPr>
            <a:xfrm>
              <a:off x="357672" y="42847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73" name="Google Shape;2173;p8"/>
            <p:cNvSpPr/>
            <p:nvPr/>
          </p:nvSpPr>
          <p:spPr>
            <a:xfrm>
              <a:off x="-1168" y="487055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74" name="Google Shape;2174;p8"/>
            <p:cNvSpPr/>
            <p:nvPr/>
          </p:nvSpPr>
          <p:spPr>
            <a:xfrm>
              <a:off x="58772" y="4818617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75" name="Google Shape;2175;p8"/>
            <p:cNvSpPr/>
            <p:nvPr/>
          </p:nvSpPr>
          <p:spPr>
            <a:xfrm>
              <a:off x="116736" y="481361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76" name="Google Shape;2176;p8"/>
            <p:cNvSpPr/>
            <p:nvPr/>
          </p:nvSpPr>
          <p:spPr>
            <a:xfrm>
              <a:off x="137734" y="476364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77" name="Google Shape;2177;p8"/>
            <p:cNvSpPr/>
            <p:nvPr/>
          </p:nvSpPr>
          <p:spPr>
            <a:xfrm>
              <a:off x="205673" y="475565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78" name="Google Shape;2178;p8"/>
            <p:cNvSpPr/>
            <p:nvPr/>
          </p:nvSpPr>
          <p:spPr>
            <a:xfrm>
              <a:off x="213671" y="470568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79" name="Google Shape;2179;p8"/>
            <p:cNvSpPr/>
            <p:nvPr/>
          </p:nvSpPr>
          <p:spPr>
            <a:xfrm>
              <a:off x="268609" y="4700712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80" name="Google Shape;2180;p8"/>
            <p:cNvSpPr/>
            <p:nvPr/>
          </p:nvSpPr>
          <p:spPr>
            <a:xfrm>
              <a:off x="271605" y="464074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81" name="Google Shape;2181;p8"/>
            <p:cNvSpPr/>
            <p:nvPr/>
          </p:nvSpPr>
          <p:spPr>
            <a:xfrm>
              <a:off x="328580" y="4650746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82" name="Google Shape;2182;p8"/>
            <p:cNvSpPr/>
            <p:nvPr/>
          </p:nvSpPr>
          <p:spPr>
            <a:xfrm>
              <a:off x="334571" y="459377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83" name="Google Shape;2183;p8"/>
            <p:cNvSpPr/>
            <p:nvPr/>
          </p:nvSpPr>
          <p:spPr>
            <a:xfrm>
              <a:off x="394511" y="4595778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84" name="Google Shape;2184;p8"/>
            <p:cNvSpPr/>
            <p:nvPr/>
          </p:nvSpPr>
          <p:spPr>
            <a:xfrm>
              <a:off x="386543" y="4538833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85" name="Google Shape;2185;p8"/>
            <p:cNvSpPr/>
            <p:nvPr/>
          </p:nvSpPr>
          <p:spPr>
            <a:xfrm>
              <a:off x="441481" y="4553811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86" name="Google Shape;2186;p8"/>
            <p:cNvSpPr/>
            <p:nvPr/>
          </p:nvSpPr>
          <p:spPr>
            <a:xfrm>
              <a:off x="465476" y="449387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87" name="Google Shape;2187;p8"/>
            <p:cNvSpPr/>
            <p:nvPr/>
          </p:nvSpPr>
          <p:spPr>
            <a:xfrm>
              <a:off x="-59132" y="4711676"/>
              <a:ext cx="21030" cy="15039"/>
            </a:xfrm>
            <a:custGeom>
              <a:avLst/>
              <a:gdLst/>
              <a:ahLst/>
              <a:cxnLst/>
              <a:rect l="l" t="t" r="r" b="b"/>
              <a:pathLst>
                <a:path w="702" h="502" extrusionOk="0">
                  <a:moveTo>
                    <a:pt x="368" y="1"/>
                  </a:moveTo>
                  <a:cubicBezTo>
                    <a:pt x="1" y="1"/>
                    <a:pt x="1" y="501"/>
                    <a:pt x="368" y="501"/>
                  </a:cubicBezTo>
                  <a:cubicBezTo>
                    <a:pt x="701" y="501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88" name="Google Shape;2188;p8"/>
            <p:cNvSpPr/>
            <p:nvPr/>
          </p:nvSpPr>
          <p:spPr>
            <a:xfrm>
              <a:off x="-64135" y="4637746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89" name="Google Shape;2189;p8"/>
            <p:cNvSpPr/>
            <p:nvPr/>
          </p:nvSpPr>
          <p:spPr>
            <a:xfrm>
              <a:off x="-14169" y="461677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90" name="Google Shape;2190;p8"/>
            <p:cNvSpPr/>
            <p:nvPr/>
          </p:nvSpPr>
          <p:spPr>
            <a:xfrm>
              <a:off x="-25163" y="454380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5"/>
                    <a:pt x="368" y="535"/>
                  </a:cubicBezTo>
                  <a:cubicBezTo>
                    <a:pt x="701" y="535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91" name="Google Shape;2191;p8"/>
            <p:cNvSpPr/>
            <p:nvPr/>
          </p:nvSpPr>
          <p:spPr>
            <a:xfrm>
              <a:off x="24803" y="4522837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92" name="Google Shape;2192;p8"/>
            <p:cNvSpPr/>
            <p:nvPr/>
          </p:nvSpPr>
          <p:spPr>
            <a:xfrm>
              <a:off x="11832" y="44628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93" name="Google Shape;2193;p8"/>
            <p:cNvSpPr/>
            <p:nvPr/>
          </p:nvSpPr>
          <p:spPr>
            <a:xfrm>
              <a:off x="66770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94" name="Google Shape;2194;p8"/>
            <p:cNvSpPr/>
            <p:nvPr/>
          </p:nvSpPr>
          <p:spPr>
            <a:xfrm>
              <a:off x="56795" y="438093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95" name="Google Shape;2195;p8"/>
            <p:cNvSpPr/>
            <p:nvPr/>
          </p:nvSpPr>
          <p:spPr>
            <a:xfrm>
              <a:off x="106761" y="437893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96" name="Google Shape;2196;p8"/>
            <p:cNvSpPr/>
            <p:nvPr/>
          </p:nvSpPr>
          <p:spPr>
            <a:xfrm>
              <a:off x="103860" y="4287794"/>
              <a:ext cx="20042" cy="15039"/>
            </a:xfrm>
            <a:custGeom>
              <a:avLst/>
              <a:gdLst/>
              <a:ahLst/>
              <a:cxnLst/>
              <a:rect l="l" t="t" r="r" b="b"/>
              <a:pathLst>
                <a:path w="669" h="502" extrusionOk="0">
                  <a:moveTo>
                    <a:pt x="335" y="1"/>
                  </a:moveTo>
                  <a:cubicBezTo>
                    <a:pt x="1" y="1"/>
                    <a:pt x="1" y="501"/>
                    <a:pt x="335" y="501"/>
                  </a:cubicBezTo>
                  <a:cubicBezTo>
                    <a:pt x="668" y="501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97" name="Google Shape;2197;p8"/>
            <p:cNvSpPr/>
            <p:nvPr/>
          </p:nvSpPr>
          <p:spPr>
            <a:xfrm>
              <a:off x="155833" y="428180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98" name="Google Shape;2198;p8"/>
            <p:cNvSpPr/>
            <p:nvPr/>
          </p:nvSpPr>
          <p:spPr>
            <a:xfrm>
              <a:off x="168833" y="4208861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99" name="Google Shape;2199;p8"/>
            <p:cNvSpPr/>
            <p:nvPr/>
          </p:nvSpPr>
          <p:spPr>
            <a:xfrm>
              <a:off x="-80101" y="4766644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00" name="Google Shape;2200;p8"/>
            <p:cNvSpPr/>
            <p:nvPr/>
          </p:nvSpPr>
          <p:spPr>
            <a:xfrm>
              <a:off x="-59132" y="492852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01" name="Google Shape;2201;p8"/>
            <p:cNvSpPr/>
            <p:nvPr/>
          </p:nvSpPr>
          <p:spPr>
            <a:xfrm>
              <a:off x="-129078" y="489754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02" name="Google Shape;2202;p8"/>
            <p:cNvSpPr/>
            <p:nvPr/>
          </p:nvSpPr>
          <p:spPr>
            <a:xfrm>
              <a:off x="-108079" y="497549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03" name="Google Shape;2203;p8"/>
            <p:cNvSpPr/>
            <p:nvPr/>
          </p:nvSpPr>
          <p:spPr>
            <a:xfrm>
              <a:off x="-135069" y="50044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204" name="Google Shape;2204;p8"/>
          <p:cNvGrpSpPr/>
          <p:nvPr/>
        </p:nvGrpSpPr>
        <p:grpSpPr>
          <a:xfrm rot="-2320759">
            <a:off x="-691305" y="3765545"/>
            <a:ext cx="1499270" cy="1479232"/>
            <a:chOff x="-181020" y="4253777"/>
            <a:chExt cx="1117161" cy="1087511"/>
          </a:xfrm>
        </p:grpSpPr>
        <p:sp>
          <p:nvSpPr>
            <p:cNvPr id="2205" name="Google Shape;2205;p8"/>
            <p:cNvSpPr/>
            <p:nvPr/>
          </p:nvSpPr>
          <p:spPr>
            <a:xfrm>
              <a:off x="-181020" y="4348975"/>
              <a:ext cx="1040274" cy="992312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06" name="Google Shape;2206;p8"/>
            <p:cNvSpPr/>
            <p:nvPr/>
          </p:nvSpPr>
          <p:spPr>
            <a:xfrm>
              <a:off x="75757" y="4879546"/>
              <a:ext cx="68004" cy="129596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07" name="Google Shape;2207;p8"/>
            <p:cNvSpPr/>
            <p:nvPr/>
          </p:nvSpPr>
          <p:spPr>
            <a:xfrm>
              <a:off x="165473" y="4973486"/>
              <a:ext cx="105181" cy="98380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08" name="Google Shape;2208;p8"/>
            <p:cNvSpPr/>
            <p:nvPr/>
          </p:nvSpPr>
          <p:spPr>
            <a:xfrm>
              <a:off x="262618" y="4842671"/>
              <a:ext cx="69981" cy="100807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09" name="Google Shape;2209;p8"/>
            <p:cNvSpPr/>
            <p:nvPr/>
          </p:nvSpPr>
          <p:spPr>
            <a:xfrm>
              <a:off x="393523" y="4912197"/>
              <a:ext cx="106948" cy="91910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10" name="Google Shape;2210;p8"/>
            <p:cNvSpPr/>
            <p:nvPr/>
          </p:nvSpPr>
          <p:spPr>
            <a:xfrm>
              <a:off x="452415" y="4773294"/>
              <a:ext cx="62042" cy="109315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11" name="Google Shape;2211;p8"/>
            <p:cNvSpPr/>
            <p:nvPr/>
          </p:nvSpPr>
          <p:spPr>
            <a:xfrm>
              <a:off x="559386" y="4847733"/>
              <a:ext cx="101975" cy="74145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12" name="Google Shape;2212;p8"/>
            <p:cNvSpPr/>
            <p:nvPr/>
          </p:nvSpPr>
          <p:spPr>
            <a:xfrm>
              <a:off x="616361" y="4692145"/>
              <a:ext cx="58986" cy="117134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13" name="Google Shape;2213;p8"/>
            <p:cNvSpPr/>
            <p:nvPr/>
          </p:nvSpPr>
          <p:spPr>
            <a:xfrm>
              <a:off x="711289" y="4724497"/>
              <a:ext cx="130195" cy="74085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14" name="Google Shape;2214;p8"/>
            <p:cNvSpPr/>
            <p:nvPr/>
          </p:nvSpPr>
          <p:spPr>
            <a:xfrm>
              <a:off x="719257" y="4548688"/>
              <a:ext cx="76991" cy="108266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15" name="Google Shape;2215;p8"/>
            <p:cNvSpPr/>
            <p:nvPr/>
          </p:nvSpPr>
          <p:spPr>
            <a:xfrm>
              <a:off x="810681" y="4525563"/>
              <a:ext cx="103473" cy="71808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16" name="Google Shape;2216;p8"/>
            <p:cNvSpPr/>
            <p:nvPr/>
          </p:nvSpPr>
          <p:spPr>
            <a:xfrm>
              <a:off x="723691" y="4397893"/>
              <a:ext cx="124533" cy="86038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17" name="Google Shape;2217;p8"/>
            <p:cNvSpPr/>
            <p:nvPr/>
          </p:nvSpPr>
          <p:spPr>
            <a:xfrm>
              <a:off x="842164" y="4366529"/>
              <a:ext cx="93977" cy="72947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18" name="Google Shape;2218;p8"/>
            <p:cNvSpPr/>
            <p:nvPr/>
          </p:nvSpPr>
          <p:spPr>
            <a:xfrm>
              <a:off x="781235" y="4253777"/>
              <a:ext cx="91400" cy="115396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219" name="Google Shape;2219;p8"/>
          <p:cNvGrpSpPr/>
          <p:nvPr/>
        </p:nvGrpSpPr>
        <p:grpSpPr>
          <a:xfrm rot="5595891">
            <a:off x="-112273" y="5832511"/>
            <a:ext cx="1389621" cy="1392507"/>
            <a:chOff x="8276926" y="3750868"/>
            <a:chExt cx="1239162" cy="1244814"/>
          </a:xfrm>
        </p:grpSpPr>
        <p:sp>
          <p:nvSpPr>
            <p:cNvPr id="2220" name="Google Shape;2220;p8"/>
            <p:cNvSpPr/>
            <p:nvPr/>
          </p:nvSpPr>
          <p:spPr>
            <a:xfrm>
              <a:off x="8276926" y="3750868"/>
              <a:ext cx="1239162" cy="1227089"/>
            </a:xfrm>
            <a:custGeom>
              <a:avLst/>
              <a:gdLst/>
              <a:ahLst/>
              <a:cxnLst/>
              <a:rect l="l" t="t" r="r" b="b"/>
              <a:pathLst>
                <a:path w="41364" h="40961" extrusionOk="0">
                  <a:moveTo>
                    <a:pt x="0" y="0"/>
                  </a:moveTo>
                  <a:lnTo>
                    <a:pt x="0" y="0"/>
                  </a:lnTo>
                  <a:cubicBezTo>
                    <a:pt x="1280" y="4593"/>
                    <a:pt x="11205" y="40961"/>
                    <a:pt x="33709" y="40961"/>
                  </a:cubicBezTo>
                  <a:cubicBezTo>
                    <a:pt x="34088" y="40961"/>
                    <a:pt x="34472" y="40950"/>
                    <a:pt x="34859" y="40929"/>
                  </a:cubicBezTo>
                  <a:cubicBezTo>
                    <a:pt x="41363" y="15645"/>
                    <a:pt x="3703" y="1301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21" name="Google Shape;2221;p8"/>
            <p:cNvSpPr/>
            <p:nvPr/>
          </p:nvSpPr>
          <p:spPr>
            <a:xfrm>
              <a:off x="8392314" y="3892198"/>
              <a:ext cx="958460" cy="1103485"/>
            </a:xfrm>
            <a:custGeom>
              <a:avLst/>
              <a:gdLst/>
              <a:ahLst/>
              <a:cxnLst/>
              <a:rect l="l" t="t" r="r" b="b"/>
              <a:pathLst>
                <a:path w="31994" h="36835" extrusionOk="0">
                  <a:moveTo>
                    <a:pt x="584" y="1"/>
                  </a:moveTo>
                  <a:cubicBezTo>
                    <a:pt x="276" y="1"/>
                    <a:pt x="1" y="410"/>
                    <a:pt x="285" y="719"/>
                  </a:cubicBezTo>
                  <a:cubicBezTo>
                    <a:pt x="4888" y="5523"/>
                    <a:pt x="9224" y="10593"/>
                    <a:pt x="13427" y="15797"/>
                  </a:cubicBezTo>
                  <a:cubicBezTo>
                    <a:pt x="15529" y="18399"/>
                    <a:pt x="17564" y="21034"/>
                    <a:pt x="19632" y="23669"/>
                  </a:cubicBezTo>
                  <a:cubicBezTo>
                    <a:pt x="20566" y="24870"/>
                    <a:pt x="21466" y="26104"/>
                    <a:pt x="22400" y="27305"/>
                  </a:cubicBezTo>
                  <a:cubicBezTo>
                    <a:pt x="23301" y="28539"/>
                    <a:pt x="24202" y="29773"/>
                    <a:pt x="25269" y="30874"/>
                  </a:cubicBezTo>
                  <a:cubicBezTo>
                    <a:pt x="26270" y="31842"/>
                    <a:pt x="27371" y="32642"/>
                    <a:pt x="28438" y="33543"/>
                  </a:cubicBezTo>
                  <a:cubicBezTo>
                    <a:pt x="29439" y="34377"/>
                    <a:pt x="30540" y="35311"/>
                    <a:pt x="31073" y="36545"/>
                  </a:cubicBezTo>
                  <a:cubicBezTo>
                    <a:pt x="31154" y="36747"/>
                    <a:pt x="31333" y="36835"/>
                    <a:pt x="31504" y="36835"/>
                  </a:cubicBezTo>
                  <a:cubicBezTo>
                    <a:pt x="31757" y="36835"/>
                    <a:pt x="31993" y="36643"/>
                    <a:pt x="31874" y="36345"/>
                  </a:cubicBezTo>
                  <a:cubicBezTo>
                    <a:pt x="30907" y="34077"/>
                    <a:pt x="28638" y="32676"/>
                    <a:pt x="26837" y="31174"/>
                  </a:cubicBezTo>
                  <a:cubicBezTo>
                    <a:pt x="24569" y="29240"/>
                    <a:pt x="22901" y="26605"/>
                    <a:pt x="21100" y="24269"/>
                  </a:cubicBezTo>
                  <a:cubicBezTo>
                    <a:pt x="17063" y="18932"/>
                    <a:pt x="12927" y="13695"/>
                    <a:pt x="8557" y="8625"/>
                  </a:cubicBezTo>
                  <a:cubicBezTo>
                    <a:pt x="6055" y="5756"/>
                    <a:pt x="3520" y="2888"/>
                    <a:pt x="852" y="119"/>
                  </a:cubicBezTo>
                  <a:cubicBezTo>
                    <a:pt x="769" y="36"/>
                    <a:pt x="675" y="1"/>
                    <a:pt x="58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22" name="Google Shape;2222;p8"/>
            <p:cNvSpPr/>
            <p:nvPr/>
          </p:nvSpPr>
          <p:spPr>
            <a:xfrm>
              <a:off x="8441201" y="3944710"/>
              <a:ext cx="148529" cy="162939"/>
            </a:xfrm>
            <a:custGeom>
              <a:avLst/>
              <a:gdLst/>
              <a:ahLst/>
              <a:cxnLst/>
              <a:rect l="l" t="t" r="r" b="b"/>
              <a:pathLst>
                <a:path w="4958" h="5439" extrusionOk="0">
                  <a:moveTo>
                    <a:pt x="4290" y="0"/>
                  </a:moveTo>
                  <a:cubicBezTo>
                    <a:pt x="4056" y="0"/>
                    <a:pt x="3890" y="201"/>
                    <a:pt x="3890" y="434"/>
                  </a:cubicBezTo>
                  <a:cubicBezTo>
                    <a:pt x="3770" y="1778"/>
                    <a:pt x="3865" y="3150"/>
                    <a:pt x="4054" y="4500"/>
                  </a:cubicBezTo>
                  <a:lnTo>
                    <a:pt x="4054" y="4500"/>
                  </a:lnTo>
                  <a:cubicBezTo>
                    <a:pt x="3610" y="4566"/>
                    <a:pt x="3160" y="4601"/>
                    <a:pt x="2711" y="4601"/>
                  </a:cubicBezTo>
                  <a:cubicBezTo>
                    <a:pt x="2025" y="4601"/>
                    <a:pt x="1341" y="4518"/>
                    <a:pt x="687" y="4337"/>
                  </a:cubicBezTo>
                  <a:cubicBezTo>
                    <a:pt x="638" y="4321"/>
                    <a:pt x="591" y="4314"/>
                    <a:pt x="547" y="4314"/>
                  </a:cubicBezTo>
                  <a:cubicBezTo>
                    <a:pt x="122" y="4314"/>
                    <a:pt x="0" y="4986"/>
                    <a:pt x="454" y="5137"/>
                  </a:cubicBezTo>
                  <a:cubicBezTo>
                    <a:pt x="1172" y="5348"/>
                    <a:pt x="1918" y="5438"/>
                    <a:pt x="2663" y="5438"/>
                  </a:cubicBezTo>
                  <a:cubicBezTo>
                    <a:pt x="3336" y="5438"/>
                    <a:pt x="4008" y="5364"/>
                    <a:pt x="4657" y="5237"/>
                  </a:cubicBezTo>
                  <a:cubicBezTo>
                    <a:pt x="4890" y="5204"/>
                    <a:pt x="4957" y="4937"/>
                    <a:pt x="4924" y="4737"/>
                  </a:cubicBezTo>
                  <a:cubicBezTo>
                    <a:pt x="4690" y="3303"/>
                    <a:pt x="4624" y="1868"/>
                    <a:pt x="4724" y="401"/>
                  </a:cubicBezTo>
                  <a:cubicBezTo>
                    <a:pt x="4724" y="201"/>
                    <a:pt x="4523" y="0"/>
                    <a:pt x="4290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23" name="Google Shape;2223;p8"/>
            <p:cNvSpPr/>
            <p:nvPr/>
          </p:nvSpPr>
          <p:spPr>
            <a:xfrm>
              <a:off x="8509679" y="4032569"/>
              <a:ext cx="204370" cy="189331"/>
            </a:xfrm>
            <a:custGeom>
              <a:avLst/>
              <a:gdLst/>
              <a:ahLst/>
              <a:cxnLst/>
              <a:rect l="l" t="t" r="r" b="b"/>
              <a:pathLst>
                <a:path w="6822" h="6320" extrusionOk="0">
                  <a:moveTo>
                    <a:pt x="6305" y="1"/>
                  </a:moveTo>
                  <a:cubicBezTo>
                    <a:pt x="6138" y="1"/>
                    <a:pt x="5973" y="92"/>
                    <a:pt x="5907" y="303"/>
                  </a:cubicBezTo>
                  <a:cubicBezTo>
                    <a:pt x="5473" y="1976"/>
                    <a:pt x="5529" y="3736"/>
                    <a:pt x="5378" y="5475"/>
                  </a:cubicBezTo>
                  <a:lnTo>
                    <a:pt x="5378" y="5475"/>
                  </a:lnTo>
                  <a:cubicBezTo>
                    <a:pt x="4795" y="5481"/>
                    <a:pt x="4208" y="5497"/>
                    <a:pt x="3623" y="5497"/>
                  </a:cubicBezTo>
                  <a:cubicBezTo>
                    <a:pt x="2651" y="5497"/>
                    <a:pt x="1683" y="5452"/>
                    <a:pt x="736" y="5240"/>
                  </a:cubicBezTo>
                  <a:cubicBezTo>
                    <a:pt x="705" y="5234"/>
                    <a:pt x="675" y="5231"/>
                    <a:pt x="646" y="5231"/>
                  </a:cubicBezTo>
                  <a:cubicBezTo>
                    <a:pt x="178" y="5231"/>
                    <a:pt x="0" y="5946"/>
                    <a:pt x="503" y="6040"/>
                  </a:cubicBezTo>
                  <a:cubicBezTo>
                    <a:pt x="1625" y="6278"/>
                    <a:pt x="2762" y="6320"/>
                    <a:pt x="3894" y="6320"/>
                  </a:cubicBezTo>
                  <a:cubicBezTo>
                    <a:pt x="4511" y="6320"/>
                    <a:pt x="5128" y="6307"/>
                    <a:pt x="5740" y="6307"/>
                  </a:cubicBezTo>
                  <a:cubicBezTo>
                    <a:pt x="5973" y="6307"/>
                    <a:pt x="6140" y="6107"/>
                    <a:pt x="6174" y="5874"/>
                  </a:cubicBezTo>
                  <a:cubicBezTo>
                    <a:pt x="6374" y="4106"/>
                    <a:pt x="6274" y="2271"/>
                    <a:pt x="6741" y="537"/>
                  </a:cubicBezTo>
                  <a:cubicBezTo>
                    <a:pt x="6821" y="214"/>
                    <a:pt x="6561" y="1"/>
                    <a:pt x="6305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24" name="Google Shape;2224;p8"/>
            <p:cNvSpPr/>
            <p:nvPr/>
          </p:nvSpPr>
          <p:spPr>
            <a:xfrm>
              <a:off x="8605656" y="4119560"/>
              <a:ext cx="241877" cy="254848"/>
            </a:xfrm>
            <a:custGeom>
              <a:avLst/>
              <a:gdLst/>
              <a:ahLst/>
              <a:cxnLst/>
              <a:rect l="l" t="t" r="r" b="b"/>
              <a:pathLst>
                <a:path w="8074" h="8507" extrusionOk="0">
                  <a:moveTo>
                    <a:pt x="7656" y="1"/>
                  </a:moveTo>
                  <a:cubicBezTo>
                    <a:pt x="7448" y="1"/>
                    <a:pt x="7239" y="134"/>
                    <a:pt x="7239" y="401"/>
                  </a:cubicBezTo>
                  <a:cubicBezTo>
                    <a:pt x="7239" y="2748"/>
                    <a:pt x="6636" y="4975"/>
                    <a:pt x="6348" y="7281"/>
                  </a:cubicBezTo>
                  <a:lnTo>
                    <a:pt x="6348" y="7281"/>
                  </a:lnTo>
                  <a:cubicBezTo>
                    <a:pt x="4429" y="7581"/>
                    <a:pt x="2483" y="7673"/>
                    <a:pt x="568" y="7673"/>
                  </a:cubicBezTo>
                  <a:cubicBezTo>
                    <a:pt x="1" y="7673"/>
                    <a:pt x="1" y="8507"/>
                    <a:pt x="568" y="8507"/>
                  </a:cubicBezTo>
                  <a:cubicBezTo>
                    <a:pt x="2669" y="8507"/>
                    <a:pt x="4771" y="8407"/>
                    <a:pt x="6839" y="8040"/>
                  </a:cubicBezTo>
                  <a:cubicBezTo>
                    <a:pt x="7039" y="8007"/>
                    <a:pt x="7139" y="7806"/>
                    <a:pt x="7139" y="7640"/>
                  </a:cubicBezTo>
                  <a:cubicBezTo>
                    <a:pt x="7406" y="5238"/>
                    <a:pt x="8073" y="2870"/>
                    <a:pt x="8073" y="401"/>
                  </a:cubicBezTo>
                  <a:cubicBezTo>
                    <a:pt x="8073" y="134"/>
                    <a:pt x="7865" y="1"/>
                    <a:pt x="765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25" name="Google Shape;2225;p8"/>
            <p:cNvSpPr/>
            <p:nvPr/>
          </p:nvSpPr>
          <p:spPr>
            <a:xfrm>
              <a:off x="8710590" y="4263465"/>
              <a:ext cx="283817" cy="296819"/>
            </a:xfrm>
            <a:custGeom>
              <a:avLst/>
              <a:gdLst/>
              <a:ahLst/>
              <a:cxnLst/>
              <a:rect l="l" t="t" r="r" b="b"/>
              <a:pathLst>
                <a:path w="9474" h="9908" extrusionOk="0">
                  <a:moveTo>
                    <a:pt x="8928" y="0"/>
                  </a:moveTo>
                  <a:cubicBezTo>
                    <a:pt x="8723" y="0"/>
                    <a:pt x="8523" y="134"/>
                    <a:pt x="8540" y="401"/>
                  </a:cubicBezTo>
                  <a:cubicBezTo>
                    <a:pt x="8637" y="3207"/>
                    <a:pt x="8109" y="5982"/>
                    <a:pt x="7652" y="8726"/>
                  </a:cubicBezTo>
                  <a:lnTo>
                    <a:pt x="7652" y="8726"/>
                  </a:lnTo>
                  <a:cubicBezTo>
                    <a:pt x="5271" y="8861"/>
                    <a:pt x="2918" y="9073"/>
                    <a:pt x="534" y="9073"/>
                  </a:cubicBezTo>
                  <a:cubicBezTo>
                    <a:pt x="0" y="9073"/>
                    <a:pt x="0" y="9907"/>
                    <a:pt x="534" y="9907"/>
                  </a:cubicBezTo>
                  <a:cubicBezTo>
                    <a:pt x="3036" y="9907"/>
                    <a:pt x="5538" y="9674"/>
                    <a:pt x="8006" y="9540"/>
                  </a:cubicBezTo>
                  <a:cubicBezTo>
                    <a:pt x="8173" y="9540"/>
                    <a:pt x="8373" y="9440"/>
                    <a:pt x="8406" y="9240"/>
                  </a:cubicBezTo>
                  <a:cubicBezTo>
                    <a:pt x="8907" y="6305"/>
                    <a:pt x="9474" y="3369"/>
                    <a:pt x="9340" y="401"/>
                  </a:cubicBezTo>
                  <a:cubicBezTo>
                    <a:pt x="9340" y="134"/>
                    <a:pt x="9132" y="0"/>
                    <a:pt x="892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26" name="Google Shape;2226;p8"/>
            <p:cNvSpPr/>
            <p:nvPr/>
          </p:nvSpPr>
          <p:spPr>
            <a:xfrm>
              <a:off x="8857491" y="4402339"/>
              <a:ext cx="286813" cy="364463"/>
            </a:xfrm>
            <a:custGeom>
              <a:avLst/>
              <a:gdLst/>
              <a:ahLst/>
              <a:cxnLst/>
              <a:rect l="l" t="t" r="r" b="b"/>
              <a:pathLst>
                <a:path w="9574" h="12166" extrusionOk="0">
                  <a:moveTo>
                    <a:pt x="8898" y="1"/>
                  </a:moveTo>
                  <a:cubicBezTo>
                    <a:pt x="8689" y="1"/>
                    <a:pt x="8489" y="134"/>
                    <a:pt x="8506" y="401"/>
                  </a:cubicBezTo>
                  <a:cubicBezTo>
                    <a:pt x="8732" y="4076"/>
                    <a:pt x="8210" y="7689"/>
                    <a:pt x="8054" y="11329"/>
                  </a:cubicBezTo>
                  <a:lnTo>
                    <a:pt x="8054" y="11329"/>
                  </a:lnTo>
                  <a:cubicBezTo>
                    <a:pt x="7990" y="11330"/>
                    <a:pt x="7927" y="11331"/>
                    <a:pt x="7864" y="11331"/>
                  </a:cubicBezTo>
                  <a:cubicBezTo>
                    <a:pt x="5589" y="11331"/>
                    <a:pt x="3417" y="10453"/>
                    <a:pt x="1143" y="10453"/>
                  </a:cubicBezTo>
                  <a:cubicBezTo>
                    <a:pt x="940" y="10453"/>
                    <a:pt x="737" y="10460"/>
                    <a:pt x="534" y="10475"/>
                  </a:cubicBezTo>
                  <a:cubicBezTo>
                    <a:pt x="20" y="10539"/>
                    <a:pt x="1" y="11313"/>
                    <a:pt x="474" y="11313"/>
                  </a:cubicBezTo>
                  <a:cubicBezTo>
                    <a:pt x="493" y="11313"/>
                    <a:pt x="513" y="11312"/>
                    <a:pt x="534" y="11309"/>
                  </a:cubicBezTo>
                  <a:cubicBezTo>
                    <a:pt x="737" y="11294"/>
                    <a:pt x="940" y="11287"/>
                    <a:pt x="1143" y="11287"/>
                  </a:cubicBezTo>
                  <a:cubicBezTo>
                    <a:pt x="3417" y="11287"/>
                    <a:pt x="5589" y="12165"/>
                    <a:pt x="7864" y="12165"/>
                  </a:cubicBezTo>
                  <a:cubicBezTo>
                    <a:pt x="8066" y="12165"/>
                    <a:pt x="8269" y="12158"/>
                    <a:pt x="8473" y="12143"/>
                  </a:cubicBezTo>
                  <a:cubicBezTo>
                    <a:pt x="8706" y="12110"/>
                    <a:pt x="8873" y="11976"/>
                    <a:pt x="8873" y="11709"/>
                  </a:cubicBezTo>
                  <a:cubicBezTo>
                    <a:pt x="9006" y="7940"/>
                    <a:pt x="9573" y="4204"/>
                    <a:pt x="9340" y="401"/>
                  </a:cubicBezTo>
                  <a:cubicBezTo>
                    <a:pt x="9323" y="134"/>
                    <a:pt x="9106" y="1"/>
                    <a:pt x="889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27" name="Google Shape;2227;p8"/>
            <p:cNvSpPr/>
            <p:nvPr/>
          </p:nvSpPr>
          <p:spPr>
            <a:xfrm>
              <a:off x="8748543" y="444232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28" name="Google Shape;2228;p8"/>
            <p:cNvSpPr/>
            <p:nvPr/>
          </p:nvSpPr>
          <p:spPr>
            <a:xfrm>
              <a:off x="8716581" y="4491277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29" name="Google Shape;2229;p8"/>
            <p:cNvSpPr/>
            <p:nvPr/>
          </p:nvSpPr>
          <p:spPr>
            <a:xfrm>
              <a:off x="8689591" y="444930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30" name="Google Shape;2230;p8"/>
            <p:cNvSpPr/>
            <p:nvPr/>
          </p:nvSpPr>
          <p:spPr>
            <a:xfrm>
              <a:off x="8779517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31" name="Google Shape;2231;p8"/>
            <p:cNvSpPr/>
            <p:nvPr/>
          </p:nvSpPr>
          <p:spPr>
            <a:xfrm>
              <a:off x="8755553" y="413157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32" name="Google Shape;2232;p8"/>
            <p:cNvSpPr/>
            <p:nvPr/>
          </p:nvSpPr>
          <p:spPr>
            <a:xfrm>
              <a:off x="8727574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33" name="Google Shape;2233;p8"/>
            <p:cNvSpPr/>
            <p:nvPr/>
          </p:nvSpPr>
          <p:spPr>
            <a:xfrm>
              <a:off x="8357866" y="393272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34" name="Google Shape;2234;p8"/>
            <p:cNvSpPr/>
            <p:nvPr/>
          </p:nvSpPr>
          <p:spPr>
            <a:xfrm>
              <a:off x="8339862" y="387677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35" name="Google Shape;2235;p8"/>
            <p:cNvSpPr/>
            <p:nvPr/>
          </p:nvSpPr>
          <p:spPr>
            <a:xfrm>
              <a:off x="8902424" y="4610200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36" name="Google Shape;2236;p8"/>
            <p:cNvSpPr/>
            <p:nvPr/>
          </p:nvSpPr>
          <p:spPr>
            <a:xfrm>
              <a:off x="8884450" y="465615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37" name="Google Shape;2237;p8"/>
            <p:cNvSpPr/>
            <p:nvPr/>
          </p:nvSpPr>
          <p:spPr>
            <a:xfrm>
              <a:off x="8849462" y="4621193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38" name="Google Shape;2238;p8"/>
            <p:cNvSpPr/>
            <p:nvPr/>
          </p:nvSpPr>
          <p:spPr>
            <a:xfrm>
              <a:off x="9237174" y="462418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39" name="Google Shape;2239;p8"/>
            <p:cNvSpPr/>
            <p:nvPr/>
          </p:nvSpPr>
          <p:spPr>
            <a:xfrm>
              <a:off x="9213210" y="4690121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40" name="Google Shape;2240;p8"/>
            <p:cNvSpPr/>
            <p:nvPr/>
          </p:nvSpPr>
          <p:spPr>
            <a:xfrm>
              <a:off x="9171243" y="463817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41" name="Google Shape;2241;p8"/>
            <p:cNvSpPr/>
            <p:nvPr/>
          </p:nvSpPr>
          <p:spPr>
            <a:xfrm>
              <a:off x="8979379" y="482003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42" name="Google Shape;2242;p8"/>
            <p:cNvSpPr/>
            <p:nvPr/>
          </p:nvSpPr>
          <p:spPr>
            <a:xfrm>
              <a:off x="8933427" y="4830013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43" name="Google Shape;2243;p8"/>
            <p:cNvSpPr/>
            <p:nvPr/>
          </p:nvSpPr>
          <p:spPr>
            <a:xfrm>
              <a:off x="8902419" y="4681074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44" name="Google Shape;2244;p8"/>
            <p:cNvSpPr/>
            <p:nvPr/>
          </p:nvSpPr>
          <p:spPr>
            <a:xfrm>
              <a:off x="8664608" y="4296446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45" name="Google Shape;2245;p8"/>
            <p:cNvSpPr/>
            <p:nvPr/>
          </p:nvSpPr>
          <p:spPr>
            <a:xfrm>
              <a:off x="8884450" y="4264454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46" name="Google Shape;2246;p8"/>
            <p:cNvSpPr/>
            <p:nvPr/>
          </p:nvSpPr>
          <p:spPr>
            <a:xfrm>
              <a:off x="8461781" y="414556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2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8" name="Google Shape;2248;p9"/>
          <p:cNvSpPr txBox="1">
            <a:spLocks noGrp="1"/>
          </p:cNvSpPr>
          <p:nvPr>
            <p:ph type="title"/>
          </p:nvPr>
        </p:nvSpPr>
        <p:spPr>
          <a:xfrm>
            <a:off x="1035931" y="2538233"/>
            <a:ext cx="5380257" cy="80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586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586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586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586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586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586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586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586"/>
            </a:lvl9pPr>
          </a:lstStyle>
          <a:p>
            <a:endParaRPr/>
          </a:p>
        </p:txBody>
      </p:sp>
      <p:sp>
        <p:nvSpPr>
          <p:cNvPr id="2249" name="Google Shape;2249;p9"/>
          <p:cNvSpPr txBox="1">
            <a:spLocks noGrp="1"/>
          </p:cNvSpPr>
          <p:nvPr>
            <p:ph type="subTitle" idx="1"/>
          </p:nvPr>
        </p:nvSpPr>
        <p:spPr>
          <a:xfrm>
            <a:off x="1035931" y="3329040"/>
            <a:ext cx="4871917" cy="12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3"/>
            </a:lvl9pPr>
          </a:lstStyle>
          <a:p>
            <a:endParaRPr/>
          </a:p>
        </p:txBody>
      </p:sp>
      <p:grpSp>
        <p:nvGrpSpPr>
          <p:cNvPr id="2250" name="Google Shape;2250;p9"/>
          <p:cNvGrpSpPr/>
          <p:nvPr/>
        </p:nvGrpSpPr>
        <p:grpSpPr>
          <a:xfrm rot="5400000">
            <a:off x="11531856" y="5512009"/>
            <a:ext cx="780584" cy="349392"/>
            <a:chOff x="8502760" y="3542528"/>
            <a:chExt cx="711519" cy="319269"/>
          </a:xfrm>
        </p:grpSpPr>
        <p:sp>
          <p:nvSpPr>
            <p:cNvPr id="2251" name="Google Shape;2251;p9"/>
            <p:cNvSpPr/>
            <p:nvPr/>
          </p:nvSpPr>
          <p:spPr>
            <a:xfrm>
              <a:off x="8526724" y="3663878"/>
              <a:ext cx="687555" cy="166504"/>
            </a:xfrm>
            <a:custGeom>
              <a:avLst/>
              <a:gdLst/>
              <a:ahLst/>
              <a:cxnLst/>
              <a:rect l="l" t="t" r="r" b="b"/>
              <a:pathLst>
                <a:path w="22951" h="5558" extrusionOk="0">
                  <a:moveTo>
                    <a:pt x="371" y="1"/>
                  </a:moveTo>
                  <a:cubicBezTo>
                    <a:pt x="1" y="1"/>
                    <a:pt x="11" y="603"/>
                    <a:pt x="401" y="636"/>
                  </a:cubicBezTo>
                  <a:cubicBezTo>
                    <a:pt x="2336" y="803"/>
                    <a:pt x="4170" y="1403"/>
                    <a:pt x="5972" y="2070"/>
                  </a:cubicBezTo>
                  <a:cubicBezTo>
                    <a:pt x="7739" y="2704"/>
                    <a:pt x="9541" y="3271"/>
                    <a:pt x="11275" y="3972"/>
                  </a:cubicBezTo>
                  <a:cubicBezTo>
                    <a:pt x="13043" y="4672"/>
                    <a:pt x="14778" y="5272"/>
                    <a:pt x="16679" y="5439"/>
                  </a:cubicBezTo>
                  <a:cubicBezTo>
                    <a:pt x="17549" y="5528"/>
                    <a:pt x="18411" y="5557"/>
                    <a:pt x="19274" y="5557"/>
                  </a:cubicBezTo>
                  <a:cubicBezTo>
                    <a:pt x="20363" y="5557"/>
                    <a:pt x="21451" y="5510"/>
                    <a:pt x="22550" y="5473"/>
                  </a:cubicBezTo>
                  <a:cubicBezTo>
                    <a:pt x="22950" y="5439"/>
                    <a:pt x="22950" y="4839"/>
                    <a:pt x="22550" y="4839"/>
                  </a:cubicBezTo>
                  <a:cubicBezTo>
                    <a:pt x="21467" y="4895"/>
                    <a:pt x="20373" y="4940"/>
                    <a:pt x="19275" y="4940"/>
                  </a:cubicBezTo>
                  <a:cubicBezTo>
                    <a:pt x="18412" y="4940"/>
                    <a:pt x="17546" y="4912"/>
                    <a:pt x="16679" y="4839"/>
                  </a:cubicBezTo>
                  <a:cubicBezTo>
                    <a:pt x="14711" y="4639"/>
                    <a:pt x="12943" y="3972"/>
                    <a:pt x="11075" y="3238"/>
                  </a:cubicBezTo>
                  <a:cubicBezTo>
                    <a:pt x="9341" y="2537"/>
                    <a:pt x="7573" y="1970"/>
                    <a:pt x="5805" y="1336"/>
                  </a:cubicBezTo>
                  <a:cubicBezTo>
                    <a:pt x="4037" y="703"/>
                    <a:pt x="2269" y="169"/>
                    <a:pt x="401" y="2"/>
                  </a:cubicBezTo>
                  <a:cubicBezTo>
                    <a:pt x="391" y="1"/>
                    <a:pt x="381" y="1"/>
                    <a:pt x="37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52" name="Google Shape;2252;p9"/>
            <p:cNvSpPr/>
            <p:nvPr/>
          </p:nvSpPr>
          <p:spPr>
            <a:xfrm>
              <a:off x="8656460" y="3580482"/>
              <a:ext cx="187055" cy="259702"/>
            </a:xfrm>
            <a:custGeom>
              <a:avLst/>
              <a:gdLst/>
              <a:ahLst/>
              <a:cxnLst/>
              <a:rect l="l" t="t" r="r" b="b"/>
              <a:pathLst>
                <a:path w="6244" h="8669" extrusionOk="0">
                  <a:moveTo>
                    <a:pt x="1198" y="0"/>
                  </a:moveTo>
                  <a:cubicBezTo>
                    <a:pt x="951" y="0"/>
                    <a:pt x="739" y="310"/>
                    <a:pt x="973" y="518"/>
                  </a:cubicBezTo>
                  <a:cubicBezTo>
                    <a:pt x="2793" y="2018"/>
                    <a:pt x="3941" y="4099"/>
                    <a:pt x="5498" y="5825"/>
                  </a:cubicBezTo>
                  <a:lnTo>
                    <a:pt x="5498" y="5825"/>
                  </a:lnTo>
                  <a:cubicBezTo>
                    <a:pt x="4123" y="7069"/>
                    <a:pt x="2051" y="7518"/>
                    <a:pt x="340" y="8056"/>
                  </a:cubicBezTo>
                  <a:cubicBezTo>
                    <a:pt x="1" y="8149"/>
                    <a:pt x="117" y="8668"/>
                    <a:pt x="426" y="8668"/>
                  </a:cubicBezTo>
                  <a:cubicBezTo>
                    <a:pt x="452" y="8668"/>
                    <a:pt x="478" y="8665"/>
                    <a:pt x="506" y="8657"/>
                  </a:cubicBezTo>
                  <a:cubicBezTo>
                    <a:pt x="2441" y="8056"/>
                    <a:pt x="4676" y="7556"/>
                    <a:pt x="6144" y="6055"/>
                  </a:cubicBezTo>
                  <a:cubicBezTo>
                    <a:pt x="6244" y="5955"/>
                    <a:pt x="6244" y="5755"/>
                    <a:pt x="6144" y="5621"/>
                  </a:cubicBezTo>
                  <a:cubicBezTo>
                    <a:pt x="4476" y="3853"/>
                    <a:pt x="3308" y="1652"/>
                    <a:pt x="1407" y="84"/>
                  </a:cubicBezTo>
                  <a:cubicBezTo>
                    <a:pt x="1341" y="25"/>
                    <a:pt x="1268" y="0"/>
                    <a:pt x="119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53" name="Google Shape;2253;p9"/>
            <p:cNvSpPr/>
            <p:nvPr/>
          </p:nvSpPr>
          <p:spPr>
            <a:xfrm>
              <a:off x="8576689" y="3749640"/>
              <a:ext cx="258833" cy="29239"/>
            </a:xfrm>
            <a:custGeom>
              <a:avLst/>
              <a:gdLst/>
              <a:ahLst/>
              <a:cxnLst/>
              <a:rect l="l" t="t" r="r" b="b"/>
              <a:pathLst>
                <a:path w="8640" h="976" extrusionOk="0">
                  <a:moveTo>
                    <a:pt x="7633" y="0"/>
                  </a:moveTo>
                  <a:cubicBezTo>
                    <a:pt x="5209" y="0"/>
                    <a:pt x="2836" y="341"/>
                    <a:pt x="434" y="341"/>
                  </a:cubicBezTo>
                  <a:cubicBezTo>
                    <a:pt x="0" y="341"/>
                    <a:pt x="0" y="975"/>
                    <a:pt x="434" y="975"/>
                  </a:cubicBezTo>
                  <a:cubicBezTo>
                    <a:pt x="2836" y="975"/>
                    <a:pt x="5209" y="634"/>
                    <a:pt x="7633" y="634"/>
                  </a:cubicBezTo>
                  <a:cubicBezTo>
                    <a:pt x="7835" y="634"/>
                    <a:pt x="8037" y="636"/>
                    <a:pt x="8240" y="642"/>
                  </a:cubicBezTo>
                  <a:cubicBezTo>
                    <a:pt x="8640" y="642"/>
                    <a:pt x="8640" y="8"/>
                    <a:pt x="8240" y="8"/>
                  </a:cubicBezTo>
                  <a:cubicBezTo>
                    <a:pt x="8037" y="3"/>
                    <a:pt x="7835" y="0"/>
                    <a:pt x="7633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54" name="Google Shape;2254;p9"/>
            <p:cNvSpPr/>
            <p:nvPr/>
          </p:nvSpPr>
          <p:spPr>
            <a:xfrm>
              <a:off x="8619286" y="3621790"/>
              <a:ext cx="206347" cy="133131"/>
            </a:xfrm>
            <a:custGeom>
              <a:avLst/>
              <a:gdLst/>
              <a:ahLst/>
              <a:cxnLst/>
              <a:rect l="l" t="t" r="r" b="b"/>
              <a:pathLst>
                <a:path w="6888" h="4444" extrusionOk="0">
                  <a:moveTo>
                    <a:pt x="486" y="1"/>
                  </a:moveTo>
                  <a:cubicBezTo>
                    <a:pt x="130" y="1"/>
                    <a:pt x="0" y="545"/>
                    <a:pt x="380" y="640"/>
                  </a:cubicBezTo>
                  <a:cubicBezTo>
                    <a:pt x="980" y="740"/>
                    <a:pt x="1514" y="1107"/>
                    <a:pt x="2014" y="1474"/>
                  </a:cubicBezTo>
                  <a:cubicBezTo>
                    <a:pt x="2481" y="1807"/>
                    <a:pt x="2948" y="2108"/>
                    <a:pt x="3449" y="2408"/>
                  </a:cubicBezTo>
                  <a:cubicBezTo>
                    <a:pt x="4416" y="2975"/>
                    <a:pt x="5517" y="3475"/>
                    <a:pt x="6251" y="4342"/>
                  </a:cubicBezTo>
                  <a:cubicBezTo>
                    <a:pt x="6306" y="4414"/>
                    <a:pt x="6375" y="4444"/>
                    <a:pt x="6444" y="4444"/>
                  </a:cubicBezTo>
                  <a:cubicBezTo>
                    <a:pt x="6665" y="4444"/>
                    <a:pt x="6888" y="4138"/>
                    <a:pt x="6684" y="3909"/>
                  </a:cubicBezTo>
                  <a:cubicBezTo>
                    <a:pt x="5917" y="2975"/>
                    <a:pt x="4750" y="2474"/>
                    <a:pt x="3749" y="1874"/>
                  </a:cubicBezTo>
                  <a:cubicBezTo>
                    <a:pt x="3248" y="1574"/>
                    <a:pt x="2781" y="1240"/>
                    <a:pt x="2281" y="907"/>
                  </a:cubicBezTo>
                  <a:cubicBezTo>
                    <a:pt x="1747" y="540"/>
                    <a:pt x="1180" y="173"/>
                    <a:pt x="547" y="6"/>
                  </a:cubicBezTo>
                  <a:cubicBezTo>
                    <a:pt x="526" y="3"/>
                    <a:pt x="505" y="1"/>
                    <a:pt x="48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55" name="Google Shape;2255;p9"/>
            <p:cNvSpPr/>
            <p:nvPr/>
          </p:nvSpPr>
          <p:spPr>
            <a:xfrm>
              <a:off x="8663620" y="3542528"/>
              <a:ext cx="60993" cy="55991"/>
            </a:xfrm>
            <a:custGeom>
              <a:avLst/>
              <a:gdLst/>
              <a:ahLst/>
              <a:cxnLst/>
              <a:rect l="l" t="t" r="r" b="b"/>
              <a:pathLst>
                <a:path w="2036" h="1869" extrusionOk="0">
                  <a:moveTo>
                    <a:pt x="951" y="0"/>
                  </a:moveTo>
                  <a:cubicBezTo>
                    <a:pt x="726" y="0"/>
                    <a:pt x="501" y="83"/>
                    <a:pt x="334" y="250"/>
                  </a:cubicBezTo>
                  <a:cubicBezTo>
                    <a:pt x="1" y="584"/>
                    <a:pt x="1" y="1151"/>
                    <a:pt x="334" y="1484"/>
                  </a:cubicBezTo>
                  <a:lnTo>
                    <a:pt x="468" y="1618"/>
                  </a:lnTo>
                  <a:cubicBezTo>
                    <a:pt x="634" y="1785"/>
                    <a:pt x="860" y="1868"/>
                    <a:pt x="1085" y="1868"/>
                  </a:cubicBezTo>
                  <a:cubicBezTo>
                    <a:pt x="1310" y="1868"/>
                    <a:pt x="1535" y="1785"/>
                    <a:pt x="1702" y="1618"/>
                  </a:cubicBezTo>
                  <a:cubicBezTo>
                    <a:pt x="2035" y="1284"/>
                    <a:pt x="2035" y="717"/>
                    <a:pt x="1702" y="350"/>
                  </a:cubicBezTo>
                  <a:lnTo>
                    <a:pt x="1568" y="250"/>
                  </a:lnTo>
                  <a:cubicBezTo>
                    <a:pt x="1402" y="83"/>
                    <a:pt x="1176" y="0"/>
                    <a:pt x="951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56" name="Google Shape;2256;p9"/>
            <p:cNvSpPr/>
            <p:nvPr/>
          </p:nvSpPr>
          <p:spPr>
            <a:xfrm>
              <a:off x="8595681" y="3598335"/>
              <a:ext cx="60993" cy="54253"/>
            </a:xfrm>
            <a:custGeom>
              <a:avLst/>
              <a:gdLst/>
              <a:ahLst/>
              <a:cxnLst/>
              <a:rect l="l" t="t" r="r" b="b"/>
              <a:pathLst>
                <a:path w="2036" h="1811" extrusionOk="0">
                  <a:moveTo>
                    <a:pt x="1031" y="1"/>
                  </a:moveTo>
                  <a:cubicBezTo>
                    <a:pt x="966" y="1"/>
                    <a:pt x="900" y="8"/>
                    <a:pt x="834" y="22"/>
                  </a:cubicBezTo>
                  <a:cubicBezTo>
                    <a:pt x="734" y="55"/>
                    <a:pt x="667" y="88"/>
                    <a:pt x="601" y="155"/>
                  </a:cubicBezTo>
                  <a:cubicBezTo>
                    <a:pt x="200" y="322"/>
                    <a:pt x="0" y="756"/>
                    <a:pt x="100" y="1156"/>
                  </a:cubicBezTo>
                  <a:cubicBezTo>
                    <a:pt x="215" y="1557"/>
                    <a:pt x="600" y="1811"/>
                    <a:pt x="1003" y="1811"/>
                  </a:cubicBezTo>
                  <a:cubicBezTo>
                    <a:pt x="1069" y="1811"/>
                    <a:pt x="1135" y="1804"/>
                    <a:pt x="1201" y="1790"/>
                  </a:cubicBezTo>
                  <a:cubicBezTo>
                    <a:pt x="1268" y="1756"/>
                    <a:pt x="1368" y="1723"/>
                    <a:pt x="1435" y="1656"/>
                  </a:cubicBezTo>
                  <a:cubicBezTo>
                    <a:pt x="1802" y="1490"/>
                    <a:pt x="2035" y="1056"/>
                    <a:pt x="1902" y="656"/>
                  </a:cubicBezTo>
                  <a:cubicBezTo>
                    <a:pt x="1787" y="254"/>
                    <a:pt x="1426" y="1"/>
                    <a:pt x="1031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57" name="Google Shape;2257;p9"/>
            <p:cNvSpPr/>
            <p:nvPr/>
          </p:nvSpPr>
          <p:spPr>
            <a:xfrm>
              <a:off x="8502760" y="3644946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0"/>
                  </a:moveTo>
                  <a:cubicBezTo>
                    <a:pt x="0" y="0"/>
                    <a:pt x="0" y="1768"/>
                    <a:pt x="1134" y="1768"/>
                  </a:cubicBezTo>
                  <a:cubicBezTo>
                    <a:pt x="2268" y="1768"/>
                    <a:pt x="2268" y="0"/>
                    <a:pt x="1134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58" name="Google Shape;2258;p9"/>
            <p:cNvSpPr/>
            <p:nvPr/>
          </p:nvSpPr>
          <p:spPr>
            <a:xfrm>
              <a:off x="8548711" y="3744847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35" y="1"/>
                  </a:moveTo>
                  <a:cubicBezTo>
                    <a:pt x="0" y="1"/>
                    <a:pt x="0" y="1769"/>
                    <a:pt x="1135" y="1769"/>
                  </a:cubicBezTo>
                  <a:cubicBezTo>
                    <a:pt x="2235" y="1769"/>
                    <a:pt x="2235" y="1"/>
                    <a:pt x="1135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59" name="Google Shape;2259;p9"/>
            <p:cNvSpPr/>
            <p:nvPr/>
          </p:nvSpPr>
          <p:spPr>
            <a:xfrm>
              <a:off x="8630639" y="3809820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36" y="1735"/>
                    <a:pt x="2236" y="0"/>
                    <a:pt x="1135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2260" name="Google Shape;2260;p9"/>
          <p:cNvSpPr/>
          <p:nvPr/>
        </p:nvSpPr>
        <p:spPr>
          <a:xfrm>
            <a:off x="7503711" y="6336518"/>
            <a:ext cx="4678699" cy="634676"/>
          </a:xfrm>
          <a:custGeom>
            <a:avLst/>
            <a:gdLst/>
            <a:ahLst/>
            <a:cxnLst/>
            <a:rect l="l" t="t" r="r" b="b"/>
            <a:pathLst>
              <a:path w="97905" h="30032" extrusionOk="0">
                <a:moveTo>
                  <a:pt x="44865" y="0"/>
                </a:moveTo>
                <a:cubicBezTo>
                  <a:pt x="35852" y="0"/>
                  <a:pt x="31152" y="10788"/>
                  <a:pt x="24118" y="14321"/>
                </a:cubicBezTo>
                <a:cubicBezTo>
                  <a:pt x="23116" y="14844"/>
                  <a:pt x="22196" y="15064"/>
                  <a:pt x="21336" y="15064"/>
                </a:cubicBezTo>
                <a:cubicBezTo>
                  <a:pt x="16921" y="15064"/>
                  <a:pt x="14098" y="9288"/>
                  <a:pt x="10038" y="9288"/>
                </a:cubicBezTo>
                <a:cubicBezTo>
                  <a:pt x="8542" y="9288"/>
                  <a:pt x="6878" y="10072"/>
                  <a:pt x="4904" y="12219"/>
                </a:cubicBezTo>
                <a:cubicBezTo>
                  <a:pt x="334" y="17123"/>
                  <a:pt x="1" y="23394"/>
                  <a:pt x="1" y="30032"/>
                </a:cubicBezTo>
                <a:lnTo>
                  <a:pt x="97904" y="29365"/>
                </a:lnTo>
                <a:cubicBezTo>
                  <a:pt x="96503" y="23060"/>
                  <a:pt x="94435" y="16389"/>
                  <a:pt x="89164" y="12219"/>
                </a:cubicBezTo>
                <a:cubicBezTo>
                  <a:pt x="86788" y="10364"/>
                  <a:pt x="84812" y="9662"/>
                  <a:pt x="83045" y="9662"/>
                </a:cubicBezTo>
                <a:cubicBezTo>
                  <a:pt x="77791" y="9662"/>
                  <a:pt x="74389" y="15865"/>
                  <a:pt x="67849" y="16389"/>
                </a:cubicBezTo>
                <a:cubicBezTo>
                  <a:pt x="67634" y="16405"/>
                  <a:pt x="67423" y="16412"/>
                  <a:pt x="67215" y="16412"/>
                </a:cubicBezTo>
                <a:cubicBezTo>
                  <a:pt x="58294" y="16412"/>
                  <a:pt x="55750" y="2038"/>
                  <a:pt x="47568" y="311"/>
                </a:cubicBezTo>
                <a:cubicBezTo>
                  <a:pt x="46624" y="98"/>
                  <a:pt x="45725" y="0"/>
                  <a:pt x="4486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261" name="Google Shape;2261;p9"/>
          <p:cNvSpPr/>
          <p:nvPr/>
        </p:nvSpPr>
        <p:spPr>
          <a:xfrm rot="-5400000">
            <a:off x="-1529509" y="1310342"/>
            <a:ext cx="3610648" cy="814250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2262" name="Google Shape;2262;p9"/>
          <p:cNvGrpSpPr/>
          <p:nvPr/>
        </p:nvGrpSpPr>
        <p:grpSpPr>
          <a:xfrm rot="-8956076">
            <a:off x="-382913" y="475045"/>
            <a:ext cx="583981" cy="1517697"/>
            <a:chOff x="1823086" y="-208516"/>
            <a:chExt cx="433159" cy="1122944"/>
          </a:xfrm>
        </p:grpSpPr>
        <p:sp>
          <p:nvSpPr>
            <p:cNvPr id="2263" name="Google Shape;2263;p9"/>
            <p:cNvSpPr/>
            <p:nvPr/>
          </p:nvSpPr>
          <p:spPr>
            <a:xfrm>
              <a:off x="1823086" y="-208516"/>
              <a:ext cx="386212" cy="1066577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64" name="Google Shape;2264;p9"/>
            <p:cNvSpPr/>
            <p:nvPr/>
          </p:nvSpPr>
          <p:spPr>
            <a:xfrm>
              <a:off x="1901479" y="522606"/>
              <a:ext cx="65247" cy="106080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65" name="Google Shape;2265;p9"/>
            <p:cNvSpPr/>
            <p:nvPr/>
          </p:nvSpPr>
          <p:spPr>
            <a:xfrm>
              <a:off x="1989398" y="567180"/>
              <a:ext cx="101975" cy="56080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66" name="Google Shape;2266;p9"/>
            <p:cNvSpPr/>
            <p:nvPr/>
          </p:nvSpPr>
          <p:spPr>
            <a:xfrm>
              <a:off x="1983407" y="656626"/>
              <a:ext cx="63001" cy="103084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67" name="Google Shape;2267;p9"/>
            <p:cNvSpPr/>
            <p:nvPr/>
          </p:nvSpPr>
          <p:spPr>
            <a:xfrm>
              <a:off x="2070337" y="678254"/>
              <a:ext cx="94965" cy="57249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68" name="Google Shape;2268;p9"/>
            <p:cNvSpPr/>
            <p:nvPr/>
          </p:nvSpPr>
          <p:spPr>
            <a:xfrm>
              <a:off x="2099334" y="780941"/>
              <a:ext cx="43888" cy="88704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69" name="Google Shape;2269;p9"/>
            <p:cNvSpPr/>
            <p:nvPr/>
          </p:nvSpPr>
          <p:spPr>
            <a:xfrm>
              <a:off x="2147293" y="762369"/>
              <a:ext cx="82952" cy="56680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70" name="Google Shape;2270;p9"/>
            <p:cNvSpPr/>
            <p:nvPr/>
          </p:nvSpPr>
          <p:spPr>
            <a:xfrm>
              <a:off x="2182251" y="841122"/>
              <a:ext cx="73995" cy="73306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271" name="Google Shape;2271;p9"/>
          <p:cNvGrpSpPr/>
          <p:nvPr/>
        </p:nvGrpSpPr>
        <p:grpSpPr>
          <a:xfrm rot="-8956076">
            <a:off x="-47097" y="383195"/>
            <a:ext cx="591145" cy="1603909"/>
            <a:chOff x="904476" y="-243594"/>
            <a:chExt cx="438472" cy="1186732"/>
          </a:xfrm>
        </p:grpSpPr>
        <p:sp>
          <p:nvSpPr>
            <p:cNvPr id="2272" name="Google Shape;2272;p9"/>
            <p:cNvSpPr/>
            <p:nvPr/>
          </p:nvSpPr>
          <p:spPr>
            <a:xfrm>
              <a:off x="904476" y="362824"/>
              <a:ext cx="134719" cy="198648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73" name="Google Shape;2273;p9"/>
            <p:cNvSpPr/>
            <p:nvPr/>
          </p:nvSpPr>
          <p:spPr>
            <a:xfrm>
              <a:off x="1121083" y="147893"/>
              <a:ext cx="221865" cy="139272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74" name="Google Shape;2274;p9"/>
            <p:cNvSpPr/>
            <p:nvPr/>
          </p:nvSpPr>
          <p:spPr>
            <a:xfrm>
              <a:off x="926523" y="45086"/>
              <a:ext cx="117673" cy="243525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75" name="Google Shape;2275;p9"/>
            <p:cNvSpPr/>
            <p:nvPr/>
          </p:nvSpPr>
          <p:spPr>
            <a:xfrm>
              <a:off x="1114103" y="299887"/>
              <a:ext cx="171147" cy="210272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76" name="Google Shape;2276;p9"/>
            <p:cNvSpPr/>
            <p:nvPr/>
          </p:nvSpPr>
          <p:spPr>
            <a:xfrm>
              <a:off x="962380" y="553670"/>
              <a:ext cx="142747" cy="313715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77" name="Google Shape;2277;p9"/>
            <p:cNvSpPr/>
            <p:nvPr/>
          </p:nvSpPr>
          <p:spPr>
            <a:xfrm>
              <a:off x="1109101" y="685593"/>
              <a:ext cx="152124" cy="257545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78" name="Google Shape;2278;p9"/>
            <p:cNvSpPr/>
            <p:nvPr/>
          </p:nvSpPr>
          <p:spPr>
            <a:xfrm>
              <a:off x="1073125" y="-243594"/>
              <a:ext cx="112161" cy="1077032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79" name="Google Shape;2279;p9"/>
            <p:cNvSpPr/>
            <p:nvPr/>
          </p:nvSpPr>
          <p:spPr>
            <a:xfrm>
              <a:off x="949020" y="-33577"/>
              <a:ext cx="148379" cy="280432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80" name="Google Shape;2280;p9"/>
            <p:cNvSpPr/>
            <p:nvPr/>
          </p:nvSpPr>
          <p:spPr>
            <a:xfrm>
              <a:off x="1072016" y="255883"/>
              <a:ext cx="139422" cy="185886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81" name="Google Shape;2281;p9"/>
            <p:cNvSpPr/>
            <p:nvPr/>
          </p:nvSpPr>
          <p:spPr>
            <a:xfrm>
              <a:off x="1005186" y="527189"/>
              <a:ext cx="112730" cy="285225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82" name="Google Shape;2282;p9"/>
            <p:cNvSpPr/>
            <p:nvPr/>
          </p:nvSpPr>
          <p:spPr>
            <a:xfrm>
              <a:off x="931735" y="330292"/>
              <a:ext cx="160333" cy="197450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83" name="Google Shape;2283;p9"/>
            <p:cNvSpPr/>
            <p:nvPr/>
          </p:nvSpPr>
          <p:spPr>
            <a:xfrm>
              <a:off x="1075821" y="128692"/>
              <a:ext cx="182142" cy="123395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84" name="Google Shape;2284;p9"/>
            <p:cNvSpPr/>
            <p:nvPr/>
          </p:nvSpPr>
          <p:spPr>
            <a:xfrm>
              <a:off x="994192" y="20495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85" name="Google Shape;2285;p9"/>
            <p:cNvSpPr/>
            <p:nvPr/>
          </p:nvSpPr>
          <p:spPr>
            <a:xfrm>
              <a:off x="1001172" y="17497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86" name="Google Shape;2286;p9"/>
            <p:cNvSpPr/>
            <p:nvPr/>
          </p:nvSpPr>
          <p:spPr>
            <a:xfrm>
              <a:off x="1257979" y="20795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87" name="Google Shape;2287;p9"/>
            <p:cNvSpPr/>
            <p:nvPr/>
          </p:nvSpPr>
          <p:spPr>
            <a:xfrm>
              <a:off x="1264959" y="244919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88" name="Google Shape;2288;p9"/>
            <p:cNvSpPr/>
            <p:nvPr/>
          </p:nvSpPr>
          <p:spPr>
            <a:xfrm>
              <a:off x="1283950" y="22395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89" name="Google Shape;2289;p9"/>
            <p:cNvSpPr/>
            <p:nvPr/>
          </p:nvSpPr>
          <p:spPr>
            <a:xfrm>
              <a:off x="973194" y="47773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90" name="Google Shape;2290;p9"/>
            <p:cNvSpPr/>
            <p:nvPr/>
          </p:nvSpPr>
          <p:spPr>
            <a:xfrm>
              <a:off x="980203" y="45077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91" name="Google Shape;2291;p9"/>
            <p:cNvSpPr/>
            <p:nvPr/>
          </p:nvSpPr>
          <p:spPr>
            <a:xfrm>
              <a:off x="1211009" y="46176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92" name="Google Shape;2292;p9"/>
            <p:cNvSpPr/>
            <p:nvPr/>
          </p:nvSpPr>
          <p:spPr>
            <a:xfrm>
              <a:off x="1222991" y="43178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93" name="Google Shape;2293;p9"/>
            <p:cNvSpPr/>
            <p:nvPr/>
          </p:nvSpPr>
          <p:spPr>
            <a:xfrm>
              <a:off x="1240006" y="457752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94" name="Google Shape;2294;p9"/>
            <p:cNvSpPr/>
            <p:nvPr/>
          </p:nvSpPr>
          <p:spPr>
            <a:xfrm>
              <a:off x="1022171" y="830458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95" name="Google Shape;2295;p9"/>
            <p:cNvSpPr/>
            <p:nvPr/>
          </p:nvSpPr>
          <p:spPr>
            <a:xfrm>
              <a:off x="1047153" y="816469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96" name="Google Shape;2296;p9"/>
            <p:cNvSpPr/>
            <p:nvPr/>
          </p:nvSpPr>
          <p:spPr>
            <a:xfrm>
              <a:off x="1174044" y="8664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97" name="Google Shape;2297;p9"/>
            <p:cNvSpPr/>
            <p:nvPr/>
          </p:nvSpPr>
          <p:spPr>
            <a:xfrm>
              <a:off x="1191029" y="83746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98" name="Google Shape;2298;p9"/>
            <p:cNvSpPr/>
            <p:nvPr/>
          </p:nvSpPr>
          <p:spPr>
            <a:xfrm>
              <a:off x="1207025" y="86643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299" name="Google Shape;2299;p9"/>
          <p:cNvGrpSpPr/>
          <p:nvPr/>
        </p:nvGrpSpPr>
        <p:grpSpPr>
          <a:xfrm>
            <a:off x="10995669" y="5841660"/>
            <a:ext cx="1166177" cy="748043"/>
            <a:chOff x="7750342" y="3926048"/>
            <a:chExt cx="1406709" cy="900099"/>
          </a:xfrm>
        </p:grpSpPr>
        <p:sp>
          <p:nvSpPr>
            <p:cNvPr id="2300" name="Google Shape;2300;p9"/>
            <p:cNvSpPr/>
            <p:nvPr/>
          </p:nvSpPr>
          <p:spPr>
            <a:xfrm>
              <a:off x="7827357" y="3979099"/>
              <a:ext cx="1329694" cy="847048"/>
            </a:xfrm>
            <a:custGeom>
              <a:avLst/>
              <a:gdLst/>
              <a:ahLst/>
              <a:cxnLst/>
              <a:rect l="l" t="t" r="r" b="b"/>
              <a:pathLst>
                <a:path w="44386" h="28275" extrusionOk="0">
                  <a:moveTo>
                    <a:pt x="395" y="1"/>
                  </a:moveTo>
                  <a:cubicBezTo>
                    <a:pt x="103" y="1"/>
                    <a:pt x="1" y="500"/>
                    <a:pt x="331" y="620"/>
                  </a:cubicBezTo>
                  <a:cubicBezTo>
                    <a:pt x="1132" y="921"/>
                    <a:pt x="1999" y="987"/>
                    <a:pt x="2800" y="1221"/>
                  </a:cubicBezTo>
                  <a:cubicBezTo>
                    <a:pt x="3600" y="1421"/>
                    <a:pt x="4367" y="1688"/>
                    <a:pt x="5101" y="2021"/>
                  </a:cubicBezTo>
                  <a:cubicBezTo>
                    <a:pt x="6602" y="2622"/>
                    <a:pt x="8003" y="3456"/>
                    <a:pt x="9304" y="4356"/>
                  </a:cubicBezTo>
                  <a:cubicBezTo>
                    <a:pt x="11973" y="6224"/>
                    <a:pt x="14308" y="8493"/>
                    <a:pt x="16643" y="10761"/>
                  </a:cubicBezTo>
                  <a:cubicBezTo>
                    <a:pt x="19078" y="13096"/>
                    <a:pt x="21580" y="15364"/>
                    <a:pt x="24148" y="17566"/>
                  </a:cubicBezTo>
                  <a:cubicBezTo>
                    <a:pt x="26883" y="19834"/>
                    <a:pt x="29685" y="22036"/>
                    <a:pt x="32721" y="23904"/>
                  </a:cubicBezTo>
                  <a:cubicBezTo>
                    <a:pt x="36157" y="25972"/>
                    <a:pt x="39859" y="27573"/>
                    <a:pt x="43829" y="28273"/>
                  </a:cubicBezTo>
                  <a:cubicBezTo>
                    <a:pt x="43840" y="28274"/>
                    <a:pt x="43850" y="28275"/>
                    <a:pt x="43861" y="28275"/>
                  </a:cubicBezTo>
                  <a:cubicBezTo>
                    <a:pt x="44238" y="28275"/>
                    <a:pt x="44385" y="27705"/>
                    <a:pt x="43996" y="27640"/>
                  </a:cubicBezTo>
                  <a:cubicBezTo>
                    <a:pt x="36791" y="26405"/>
                    <a:pt x="30653" y="22136"/>
                    <a:pt x="25116" y="17532"/>
                  </a:cubicBezTo>
                  <a:cubicBezTo>
                    <a:pt x="22514" y="15364"/>
                    <a:pt x="19979" y="13096"/>
                    <a:pt x="17543" y="10728"/>
                  </a:cubicBezTo>
                  <a:cubicBezTo>
                    <a:pt x="15208" y="8493"/>
                    <a:pt x="12907" y="6224"/>
                    <a:pt x="10305" y="4323"/>
                  </a:cubicBezTo>
                  <a:cubicBezTo>
                    <a:pt x="8871" y="3256"/>
                    <a:pt x="7370" y="2322"/>
                    <a:pt x="5735" y="1588"/>
                  </a:cubicBezTo>
                  <a:cubicBezTo>
                    <a:pt x="4934" y="1254"/>
                    <a:pt x="4134" y="921"/>
                    <a:pt x="3267" y="687"/>
                  </a:cubicBezTo>
                  <a:cubicBezTo>
                    <a:pt x="2366" y="420"/>
                    <a:pt x="1399" y="320"/>
                    <a:pt x="498" y="20"/>
                  </a:cubicBezTo>
                  <a:cubicBezTo>
                    <a:pt x="462" y="7"/>
                    <a:pt x="427" y="1"/>
                    <a:pt x="3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01" name="Google Shape;2301;p9"/>
            <p:cNvSpPr/>
            <p:nvPr/>
          </p:nvSpPr>
          <p:spPr>
            <a:xfrm>
              <a:off x="8282917" y="4136724"/>
              <a:ext cx="69981" cy="159254"/>
            </a:xfrm>
            <a:custGeom>
              <a:avLst/>
              <a:gdLst/>
              <a:ahLst/>
              <a:cxnLst/>
              <a:rect l="l" t="t" r="r" b="b"/>
              <a:pathLst>
                <a:path w="2336" h="5316" extrusionOk="0">
                  <a:moveTo>
                    <a:pt x="981" y="1"/>
                  </a:moveTo>
                  <a:cubicBezTo>
                    <a:pt x="815" y="1"/>
                    <a:pt x="692" y="91"/>
                    <a:pt x="601" y="228"/>
                  </a:cubicBezTo>
                  <a:cubicBezTo>
                    <a:pt x="568" y="262"/>
                    <a:pt x="534" y="295"/>
                    <a:pt x="501" y="362"/>
                  </a:cubicBezTo>
                  <a:cubicBezTo>
                    <a:pt x="401" y="529"/>
                    <a:pt x="367" y="762"/>
                    <a:pt x="301" y="962"/>
                  </a:cubicBezTo>
                  <a:cubicBezTo>
                    <a:pt x="0" y="2197"/>
                    <a:pt x="801" y="3464"/>
                    <a:pt x="1068" y="4632"/>
                  </a:cubicBezTo>
                  <a:cubicBezTo>
                    <a:pt x="1101" y="4765"/>
                    <a:pt x="1201" y="4832"/>
                    <a:pt x="1335" y="4832"/>
                  </a:cubicBezTo>
                  <a:cubicBezTo>
                    <a:pt x="1301" y="4898"/>
                    <a:pt x="1301" y="4965"/>
                    <a:pt x="1301" y="5065"/>
                  </a:cubicBezTo>
                  <a:cubicBezTo>
                    <a:pt x="1285" y="5232"/>
                    <a:pt x="1410" y="5315"/>
                    <a:pt x="1539" y="5315"/>
                  </a:cubicBezTo>
                  <a:cubicBezTo>
                    <a:pt x="1668" y="5315"/>
                    <a:pt x="1802" y="5232"/>
                    <a:pt x="1802" y="5065"/>
                  </a:cubicBezTo>
                  <a:cubicBezTo>
                    <a:pt x="1902" y="3898"/>
                    <a:pt x="2335" y="2897"/>
                    <a:pt x="2035" y="1730"/>
                  </a:cubicBezTo>
                  <a:cubicBezTo>
                    <a:pt x="1935" y="1296"/>
                    <a:pt x="1735" y="295"/>
                    <a:pt x="1235" y="62"/>
                  </a:cubicBezTo>
                  <a:cubicBezTo>
                    <a:pt x="1140" y="20"/>
                    <a:pt x="1056" y="1"/>
                    <a:pt x="9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02" name="Google Shape;2302;p9"/>
            <p:cNvSpPr/>
            <p:nvPr/>
          </p:nvSpPr>
          <p:spPr>
            <a:xfrm>
              <a:off x="8109057" y="4195107"/>
              <a:ext cx="139123" cy="70969"/>
            </a:xfrm>
            <a:custGeom>
              <a:avLst/>
              <a:gdLst/>
              <a:ahLst/>
              <a:cxnLst/>
              <a:rect l="l" t="t" r="r" b="b"/>
              <a:pathLst>
                <a:path w="4644" h="2369" extrusionOk="0">
                  <a:moveTo>
                    <a:pt x="3495" y="0"/>
                  </a:moveTo>
                  <a:cubicBezTo>
                    <a:pt x="3475" y="0"/>
                    <a:pt x="3456" y="4"/>
                    <a:pt x="3436" y="14"/>
                  </a:cubicBezTo>
                  <a:cubicBezTo>
                    <a:pt x="3403" y="14"/>
                    <a:pt x="3336" y="47"/>
                    <a:pt x="3269" y="47"/>
                  </a:cubicBezTo>
                  <a:cubicBezTo>
                    <a:pt x="3103" y="81"/>
                    <a:pt x="2936" y="114"/>
                    <a:pt x="2802" y="147"/>
                  </a:cubicBezTo>
                  <a:cubicBezTo>
                    <a:pt x="1568" y="314"/>
                    <a:pt x="0" y="748"/>
                    <a:pt x="200" y="1949"/>
                  </a:cubicBezTo>
                  <a:cubicBezTo>
                    <a:pt x="256" y="2281"/>
                    <a:pt x="588" y="2368"/>
                    <a:pt x="935" y="2368"/>
                  </a:cubicBezTo>
                  <a:cubicBezTo>
                    <a:pt x="1215" y="2368"/>
                    <a:pt x="1505" y="2312"/>
                    <a:pt x="1668" y="2282"/>
                  </a:cubicBezTo>
                  <a:cubicBezTo>
                    <a:pt x="2736" y="2049"/>
                    <a:pt x="3636" y="1348"/>
                    <a:pt x="4437" y="614"/>
                  </a:cubicBezTo>
                  <a:cubicBezTo>
                    <a:pt x="4644" y="434"/>
                    <a:pt x="4450" y="173"/>
                    <a:pt x="4244" y="173"/>
                  </a:cubicBezTo>
                  <a:cubicBezTo>
                    <a:pt x="4184" y="173"/>
                    <a:pt x="4123" y="195"/>
                    <a:pt x="4070" y="248"/>
                  </a:cubicBezTo>
                  <a:cubicBezTo>
                    <a:pt x="4037" y="181"/>
                    <a:pt x="3970" y="114"/>
                    <a:pt x="3836" y="81"/>
                  </a:cubicBezTo>
                  <a:cubicBezTo>
                    <a:pt x="3836" y="81"/>
                    <a:pt x="3803" y="47"/>
                    <a:pt x="3770" y="47"/>
                  </a:cubicBezTo>
                  <a:lnTo>
                    <a:pt x="3636" y="47"/>
                  </a:lnTo>
                  <a:cubicBezTo>
                    <a:pt x="3589" y="24"/>
                    <a:pt x="3542" y="0"/>
                    <a:pt x="34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03" name="Google Shape;2303;p9"/>
            <p:cNvSpPr/>
            <p:nvPr/>
          </p:nvSpPr>
          <p:spPr>
            <a:xfrm>
              <a:off x="8135028" y="4026788"/>
              <a:ext cx="63001" cy="125941"/>
            </a:xfrm>
            <a:custGeom>
              <a:avLst/>
              <a:gdLst/>
              <a:ahLst/>
              <a:cxnLst/>
              <a:rect l="l" t="t" r="r" b="b"/>
              <a:pathLst>
                <a:path w="2103" h="4204" extrusionOk="0">
                  <a:moveTo>
                    <a:pt x="941" y="1"/>
                  </a:moveTo>
                  <a:cubicBezTo>
                    <a:pt x="801" y="1"/>
                    <a:pt x="652" y="76"/>
                    <a:pt x="501" y="263"/>
                  </a:cubicBezTo>
                  <a:cubicBezTo>
                    <a:pt x="1" y="863"/>
                    <a:pt x="234" y="1764"/>
                    <a:pt x="401" y="2431"/>
                  </a:cubicBezTo>
                  <a:cubicBezTo>
                    <a:pt x="468" y="2764"/>
                    <a:pt x="701" y="3865"/>
                    <a:pt x="1201" y="3932"/>
                  </a:cubicBezTo>
                  <a:cubicBezTo>
                    <a:pt x="1142" y="4091"/>
                    <a:pt x="1296" y="4203"/>
                    <a:pt x="1452" y="4203"/>
                  </a:cubicBezTo>
                  <a:cubicBezTo>
                    <a:pt x="1557" y="4203"/>
                    <a:pt x="1662" y="4153"/>
                    <a:pt x="1702" y="4032"/>
                  </a:cubicBezTo>
                  <a:cubicBezTo>
                    <a:pt x="2102" y="3098"/>
                    <a:pt x="2069" y="1930"/>
                    <a:pt x="1769" y="963"/>
                  </a:cubicBezTo>
                  <a:cubicBezTo>
                    <a:pt x="1646" y="572"/>
                    <a:pt x="1326" y="1"/>
                    <a:pt x="9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04" name="Google Shape;2304;p9"/>
            <p:cNvSpPr/>
            <p:nvPr/>
          </p:nvSpPr>
          <p:spPr>
            <a:xfrm>
              <a:off x="7979140" y="4081576"/>
              <a:ext cx="117793" cy="84570"/>
            </a:xfrm>
            <a:custGeom>
              <a:avLst/>
              <a:gdLst/>
              <a:ahLst/>
              <a:cxnLst/>
              <a:rect l="l" t="t" r="r" b="b"/>
              <a:pathLst>
                <a:path w="3932" h="2823" extrusionOk="0">
                  <a:moveTo>
                    <a:pt x="3622" y="1"/>
                  </a:moveTo>
                  <a:cubicBezTo>
                    <a:pt x="3523" y="1"/>
                    <a:pt x="3422" y="52"/>
                    <a:pt x="3370" y="168"/>
                  </a:cubicBezTo>
                  <a:cubicBezTo>
                    <a:pt x="3337" y="101"/>
                    <a:pt x="3270" y="68"/>
                    <a:pt x="3170" y="68"/>
                  </a:cubicBezTo>
                  <a:cubicBezTo>
                    <a:pt x="2336" y="168"/>
                    <a:pt x="1469" y="368"/>
                    <a:pt x="801" y="869"/>
                  </a:cubicBezTo>
                  <a:cubicBezTo>
                    <a:pt x="234" y="1269"/>
                    <a:pt x="1" y="2136"/>
                    <a:pt x="601" y="2637"/>
                  </a:cubicBezTo>
                  <a:cubicBezTo>
                    <a:pt x="743" y="2769"/>
                    <a:pt x="905" y="2822"/>
                    <a:pt x="1076" y="2822"/>
                  </a:cubicBezTo>
                  <a:cubicBezTo>
                    <a:pt x="1549" y="2822"/>
                    <a:pt x="2084" y="2415"/>
                    <a:pt x="2403" y="2170"/>
                  </a:cubicBezTo>
                  <a:cubicBezTo>
                    <a:pt x="2970" y="1703"/>
                    <a:pt x="3637" y="1035"/>
                    <a:pt x="3870" y="335"/>
                  </a:cubicBezTo>
                  <a:cubicBezTo>
                    <a:pt x="3932" y="130"/>
                    <a:pt x="3780" y="1"/>
                    <a:pt x="36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05" name="Google Shape;2305;p9"/>
            <p:cNvSpPr/>
            <p:nvPr/>
          </p:nvSpPr>
          <p:spPr>
            <a:xfrm>
              <a:off x="7966170" y="3926048"/>
              <a:ext cx="62971" cy="115756"/>
            </a:xfrm>
            <a:custGeom>
              <a:avLst/>
              <a:gdLst/>
              <a:ahLst/>
              <a:cxnLst/>
              <a:rect l="l" t="t" r="r" b="b"/>
              <a:pathLst>
                <a:path w="2102" h="3864" extrusionOk="0">
                  <a:moveTo>
                    <a:pt x="811" y="0"/>
                  </a:moveTo>
                  <a:cubicBezTo>
                    <a:pt x="709" y="0"/>
                    <a:pt x="604" y="46"/>
                    <a:pt x="501" y="156"/>
                  </a:cubicBezTo>
                  <a:cubicBezTo>
                    <a:pt x="0" y="690"/>
                    <a:pt x="134" y="1491"/>
                    <a:pt x="334" y="2124"/>
                  </a:cubicBezTo>
                  <a:cubicBezTo>
                    <a:pt x="467" y="2692"/>
                    <a:pt x="767" y="3492"/>
                    <a:pt x="1401" y="3692"/>
                  </a:cubicBezTo>
                  <a:lnTo>
                    <a:pt x="1435" y="3692"/>
                  </a:lnTo>
                  <a:cubicBezTo>
                    <a:pt x="1486" y="3796"/>
                    <a:pt x="1609" y="3863"/>
                    <a:pt x="1721" y="3863"/>
                  </a:cubicBezTo>
                  <a:cubicBezTo>
                    <a:pt x="1825" y="3863"/>
                    <a:pt x="1919" y="3804"/>
                    <a:pt x="1935" y="3659"/>
                  </a:cubicBezTo>
                  <a:cubicBezTo>
                    <a:pt x="2102" y="2692"/>
                    <a:pt x="2002" y="1758"/>
                    <a:pt x="1635" y="824"/>
                  </a:cubicBezTo>
                  <a:cubicBezTo>
                    <a:pt x="1505" y="564"/>
                    <a:pt x="1173" y="0"/>
                    <a:pt x="8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06" name="Google Shape;2306;p9"/>
            <p:cNvSpPr/>
            <p:nvPr/>
          </p:nvSpPr>
          <p:spPr>
            <a:xfrm>
              <a:off x="7862255" y="4013278"/>
              <a:ext cx="88944" cy="73636"/>
            </a:xfrm>
            <a:custGeom>
              <a:avLst/>
              <a:gdLst/>
              <a:ahLst/>
              <a:cxnLst/>
              <a:rect l="l" t="t" r="r" b="b"/>
              <a:pathLst>
                <a:path w="2969" h="2458" extrusionOk="0">
                  <a:moveTo>
                    <a:pt x="2496" y="1"/>
                  </a:moveTo>
                  <a:cubicBezTo>
                    <a:pt x="2466" y="1"/>
                    <a:pt x="2435" y="5"/>
                    <a:pt x="2402" y="13"/>
                  </a:cubicBezTo>
                  <a:cubicBezTo>
                    <a:pt x="1801" y="313"/>
                    <a:pt x="1168" y="380"/>
                    <a:pt x="667" y="814"/>
                  </a:cubicBezTo>
                  <a:cubicBezTo>
                    <a:pt x="267" y="1147"/>
                    <a:pt x="0" y="2048"/>
                    <a:pt x="534" y="2381"/>
                  </a:cubicBezTo>
                  <a:cubicBezTo>
                    <a:pt x="627" y="2434"/>
                    <a:pt x="722" y="2457"/>
                    <a:pt x="818" y="2457"/>
                  </a:cubicBezTo>
                  <a:cubicBezTo>
                    <a:pt x="1205" y="2457"/>
                    <a:pt x="1601" y="2088"/>
                    <a:pt x="1868" y="1848"/>
                  </a:cubicBezTo>
                  <a:cubicBezTo>
                    <a:pt x="2268" y="1481"/>
                    <a:pt x="2735" y="980"/>
                    <a:pt x="2902" y="413"/>
                  </a:cubicBezTo>
                  <a:cubicBezTo>
                    <a:pt x="2969" y="247"/>
                    <a:pt x="2835" y="146"/>
                    <a:pt x="2702" y="113"/>
                  </a:cubicBezTo>
                  <a:cubicBezTo>
                    <a:pt x="2652" y="38"/>
                    <a:pt x="2583" y="1"/>
                    <a:pt x="24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07" name="Google Shape;2307;p9"/>
            <p:cNvSpPr/>
            <p:nvPr/>
          </p:nvSpPr>
          <p:spPr>
            <a:xfrm>
              <a:off x="7750342" y="3929223"/>
              <a:ext cx="138374" cy="76422"/>
            </a:xfrm>
            <a:custGeom>
              <a:avLst/>
              <a:gdLst/>
              <a:ahLst/>
              <a:cxnLst/>
              <a:rect l="l" t="t" r="r" b="b"/>
              <a:pathLst>
                <a:path w="4619" h="2551" extrusionOk="0">
                  <a:moveTo>
                    <a:pt x="1182" y="1"/>
                  </a:moveTo>
                  <a:cubicBezTo>
                    <a:pt x="952" y="1"/>
                    <a:pt x="738" y="69"/>
                    <a:pt x="567" y="251"/>
                  </a:cubicBezTo>
                  <a:cubicBezTo>
                    <a:pt x="0" y="851"/>
                    <a:pt x="767" y="1551"/>
                    <a:pt x="1301" y="1785"/>
                  </a:cubicBezTo>
                  <a:cubicBezTo>
                    <a:pt x="2168" y="2185"/>
                    <a:pt x="3136" y="2252"/>
                    <a:pt x="4036" y="2352"/>
                  </a:cubicBezTo>
                  <a:cubicBezTo>
                    <a:pt x="4036" y="2385"/>
                    <a:pt x="4070" y="2385"/>
                    <a:pt x="4070" y="2419"/>
                  </a:cubicBezTo>
                  <a:cubicBezTo>
                    <a:pt x="4121" y="2512"/>
                    <a:pt x="4199" y="2550"/>
                    <a:pt x="4276" y="2550"/>
                  </a:cubicBezTo>
                  <a:cubicBezTo>
                    <a:pt x="4448" y="2550"/>
                    <a:pt x="4618" y="2359"/>
                    <a:pt x="4503" y="2152"/>
                  </a:cubicBezTo>
                  <a:cubicBezTo>
                    <a:pt x="4136" y="1451"/>
                    <a:pt x="3236" y="884"/>
                    <a:pt x="2569" y="517"/>
                  </a:cubicBezTo>
                  <a:cubicBezTo>
                    <a:pt x="2228" y="313"/>
                    <a:pt x="1671" y="1"/>
                    <a:pt x="11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308" name="Google Shape;2308;p9"/>
          <p:cNvGrpSpPr/>
          <p:nvPr/>
        </p:nvGrpSpPr>
        <p:grpSpPr>
          <a:xfrm>
            <a:off x="11521144" y="5642023"/>
            <a:ext cx="1027279" cy="1034524"/>
            <a:chOff x="8276926" y="3750868"/>
            <a:chExt cx="1239162" cy="1244814"/>
          </a:xfrm>
        </p:grpSpPr>
        <p:sp>
          <p:nvSpPr>
            <p:cNvPr id="2309" name="Google Shape;2309;p9"/>
            <p:cNvSpPr/>
            <p:nvPr/>
          </p:nvSpPr>
          <p:spPr>
            <a:xfrm>
              <a:off x="8276926" y="3750868"/>
              <a:ext cx="1239162" cy="1227089"/>
            </a:xfrm>
            <a:custGeom>
              <a:avLst/>
              <a:gdLst/>
              <a:ahLst/>
              <a:cxnLst/>
              <a:rect l="l" t="t" r="r" b="b"/>
              <a:pathLst>
                <a:path w="41364" h="40961" extrusionOk="0">
                  <a:moveTo>
                    <a:pt x="0" y="0"/>
                  </a:moveTo>
                  <a:lnTo>
                    <a:pt x="0" y="0"/>
                  </a:lnTo>
                  <a:cubicBezTo>
                    <a:pt x="1280" y="4593"/>
                    <a:pt x="11205" y="40961"/>
                    <a:pt x="33709" y="40961"/>
                  </a:cubicBezTo>
                  <a:cubicBezTo>
                    <a:pt x="34088" y="40961"/>
                    <a:pt x="34472" y="40950"/>
                    <a:pt x="34859" y="40929"/>
                  </a:cubicBezTo>
                  <a:cubicBezTo>
                    <a:pt x="41363" y="15645"/>
                    <a:pt x="3703" y="1301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10" name="Google Shape;2310;p9"/>
            <p:cNvSpPr/>
            <p:nvPr/>
          </p:nvSpPr>
          <p:spPr>
            <a:xfrm>
              <a:off x="8392314" y="3892198"/>
              <a:ext cx="958460" cy="1103485"/>
            </a:xfrm>
            <a:custGeom>
              <a:avLst/>
              <a:gdLst/>
              <a:ahLst/>
              <a:cxnLst/>
              <a:rect l="l" t="t" r="r" b="b"/>
              <a:pathLst>
                <a:path w="31994" h="36835" extrusionOk="0">
                  <a:moveTo>
                    <a:pt x="584" y="1"/>
                  </a:moveTo>
                  <a:cubicBezTo>
                    <a:pt x="276" y="1"/>
                    <a:pt x="1" y="410"/>
                    <a:pt x="285" y="719"/>
                  </a:cubicBezTo>
                  <a:cubicBezTo>
                    <a:pt x="4888" y="5523"/>
                    <a:pt x="9224" y="10593"/>
                    <a:pt x="13427" y="15797"/>
                  </a:cubicBezTo>
                  <a:cubicBezTo>
                    <a:pt x="15529" y="18399"/>
                    <a:pt x="17564" y="21034"/>
                    <a:pt x="19632" y="23669"/>
                  </a:cubicBezTo>
                  <a:cubicBezTo>
                    <a:pt x="20566" y="24870"/>
                    <a:pt x="21466" y="26104"/>
                    <a:pt x="22400" y="27305"/>
                  </a:cubicBezTo>
                  <a:cubicBezTo>
                    <a:pt x="23301" y="28539"/>
                    <a:pt x="24202" y="29773"/>
                    <a:pt x="25269" y="30874"/>
                  </a:cubicBezTo>
                  <a:cubicBezTo>
                    <a:pt x="26270" y="31842"/>
                    <a:pt x="27371" y="32642"/>
                    <a:pt x="28438" y="33543"/>
                  </a:cubicBezTo>
                  <a:cubicBezTo>
                    <a:pt x="29439" y="34377"/>
                    <a:pt x="30540" y="35311"/>
                    <a:pt x="31073" y="36545"/>
                  </a:cubicBezTo>
                  <a:cubicBezTo>
                    <a:pt x="31154" y="36747"/>
                    <a:pt x="31333" y="36835"/>
                    <a:pt x="31504" y="36835"/>
                  </a:cubicBezTo>
                  <a:cubicBezTo>
                    <a:pt x="31757" y="36835"/>
                    <a:pt x="31993" y="36643"/>
                    <a:pt x="31874" y="36345"/>
                  </a:cubicBezTo>
                  <a:cubicBezTo>
                    <a:pt x="30907" y="34077"/>
                    <a:pt x="28638" y="32676"/>
                    <a:pt x="26837" y="31174"/>
                  </a:cubicBezTo>
                  <a:cubicBezTo>
                    <a:pt x="24569" y="29240"/>
                    <a:pt x="22901" y="26605"/>
                    <a:pt x="21100" y="24269"/>
                  </a:cubicBezTo>
                  <a:cubicBezTo>
                    <a:pt x="17063" y="18932"/>
                    <a:pt x="12927" y="13695"/>
                    <a:pt x="8557" y="8625"/>
                  </a:cubicBezTo>
                  <a:cubicBezTo>
                    <a:pt x="6055" y="5756"/>
                    <a:pt x="3520" y="2888"/>
                    <a:pt x="852" y="119"/>
                  </a:cubicBezTo>
                  <a:cubicBezTo>
                    <a:pt x="769" y="36"/>
                    <a:pt x="675" y="1"/>
                    <a:pt x="58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11" name="Google Shape;2311;p9"/>
            <p:cNvSpPr/>
            <p:nvPr/>
          </p:nvSpPr>
          <p:spPr>
            <a:xfrm>
              <a:off x="8441201" y="3944710"/>
              <a:ext cx="148529" cy="162939"/>
            </a:xfrm>
            <a:custGeom>
              <a:avLst/>
              <a:gdLst/>
              <a:ahLst/>
              <a:cxnLst/>
              <a:rect l="l" t="t" r="r" b="b"/>
              <a:pathLst>
                <a:path w="4958" h="5439" extrusionOk="0">
                  <a:moveTo>
                    <a:pt x="4290" y="0"/>
                  </a:moveTo>
                  <a:cubicBezTo>
                    <a:pt x="4056" y="0"/>
                    <a:pt x="3890" y="201"/>
                    <a:pt x="3890" y="434"/>
                  </a:cubicBezTo>
                  <a:cubicBezTo>
                    <a:pt x="3770" y="1778"/>
                    <a:pt x="3865" y="3150"/>
                    <a:pt x="4054" y="4500"/>
                  </a:cubicBezTo>
                  <a:lnTo>
                    <a:pt x="4054" y="4500"/>
                  </a:lnTo>
                  <a:cubicBezTo>
                    <a:pt x="3610" y="4566"/>
                    <a:pt x="3160" y="4601"/>
                    <a:pt x="2711" y="4601"/>
                  </a:cubicBezTo>
                  <a:cubicBezTo>
                    <a:pt x="2025" y="4601"/>
                    <a:pt x="1341" y="4518"/>
                    <a:pt x="687" y="4337"/>
                  </a:cubicBezTo>
                  <a:cubicBezTo>
                    <a:pt x="638" y="4321"/>
                    <a:pt x="591" y="4314"/>
                    <a:pt x="547" y="4314"/>
                  </a:cubicBezTo>
                  <a:cubicBezTo>
                    <a:pt x="122" y="4314"/>
                    <a:pt x="0" y="4986"/>
                    <a:pt x="454" y="5137"/>
                  </a:cubicBezTo>
                  <a:cubicBezTo>
                    <a:pt x="1172" y="5348"/>
                    <a:pt x="1918" y="5438"/>
                    <a:pt x="2663" y="5438"/>
                  </a:cubicBezTo>
                  <a:cubicBezTo>
                    <a:pt x="3336" y="5438"/>
                    <a:pt x="4008" y="5364"/>
                    <a:pt x="4657" y="5237"/>
                  </a:cubicBezTo>
                  <a:cubicBezTo>
                    <a:pt x="4890" y="5204"/>
                    <a:pt x="4957" y="4937"/>
                    <a:pt x="4924" y="4737"/>
                  </a:cubicBezTo>
                  <a:cubicBezTo>
                    <a:pt x="4690" y="3303"/>
                    <a:pt x="4624" y="1868"/>
                    <a:pt x="4724" y="401"/>
                  </a:cubicBezTo>
                  <a:cubicBezTo>
                    <a:pt x="4724" y="201"/>
                    <a:pt x="4523" y="0"/>
                    <a:pt x="4290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12" name="Google Shape;2312;p9"/>
            <p:cNvSpPr/>
            <p:nvPr/>
          </p:nvSpPr>
          <p:spPr>
            <a:xfrm>
              <a:off x="8509679" y="4032569"/>
              <a:ext cx="204370" cy="189331"/>
            </a:xfrm>
            <a:custGeom>
              <a:avLst/>
              <a:gdLst/>
              <a:ahLst/>
              <a:cxnLst/>
              <a:rect l="l" t="t" r="r" b="b"/>
              <a:pathLst>
                <a:path w="6822" h="6320" extrusionOk="0">
                  <a:moveTo>
                    <a:pt x="6305" y="1"/>
                  </a:moveTo>
                  <a:cubicBezTo>
                    <a:pt x="6138" y="1"/>
                    <a:pt x="5973" y="92"/>
                    <a:pt x="5907" y="303"/>
                  </a:cubicBezTo>
                  <a:cubicBezTo>
                    <a:pt x="5473" y="1976"/>
                    <a:pt x="5529" y="3736"/>
                    <a:pt x="5378" y="5475"/>
                  </a:cubicBezTo>
                  <a:lnTo>
                    <a:pt x="5378" y="5475"/>
                  </a:lnTo>
                  <a:cubicBezTo>
                    <a:pt x="4795" y="5481"/>
                    <a:pt x="4208" y="5497"/>
                    <a:pt x="3623" y="5497"/>
                  </a:cubicBezTo>
                  <a:cubicBezTo>
                    <a:pt x="2651" y="5497"/>
                    <a:pt x="1683" y="5452"/>
                    <a:pt x="736" y="5240"/>
                  </a:cubicBezTo>
                  <a:cubicBezTo>
                    <a:pt x="705" y="5234"/>
                    <a:pt x="675" y="5231"/>
                    <a:pt x="646" y="5231"/>
                  </a:cubicBezTo>
                  <a:cubicBezTo>
                    <a:pt x="178" y="5231"/>
                    <a:pt x="0" y="5946"/>
                    <a:pt x="503" y="6040"/>
                  </a:cubicBezTo>
                  <a:cubicBezTo>
                    <a:pt x="1625" y="6278"/>
                    <a:pt x="2762" y="6320"/>
                    <a:pt x="3894" y="6320"/>
                  </a:cubicBezTo>
                  <a:cubicBezTo>
                    <a:pt x="4511" y="6320"/>
                    <a:pt x="5128" y="6307"/>
                    <a:pt x="5740" y="6307"/>
                  </a:cubicBezTo>
                  <a:cubicBezTo>
                    <a:pt x="5973" y="6307"/>
                    <a:pt x="6140" y="6107"/>
                    <a:pt x="6174" y="5874"/>
                  </a:cubicBezTo>
                  <a:cubicBezTo>
                    <a:pt x="6374" y="4106"/>
                    <a:pt x="6274" y="2271"/>
                    <a:pt x="6741" y="537"/>
                  </a:cubicBezTo>
                  <a:cubicBezTo>
                    <a:pt x="6821" y="214"/>
                    <a:pt x="6561" y="1"/>
                    <a:pt x="6305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13" name="Google Shape;2313;p9"/>
            <p:cNvSpPr/>
            <p:nvPr/>
          </p:nvSpPr>
          <p:spPr>
            <a:xfrm>
              <a:off x="8605656" y="4119560"/>
              <a:ext cx="241877" cy="254848"/>
            </a:xfrm>
            <a:custGeom>
              <a:avLst/>
              <a:gdLst/>
              <a:ahLst/>
              <a:cxnLst/>
              <a:rect l="l" t="t" r="r" b="b"/>
              <a:pathLst>
                <a:path w="8074" h="8507" extrusionOk="0">
                  <a:moveTo>
                    <a:pt x="7656" y="1"/>
                  </a:moveTo>
                  <a:cubicBezTo>
                    <a:pt x="7448" y="1"/>
                    <a:pt x="7239" y="134"/>
                    <a:pt x="7239" y="401"/>
                  </a:cubicBezTo>
                  <a:cubicBezTo>
                    <a:pt x="7239" y="2748"/>
                    <a:pt x="6636" y="4975"/>
                    <a:pt x="6348" y="7281"/>
                  </a:cubicBezTo>
                  <a:lnTo>
                    <a:pt x="6348" y="7281"/>
                  </a:lnTo>
                  <a:cubicBezTo>
                    <a:pt x="4429" y="7581"/>
                    <a:pt x="2483" y="7673"/>
                    <a:pt x="568" y="7673"/>
                  </a:cubicBezTo>
                  <a:cubicBezTo>
                    <a:pt x="1" y="7673"/>
                    <a:pt x="1" y="8507"/>
                    <a:pt x="568" y="8507"/>
                  </a:cubicBezTo>
                  <a:cubicBezTo>
                    <a:pt x="2669" y="8507"/>
                    <a:pt x="4771" y="8407"/>
                    <a:pt x="6839" y="8040"/>
                  </a:cubicBezTo>
                  <a:cubicBezTo>
                    <a:pt x="7039" y="8007"/>
                    <a:pt x="7139" y="7806"/>
                    <a:pt x="7139" y="7640"/>
                  </a:cubicBezTo>
                  <a:cubicBezTo>
                    <a:pt x="7406" y="5238"/>
                    <a:pt x="8073" y="2870"/>
                    <a:pt x="8073" y="401"/>
                  </a:cubicBezTo>
                  <a:cubicBezTo>
                    <a:pt x="8073" y="134"/>
                    <a:pt x="7865" y="1"/>
                    <a:pt x="765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14" name="Google Shape;2314;p9"/>
            <p:cNvSpPr/>
            <p:nvPr/>
          </p:nvSpPr>
          <p:spPr>
            <a:xfrm>
              <a:off x="8710590" y="4263465"/>
              <a:ext cx="283817" cy="296819"/>
            </a:xfrm>
            <a:custGeom>
              <a:avLst/>
              <a:gdLst/>
              <a:ahLst/>
              <a:cxnLst/>
              <a:rect l="l" t="t" r="r" b="b"/>
              <a:pathLst>
                <a:path w="9474" h="9908" extrusionOk="0">
                  <a:moveTo>
                    <a:pt x="8928" y="0"/>
                  </a:moveTo>
                  <a:cubicBezTo>
                    <a:pt x="8723" y="0"/>
                    <a:pt x="8523" y="134"/>
                    <a:pt x="8540" y="401"/>
                  </a:cubicBezTo>
                  <a:cubicBezTo>
                    <a:pt x="8637" y="3207"/>
                    <a:pt x="8109" y="5982"/>
                    <a:pt x="7652" y="8726"/>
                  </a:cubicBezTo>
                  <a:lnTo>
                    <a:pt x="7652" y="8726"/>
                  </a:lnTo>
                  <a:cubicBezTo>
                    <a:pt x="5271" y="8861"/>
                    <a:pt x="2918" y="9073"/>
                    <a:pt x="534" y="9073"/>
                  </a:cubicBezTo>
                  <a:cubicBezTo>
                    <a:pt x="0" y="9073"/>
                    <a:pt x="0" y="9907"/>
                    <a:pt x="534" y="9907"/>
                  </a:cubicBezTo>
                  <a:cubicBezTo>
                    <a:pt x="3036" y="9907"/>
                    <a:pt x="5538" y="9674"/>
                    <a:pt x="8006" y="9540"/>
                  </a:cubicBezTo>
                  <a:cubicBezTo>
                    <a:pt x="8173" y="9540"/>
                    <a:pt x="8373" y="9440"/>
                    <a:pt x="8406" y="9240"/>
                  </a:cubicBezTo>
                  <a:cubicBezTo>
                    <a:pt x="8907" y="6305"/>
                    <a:pt x="9474" y="3369"/>
                    <a:pt x="9340" y="401"/>
                  </a:cubicBezTo>
                  <a:cubicBezTo>
                    <a:pt x="9340" y="134"/>
                    <a:pt x="9132" y="0"/>
                    <a:pt x="892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15" name="Google Shape;2315;p9"/>
            <p:cNvSpPr/>
            <p:nvPr/>
          </p:nvSpPr>
          <p:spPr>
            <a:xfrm>
              <a:off x="8857491" y="4402339"/>
              <a:ext cx="286813" cy="364463"/>
            </a:xfrm>
            <a:custGeom>
              <a:avLst/>
              <a:gdLst/>
              <a:ahLst/>
              <a:cxnLst/>
              <a:rect l="l" t="t" r="r" b="b"/>
              <a:pathLst>
                <a:path w="9574" h="12166" extrusionOk="0">
                  <a:moveTo>
                    <a:pt x="8898" y="1"/>
                  </a:moveTo>
                  <a:cubicBezTo>
                    <a:pt x="8689" y="1"/>
                    <a:pt x="8489" y="134"/>
                    <a:pt x="8506" y="401"/>
                  </a:cubicBezTo>
                  <a:cubicBezTo>
                    <a:pt x="8732" y="4076"/>
                    <a:pt x="8210" y="7689"/>
                    <a:pt x="8054" y="11329"/>
                  </a:cubicBezTo>
                  <a:lnTo>
                    <a:pt x="8054" y="11329"/>
                  </a:lnTo>
                  <a:cubicBezTo>
                    <a:pt x="7990" y="11330"/>
                    <a:pt x="7927" y="11331"/>
                    <a:pt x="7864" y="11331"/>
                  </a:cubicBezTo>
                  <a:cubicBezTo>
                    <a:pt x="5589" y="11331"/>
                    <a:pt x="3417" y="10453"/>
                    <a:pt x="1143" y="10453"/>
                  </a:cubicBezTo>
                  <a:cubicBezTo>
                    <a:pt x="940" y="10453"/>
                    <a:pt x="737" y="10460"/>
                    <a:pt x="534" y="10475"/>
                  </a:cubicBezTo>
                  <a:cubicBezTo>
                    <a:pt x="20" y="10539"/>
                    <a:pt x="1" y="11313"/>
                    <a:pt x="474" y="11313"/>
                  </a:cubicBezTo>
                  <a:cubicBezTo>
                    <a:pt x="493" y="11313"/>
                    <a:pt x="513" y="11312"/>
                    <a:pt x="534" y="11309"/>
                  </a:cubicBezTo>
                  <a:cubicBezTo>
                    <a:pt x="737" y="11294"/>
                    <a:pt x="940" y="11287"/>
                    <a:pt x="1143" y="11287"/>
                  </a:cubicBezTo>
                  <a:cubicBezTo>
                    <a:pt x="3417" y="11287"/>
                    <a:pt x="5589" y="12165"/>
                    <a:pt x="7864" y="12165"/>
                  </a:cubicBezTo>
                  <a:cubicBezTo>
                    <a:pt x="8066" y="12165"/>
                    <a:pt x="8269" y="12158"/>
                    <a:pt x="8473" y="12143"/>
                  </a:cubicBezTo>
                  <a:cubicBezTo>
                    <a:pt x="8706" y="12110"/>
                    <a:pt x="8873" y="11976"/>
                    <a:pt x="8873" y="11709"/>
                  </a:cubicBezTo>
                  <a:cubicBezTo>
                    <a:pt x="9006" y="7940"/>
                    <a:pt x="9573" y="4204"/>
                    <a:pt x="9340" y="401"/>
                  </a:cubicBezTo>
                  <a:cubicBezTo>
                    <a:pt x="9323" y="134"/>
                    <a:pt x="9106" y="1"/>
                    <a:pt x="889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16" name="Google Shape;2316;p9"/>
            <p:cNvSpPr/>
            <p:nvPr/>
          </p:nvSpPr>
          <p:spPr>
            <a:xfrm>
              <a:off x="8748543" y="444232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17" name="Google Shape;2317;p9"/>
            <p:cNvSpPr/>
            <p:nvPr/>
          </p:nvSpPr>
          <p:spPr>
            <a:xfrm>
              <a:off x="8716581" y="4491277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18" name="Google Shape;2318;p9"/>
            <p:cNvSpPr/>
            <p:nvPr/>
          </p:nvSpPr>
          <p:spPr>
            <a:xfrm>
              <a:off x="8689591" y="444930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19" name="Google Shape;2319;p9"/>
            <p:cNvSpPr/>
            <p:nvPr/>
          </p:nvSpPr>
          <p:spPr>
            <a:xfrm>
              <a:off x="8779517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20" name="Google Shape;2320;p9"/>
            <p:cNvSpPr/>
            <p:nvPr/>
          </p:nvSpPr>
          <p:spPr>
            <a:xfrm>
              <a:off x="8755553" y="413157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21" name="Google Shape;2321;p9"/>
            <p:cNvSpPr/>
            <p:nvPr/>
          </p:nvSpPr>
          <p:spPr>
            <a:xfrm>
              <a:off x="8727574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22" name="Google Shape;2322;p9"/>
            <p:cNvSpPr/>
            <p:nvPr/>
          </p:nvSpPr>
          <p:spPr>
            <a:xfrm>
              <a:off x="8357866" y="393272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23" name="Google Shape;2323;p9"/>
            <p:cNvSpPr/>
            <p:nvPr/>
          </p:nvSpPr>
          <p:spPr>
            <a:xfrm>
              <a:off x="8339862" y="387677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24" name="Google Shape;2324;p9"/>
            <p:cNvSpPr/>
            <p:nvPr/>
          </p:nvSpPr>
          <p:spPr>
            <a:xfrm>
              <a:off x="8902424" y="4610200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25" name="Google Shape;2325;p9"/>
            <p:cNvSpPr/>
            <p:nvPr/>
          </p:nvSpPr>
          <p:spPr>
            <a:xfrm>
              <a:off x="8884450" y="465615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26" name="Google Shape;2326;p9"/>
            <p:cNvSpPr/>
            <p:nvPr/>
          </p:nvSpPr>
          <p:spPr>
            <a:xfrm>
              <a:off x="8849462" y="4621193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27" name="Google Shape;2327;p9"/>
            <p:cNvSpPr/>
            <p:nvPr/>
          </p:nvSpPr>
          <p:spPr>
            <a:xfrm>
              <a:off x="9237174" y="462418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28" name="Google Shape;2328;p9"/>
            <p:cNvSpPr/>
            <p:nvPr/>
          </p:nvSpPr>
          <p:spPr>
            <a:xfrm>
              <a:off x="9213210" y="4690121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29" name="Google Shape;2329;p9"/>
            <p:cNvSpPr/>
            <p:nvPr/>
          </p:nvSpPr>
          <p:spPr>
            <a:xfrm>
              <a:off x="9171243" y="463817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30" name="Google Shape;2330;p9"/>
            <p:cNvSpPr/>
            <p:nvPr/>
          </p:nvSpPr>
          <p:spPr>
            <a:xfrm>
              <a:off x="8979379" y="482003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31" name="Google Shape;2331;p9"/>
            <p:cNvSpPr/>
            <p:nvPr/>
          </p:nvSpPr>
          <p:spPr>
            <a:xfrm>
              <a:off x="8933427" y="4830013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32" name="Google Shape;2332;p9"/>
            <p:cNvSpPr/>
            <p:nvPr/>
          </p:nvSpPr>
          <p:spPr>
            <a:xfrm>
              <a:off x="8993368" y="446731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33" name="Google Shape;2333;p9"/>
            <p:cNvSpPr/>
            <p:nvPr/>
          </p:nvSpPr>
          <p:spPr>
            <a:xfrm>
              <a:off x="8664608" y="4296446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34" name="Google Shape;2334;p9"/>
            <p:cNvSpPr/>
            <p:nvPr/>
          </p:nvSpPr>
          <p:spPr>
            <a:xfrm>
              <a:off x="8884450" y="4264454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35" name="Google Shape;2335;p9"/>
            <p:cNvSpPr/>
            <p:nvPr/>
          </p:nvSpPr>
          <p:spPr>
            <a:xfrm>
              <a:off x="8461781" y="414556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336" name="Google Shape;2336;p9"/>
          <p:cNvGrpSpPr/>
          <p:nvPr/>
        </p:nvGrpSpPr>
        <p:grpSpPr>
          <a:xfrm rot="-5400000">
            <a:off x="11065985" y="6144615"/>
            <a:ext cx="364021" cy="983587"/>
            <a:chOff x="7607455" y="4238363"/>
            <a:chExt cx="438017" cy="1186459"/>
          </a:xfrm>
        </p:grpSpPr>
        <p:sp>
          <p:nvSpPr>
            <p:cNvPr id="2337" name="Google Shape;2337;p9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38" name="Google Shape;2338;p9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39" name="Google Shape;2339;p9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40" name="Google Shape;2340;p9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41" name="Google Shape;2341;p9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42" name="Google Shape;2342;p9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43" name="Google Shape;2343;p9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44" name="Google Shape;2344;p9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45" name="Google Shape;2345;p9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46" name="Google Shape;2346;p9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47" name="Google Shape;2347;p9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48" name="Google Shape;2348;p9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49" name="Google Shape;2349;p9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50" name="Google Shape;2350;p9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51" name="Google Shape;2351;p9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52" name="Google Shape;2352;p9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53" name="Google Shape;2353;p9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54" name="Google Shape;2354;p9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55" name="Google Shape;2355;p9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56" name="Google Shape;2356;p9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57" name="Google Shape;2357;p9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58" name="Google Shape;2358;p9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59" name="Google Shape;2359;p9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60" name="Google Shape;2360;p9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361" name="Google Shape;2361;p9"/>
          <p:cNvGrpSpPr/>
          <p:nvPr/>
        </p:nvGrpSpPr>
        <p:grpSpPr>
          <a:xfrm>
            <a:off x="9706283" y="263653"/>
            <a:ext cx="842267" cy="506767"/>
            <a:chOff x="8365864" y="2993835"/>
            <a:chExt cx="933472" cy="547264"/>
          </a:xfrm>
        </p:grpSpPr>
        <p:sp>
          <p:nvSpPr>
            <p:cNvPr id="2362" name="Google Shape;2362;p9"/>
            <p:cNvSpPr/>
            <p:nvPr/>
          </p:nvSpPr>
          <p:spPr>
            <a:xfrm>
              <a:off x="8365864" y="2993835"/>
              <a:ext cx="721496" cy="547264"/>
            </a:xfrm>
            <a:custGeom>
              <a:avLst/>
              <a:gdLst/>
              <a:ahLst/>
              <a:cxnLst/>
              <a:rect l="l" t="t" r="r" b="b"/>
              <a:pathLst>
                <a:path w="24084" h="18268" extrusionOk="0">
                  <a:moveTo>
                    <a:pt x="14332" y="1"/>
                  </a:moveTo>
                  <a:cubicBezTo>
                    <a:pt x="13719" y="1"/>
                    <a:pt x="13112" y="37"/>
                    <a:pt x="12542" y="87"/>
                  </a:cubicBezTo>
                  <a:cubicBezTo>
                    <a:pt x="10541" y="254"/>
                    <a:pt x="8740" y="321"/>
                    <a:pt x="7172" y="1655"/>
                  </a:cubicBezTo>
                  <a:cubicBezTo>
                    <a:pt x="6471" y="2289"/>
                    <a:pt x="6238" y="2489"/>
                    <a:pt x="7172" y="2823"/>
                  </a:cubicBezTo>
                  <a:cubicBezTo>
                    <a:pt x="8006" y="3190"/>
                    <a:pt x="8906" y="3190"/>
                    <a:pt x="9740" y="3590"/>
                  </a:cubicBezTo>
                  <a:cubicBezTo>
                    <a:pt x="8973" y="4524"/>
                    <a:pt x="7872" y="5158"/>
                    <a:pt x="7005" y="5925"/>
                  </a:cubicBezTo>
                  <a:cubicBezTo>
                    <a:pt x="5771" y="6892"/>
                    <a:pt x="5004" y="8126"/>
                    <a:pt x="4070" y="9361"/>
                  </a:cubicBezTo>
                  <a:cubicBezTo>
                    <a:pt x="3136" y="10528"/>
                    <a:pt x="2235" y="11796"/>
                    <a:pt x="1535" y="13130"/>
                  </a:cubicBezTo>
                  <a:cubicBezTo>
                    <a:pt x="1068" y="13831"/>
                    <a:pt x="0" y="15665"/>
                    <a:pt x="167" y="16399"/>
                  </a:cubicBezTo>
                  <a:cubicBezTo>
                    <a:pt x="2802" y="16166"/>
                    <a:pt x="5437" y="15932"/>
                    <a:pt x="8006" y="15298"/>
                  </a:cubicBezTo>
                  <a:cubicBezTo>
                    <a:pt x="10508" y="14731"/>
                    <a:pt x="12476" y="13564"/>
                    <a:pt x="14811" y="12496"/>
                  </a:cubicBezTo>
                  <a:cubicBezTo>
                    <a:pt x="15344" y="14298"/>
                    <a:pt x="15178" y="16599"/>
                    <a:pt x="16112" y="18267"/>
                  </a:cubicBezTo>
                  <a:cubicBezTo>
                    <a:pt x="18313" y="16599"/>
                    <a:pt x="20014" y="13197"/>
                    <a:pt x="21182" y="10762"/>
                  </a:cubicBezTo>
                  <a:cubicBezTo>
                    <a:pt x="21749" y="9427"/>
                    <a:pt x="22450" y="8060"/>
                    <a:pt x="22917" y="6692"/>
                  </a:cubicBezTo>
                  <a:cubicBezTo>
                    <a:pt x="23317" y="5458"/>
                    <a:pt x="24084" y="3890"/>
                    <a:pt x="24084" y="2522"/>
                  </a:cubicBezTo>
                  <a:cubicBezTo>
                    <a:pt x="23550" y="2189"/>
                    <a:pt x="22450" y="1789"/>
                    <a:pt x="21849" y="1555"/>
                  </a:cubicBezTo>
                  <a:cubicBezTo>
                    <a:pt x="20348" y="888"/>
                    <a:pt x="18880" y="855"/>
                    <a:pt x="17246" y="388"/>
                  </a:cubicBezTo>
                  <a:cubicBezTo>
                    <a:pt x="16355" y="98"/>
                    <a:pt x="15336" y="1"/>
                    <a:pt x="1433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63" name="Google Shape;2363;p9"/>
            <p:cNvSpPr/>
            <p:nvPr/>
          </p:nvSpPr>
          <p:spPr>
            <a:xfrm>
              <a:off x="8415260" y="3054554"/>
              <a:ext cx="884076" cy="395139"/>
            </a:xfrm>
            <a:custGeom>
              <a:avLst/>
              <a:gdLst/>
              <a:ahLst/>
              <a:cxnLst/>
              <a:rect l="l" t="t" r="r" b="b"/>
              <a:pathLst>
                <a:path w="29511" h="13190" extrusionOk="0">
                  <a:moveTo>
                    <a:pt x="26842" y="0"/>
                  </a:moveTo>
                  <a:cubicBezTo>
                    <a:pt x="23844" y="0"/>
                    <a:pt x="20859" y="1428"/>
                    <a:pt x="18165" y="2564"/>
                  </a:cubicBezTo>
                  <a:cubicBezTo>
                    <a:pt x="14096" y="4265"/>
                    <a:pt x="10059" y="6099"/>
                    <a:pt x="6357" y="8468"/>
                  </a:cubicBezTo>
                  <a:cubicBezTo>
                    <a:pt x="4255" y="9802"/>
                    <a:pt x="2221" y="11270"/>
                    <a:pt x="219" y="12704"/>
                  </a:cubicBezTo>
                  <a:cubicBezTo>
                    <a:pt x="0" y="12868"/>
                    <a:pt x="118" y="13189"/>
                    <a:pt x="333" y="13189"/>
                  </a:cubicBezTo>
                  <a:cubicBezTo>
                    <a:pt x="380" y="13189"/>
                    <a:pt x="432" y="13174"/>
                    <a:pt x="486" y="13138"/>
                  </a:cubicBezTo>
                  <a:cubicBezTo>
                    <a:pt x="3955" y="10669"/>
                    <a:pt x="7424" y="8201"/>
                    <a:pt x="11227" y="6300"/>
                  </a:cubicBezTo>
                  <a:cubicBezTo>
                    <a:pt x="13162" y="5332"/>
                    <a:pt x="15130" y="4432"/>
                    <a:pt x="17098" y="3598"/>
                  </a:cubicBezTo>
                  <a:cubicBezTo>
                    <a:pt x="18933" y="2797"/>
                    <a:pt x="20767" y="1930"/>
                    <a:pt x="22669" y="1329"/>
                  </a:cubicBezTo>
                  <a:cubicBezTo>
                    <a:pt x="24025" y="885"/>
                    <a:pt x="25485" y="529"/>
                    <a:pt x="26931" y="529"/>
                  </a:cubicBezTo>
                  <a:cubicBezTo>
                    <a:pt x="27654" y="529"/>
                    <a:pt x="28373" y="618"/>
                    <a:pt x="29073" y="829"/>
                  </a:cubicBezTo>
                  <a:cubicBezTo>
                    <a:pt x="29100" y="838"/>
                    <a:pt x="29126" y="842"/>
                    <a:pt x="29151" y="842"/>
                  </a:cubicBezTo>
                  <a:cubicBezTo>
                    <a:pt x="29399" y="842"/>
                    <a:pt x="29510" y="420"/>
                    <a:pt x="29207" y="329"/>
                  </a:cubicBezTo>
                  <a:cubicBezTo>
                    <a:pt x="28421" y="99"/>
                    <a:pt x="27631" y="0"/>
                    <a:pt x="268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64" name="Google Shape;2364;p9"/>
            <p:cNvSpPr/>
            <p:nvPr/>
          </p:nvSpPr>
          <p:spPr>
            <a:xfrm>
              <a:off x="8854106" y="3057220"/>
              <a:ext cx="149278" cy="223004"/>
            </a:xfrm>
            <a:custGeom>
              <a:avLst/>
              <a:gdLst/>
              <a:ahLst/>
              <a:cxnLst/>
              <a:rect l="l" t="t" r="r" b="b"/>
              <a:pathLst>
                <a:path w="4983" h="7444" extrusionOk="0">
                  <a:moveTo>
                    <a:pt x="387" y="0"/>
                  </a:moveTo>
                  <a:cubicBezTo>
                    <a:pt x="98" y="0"/>
                    <a:pt x="0" y="444"/>
                    <a:pt x="313" y="507"/>
                  </a:cubicBezTo>
                  <a:cubicBezTo>
                    <a:pt x="1777" y="793"/>
                    <a:pt x="3150" y="1595"/>
                    <a:pt x="4373" y="2393"/>
                  </a:cubicBezTo>
                  <a:lnTo>
                    <a:pt x="4373" y="2393"/>
                  </a:lnTo>
                  <a:cubicBezTo>
                    <a:pt x="3748" y="3939"/>
                    <a:pt x="3318" y="5569"/>
                    <a:pt x="2548" y="7045"/>
                  </a:cubicBezTo>
                  <a:cubicBezTo>
                    <a:pt x="2433" y="7252"/>
                    <a:pt x="2620" y="7443"/>
                    <a:pt x="2790" y="7443"/>
                  </a:cubicBezTo>
                  <a:cubicBezTo>
                    <a:pt x="2867" y="7443"/>
                    <a:pt x="2940" y="7404"/>
                    <a:pt x="2982" y="7311"/>
                  </a:cubicBezTo>
                  <a:cubicBezTo>
                    <a:pt x="3849" y="5744"/>
                    <a:pt x="4283" y="4009"/>
                    <a:pt x="4950" y="2341"/>
                  </a:cubicBezTo>
                  <a:cubicBezTo>
                    <a:pt x="4983" y="2241"/>
                    <a:pt x="4916" y="2108"/>
                    <a:pt x="4816" y="2074"/>
                  </a:cubicBezTo>
                  <a:cubicBezTo>
                    <a:pt x="3515" y="1207"/>
                    <a:pt x="2014" y="306"/>
                    <a:pt x="446" y="6"/>
                  </a:cubicBezTo>
                  <a:cubicBezTo>
                    <a:pt x="426" y="2"/>
                    <a:pt x="406" y="0"/>
                    <a:pt x="3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65" name="Google Shape;2365;p9"/>
            <p:cNvSpPr/>
            <p:nvPr/>
          </p:nvSpPr>
          <p:spPr>
            <a:xfrm>
              <a:off x="8712926" y="3114285"/>
              <a:ext cx="159584" cy="218001"/>
            </a:xfrm>
            <a:custGeom>
              <a:avLst/>
              <a:gdLst/>
              <a:ahLst/>
              <a:cxnLst/>
              <a:rect l="l" t="t" r="r" b="b"/>
              <a:pathLst>
                <a:path w="5327" h="7277" extrusionOk="0">
                  <a:moveTo>
                    <a:pt x="394" y="0"/>
                  </a:moveTo>
                  <a:cubicBezTo>
                    <a:pt x="156" y="0"/>
                    <a:pt x="0" y="361"/>
                    <a:pt x="256" y="503"/>
                  </a:cubicBezTo>
                  <a:cubicBezTo>
                    <a:pt x="1660" y="1332"/>
                    <a:pt x="3186" y="1979"/>
                    <a:pt x="4746" y="2501"/>
                  </a:cubicBezTo>
                  <a:lnTo>
                    <a:pt x="4746" y="2501"/>
                  </a:lnTo>
                  <a:cubicBezTo>
                    <a:pt x="4467" y="4011"/>
                    <a:pt x="3968" y="5492"/>
                    <a:pt x="3558" y="6974"/>
                  </a:cubicBezTo>
                  <a:cubicBezTo>
                    <a:pt x="3498" y="7156"/>
                    <a:pt x="3670" y="7277"/>
                    <a:pt x="3830" y="7277"/>
                  </a:cubicBezTo>
                  <a:cubicBezTo>
                    <a:pt x="3934" y="7277"/>
                    <a:pt x="4032" y="7226"/>
                    <a:pt x="4059" y="7108"/>
                  </a:cubicBezTo>
                  <a:cubicBezTo>
                    <a:pt x="4492" y="5540"/>
                    <a:pt x="5026" y="3972"/>
                    <a:pt x="5293" y="2371"/>
                  </a:cubicBezTo>
                  <a:cubicBezTo>
                    <a:pt x="5326" y="2237"/>
                    <a:pt x="5259" y="2104"/>
                    <a:pt x="5093" y="2071"/>
                  </a:cubicBezTo>
                  <a:cubicBezTo>
                    <a:pt x="3525" y="1537"/>
                    <a:pt x="1957" y="903"/>
                    <a:pt x="523" y="36"/>
                  </a:cubicBezTo>
                  <a:cubicBezTo>
                    <a:pt x="478" y="11"/>
                    <a:pt x="435" y="0"/>
                    <a:pt x="3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66" name="Google Shape;2366;p9"/>
            <p:cNvSpPr/>
            <p:nvPr/>
          </p:nvSpPr>
          <p:spPr>
            <a:xfrm>
              <a:off x="8610569" y="3209873"/>
              <a:ext cx="124024" cy="171327"/>
            </a:xfrm>
            <a:custGeom>
              <a:avLst/>
              <a:gdLst/>
              <a:ahLst/>
              <a:cxnLst/>
              <a:rect l="l" t="t" r="r" b="b"/>
              <a:pathLst>
                <a:path w="4140" h="5719" extrusionOk="0">
                  <a:moveTo>
                    <a:pt x="352" y="1"/>
                  </a:moveTo>
                  <a:cubicBezTo>
                    <a:pt x="84" y="1"/>
                    <a:pt x="0" y="426"/>
                    <a:pt x="304" y="548"/>
                  </a:cubicBezTo>
                  <a:cubicBezTo>
                    <a:pt x="1350" y="978"/>
                    <a:pt x="2425" y="1381"/>
                    <a:pt x="3555" y="1545"/>
                  </a:cubicBezTo>
                  <a:lnTo>
                    <a:pt x="3555" y="1545"/>
                  </a:lnTo>
                  <a:cubicBezTo>
                    <a:pt x="3325" y="2843"/>
                    <a:pt x="3013" y="4114"/>
                    <a:pt x="2672" y="5384"/>
                  </a:cubicBezTo>
                  <a:cubicBezTo>
                    <a:pt x="2611" y="5589"/>
                    <a:pt x="2776" y="5718"/>
                    <a:pt x="2935" y="5718"/>
                  </a:cubicBezTo>
                  <a:cubicBezTo>
                    <a:pt x="3036" y="5718"/>
                    <a:pt x="3134" y="5667"/>
                    <a:pt x="3173" y="5551"/>
                  </a:cubicBezTo>
                  <a:cubicBezTo>
                    <a:pt x="3539" y="4183"/>
                    <a:pt x="3873" y="2782"/>
                    <a:pt x="4107" y="1415"/>
                  </a:cubicBezTo>
                  <a:cubicBezTo>
                    <a:pt x="4140" y="1215"/>
                    <a:pt x="4040" y="1081"/>
                    <a:pt x="3840" y="1081"/>
                  </a:cubicBezTo>
                  <a:cubicBezTo>
                    <a:pt x="2672" y="948"/>
                    <a:pt x="1538" y="481"/>
                    <a:pt x="437" y="14"/>
                  </a:cubicBezTo>
                  <a:cubicBezTo>
                    <a:pt x="407" y="5"/>
                    <a:pt x="379" y="1"/>
                    <a:pt x="3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67" name="Google Shape;2367;p9"/>
            <p:cNvSpPr/>
            <p:nvPr/>
          </p:nvSpPr>
          <p:spPr>
            <a:xfrm>
              <a:off x="8502760" y="3299170"/>
              <a:ext cx="98950" cy="129476"/>
            </a:xfrm>
            <a:custGeom>
              <a:avLst/>
              <a:gdLst/>
              <a:ahLst/>
              <a:cxnLst/>
              <a:rect l="l" t="t" r="r" b="b"/>
              <a:pathLst>
                <a:path w="3303" h="4322" extrusionOk="0">
                  <a:moveTo>
                    <a:pt x="426" y="0"/>
                  </a:moveTo>
                  <a:cubicBezTo>
                    <a:pt x="395" y="0"/>
                    <a:pt x="365" y="1"/>
                    <a:pt x="334" y="2"/>
                  </a:cubicBezTo>
                  <a:cubicBezTo>
                    <a:pt x="0" y="35"/>
                    <a:pt x="0" y="535"/>
                    <a:pt x="334" y="535"/>
                  </a:cubicBezTo>
                  <a:cubicBezTo>
                    <a:pt x="386" y="531"/>
                    <a:pt x="438" y="530"/>
                    <a:pt x="490" y="530"/>
                  </a:cubicBezTo>
                  <a:cubicBezTo>
                    <a:pt x="1249" y="530"/>
                    <a:pt x="1983" y="921"/>
                    <a:pt x="2694" y="1161"/>
                  </a:cubicBezTo>
                  <a:lnTo>
                    <a:pt x="2694" y="1161"/>
                  </a:lnTo>
                  <a:cubicBezTo>
                    <a:pt x="2419" y="2104"/>
                    <a:pt x="2149" y="3026"/>
                    <a:pt x="1935" y="4004"/>
                  </a:cubicBezTo>
                  <a:cubicBezTo>
                    <a:pt x="1894" y="4188"/>
                    <a:pt x="2065" y="4322"/>
                    <a:pt x="2227" y="4322"/>
                  </a:cubicBezTo>
                  <a:cubicBezTo>
                    <a:pt x="2330" y="4322"/>
                    <a:pt x="2430" y="4268"/>
                    <a:pt x="2468" y="4138"/>
                  </a:cubicBezTo>
                  <a:cubicBezTo>
                    <a:pt x="2702" y="3104"/>
                    <a:pt x="2969" y="2070"/>
                    <a:pt x="3269" y="1036"/>
                  </a:cubicBezTo>
                  <a:cubicBezTo>
                    <a:pt x="3302" y="902"/>
                    <a:pt x="3236" y="735"/>
                    <a:pt x="3102" y="702"/>
                  </a:cubicBezTo>
                  <a:cubicBezTo>
                    <a:pt x="2198" y="476"/>
                    <a:pt x="1357" y="0"/>
                    <a:pt x="4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68" name="Google Shape;2368;p9"/>
            <p:cNvSpPr/>
            <p:nvPr/>
          </p:nvSpPr>
          <p:spPr>
            <a:xfrm>
              <a:off x="8446593" y="3356775"/>
              <a:ext cx="72168" cy="99609"/>
            </a:xfrm>
            <a:custGeom>
              <a:avLst/>
              <a:gdLst/>
              <a:ahLst/>
              <a:cxnLst/>
              <a:rect l="l" t="t" r="r" b="b"/>
              <a:pathLst>
                <a:path w="2409" h="3325" extrusionOk="0">
                  <a:moveTo>
                    <a:pt x="1942" y="781"/>
                  </a:moveTo>
                  <a:cubicBezTo>
                    <a:pt x="1932" y="801"/>
                    <a:pt x="1922" y="822"/>
                    <a:pt x="1913" y="843"/>
                  </a:cubicBezTo>
                  <a:lnTo>
                    <a:pt x="1913" y="843"/>
                  </a:lnTo>
                  <a:cubicBezTo>
                    <a:pt x="1918" y="819"/>
                    <a:pt x="1926" y="796"/>
                    <a:pt x="1942" y="781"/>
                  </a:cubicBezTo>
                  <a:close/>
                  <a:moveTo>
                    <a:pt x="330" y="0"/>
                  </a:moveTo>
                  <a:cubicBezTo>
                    <a:pt x="87" y="0"/>
                    <a:pt x="1" y="423"/>
                    <a:pt x="274" y="514"/>
                  </a:cubicBezTo>
                  <a:cubicBezTo>
                    <a:pt x="794" y="687"/>
                    <a:pt x="1339" y="835"/>
                    <a:pt x="1844" y="1024"/>
                  </a:cubicBezTo>
                  <a:lnTo>
                    <a:pt x="1844" y="1024"/>
                  </a:lnTo>
                  <a:cubicBezTo>
                    <a:pt x="1635" y="1657"/>
                    <a:pt x="1726" y="2336"/>
                    <a:pt x="1608" y="3015"/>
                  </a:cubicBezTo>
                  <a:cubicBezTo>
                    <a:pt x="1608" y="3149"/>
                    <a:pt x="1642" y="3282"/>
                    <a:pt x="1808" y="3316"/>
                  </a:cubicBezTo>
                  <a:cubicBezTo>
                    <a:pt x="1826" y="3321"/>
                    <a:pt x="1846" y="3324"/>
                    <a:pt x="1867" y="3324"/>
                  </a:cubicBezTo>
                  <a:cubicBezTo>
                    <a:pt x="1971" y="3324"/>
                    <a:pt x="2109" y="3259"/>
                    <a:pt x="2109" y="3149"/>
                  </a:cubicBezTo>
                  <a:cubicBezTo>
                    <a:pt x="2175" y="2715"/>
                    <a:pt x="2175" y="2315"/>
                    <a:pt x="2209" y="1881"/>
                  </a:cubicBezTo>
                  <a:cubicBezTo>
                    <a:pt x="2209" y="1715"/>
                    <a:pt x="2242" y="1514"/>
                    <a:pt x="2275" y="1314"/>
                  </a:cubicBezTo>
                  <a:cubicBezTo>
                    <a:pt x="2342" y="1181"/>
                    <a:pt x="2409" y="1014"/>
                    <a:pt x="2409" y="847"/>
                  </a:cubicBezTo>
                  <a:cubicBezTo>
                    <a:pt x="2409" y="714"/>
                    <a:pt x="2342" y="647"/>
                    <a:pt x="2209" y="614"/>
                  </a:cubicBezTo>
                  <a:cubicBezTo>
                    <a:pt x="1642" y="380"/>
                    <a:pt x="1008" y="213"/>
                    <a:pt x="407" y="13"/>
                  </a:cubicBezTo>
                  <a:cubicBezTo>
                    <a:pt x="380" y="4"/>
                    <a:pt x="355" y="0"/>
                    <a:pt x="3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369" name="Google Shape;2369;p9"/>
          <p:cNvGrpSpPr/>
          <p:nvPr/>
        </p:nvGrpSpPr>
        <p:grpSpPr>
          <a:xfrm rot="-1533248">
            <a:off x="10519185" y="52878"/>
            <a:ext cx="1064130" cy="789791"/>
            <a:chOff x="8118223" y="2202382"/>
            <a:chExt cx="1151949" cy="873156"/>
          </a:xfrm>
        </p:grpSpPr>
        <p:sp>
          <p:nvSpPr>
            <p:cNvPr id="2370" name="Google Shape;2370;p9"/>
            <p:cNvSpPr/>
            <p:nvPr/>
          </p:nvSpPr>
          <p:spPr>
            <a:xfrm>
              <a:off x="8162018" y="2369923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0"/>
                  </a:moveTo>
                  <a:cubicBezTo>
                    <a:pt x="34" y="0"/>
                    <a:pt x="0" y="1768"/>
                    <a:pt x="1134" y="1768"/>
                  </a:cubicBezTo>
                  <a:cubicBezTo>
                    <a:pt x="2269" y="1768"/>
                    <a:pt x="2269" y="0"/>
                    <a:pt x="11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71" name="Google Shape;2371;p9"/>
            <p:cNvSpPr/>
            <p:nvPr/>
          </p:nvSpPr>
          <p:spPr>
            <a:xfrm>
              <a:off x="8118223" y="2846064"/>
              <a:ext cx="285645" cy="150896"/>
            </a:xfrm>
            <a:custGeom>
              <a:avLst/>
              <a:gdLst/>
              <a:ahLst/>
              <a:cxnLst/>
              <a:rect l="l" t="t" r="r" b="b"/>
              <a:pathLst>
                <a:path w="9535" h="5037" extrusionOk="0">
                  <a:moveTo>
                    <a:pt x="4551" y="0"/>
                  </a:moveTo>
                  <a:cubicBezTo>
                    <a:pt x="2150" y="0"/>
                    <a:pt x="1" y="554"/>
                    <a:pt x="628" y="3119"/>
                  </a:cubicBezTo>
                  <a:cubicBezTo>
                    <a:pt x="933" y="4505"/>
                    <a:pt x="1747" y="5036"/>
                    <a:pt x="2769" y="5036"/>
                  </a:cubicBezTo>
                  <a:cubicBezTo>
                    <a:pt x="5215" y="5036"/>
                    <a:pt x="8852" y="1988"/>
                    <a:pt x="9535" y="317"/>
                  </a:cubicBezTo>
                  <a:lnTo>
                    <a:pt x="9535" y="317"/>
                  </a:lnTo>
                  <a:cubicBezTo>
                    <a:pt x="9480" y="320"/>
                    <a:pt x="9421" y="321"/>
                    <a:pt x="9359" y="321"/>
                  </a:cubicBezTo>
                  <a:cubicBezTo>
                    <a:pt x="8351" y="321"/>
                    <a:pt x="6378" y="0"/>
                    <a:pt x="45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72" name="Google Shape;2372;p9"/>
            <p:cNvSpPr/>
            <p:nvPr/>
          </p:nvSpPr>
          <p:spPr>
            <a:xfrm>
              <a:off x="8374850" y="2850558"/>
              <a:ext cx="174802" cy="224981"/>
            </a:xfrm>
            <a:custGeom>
              <a:avLst/>
              <a:gdLst/>
              <a:ahLst/>
              <a:cxnLst/>
              <a:rect l="l" t="t" r="r" b="b"/>
              <a:pathLst>
                <a:path w="5835" h="7510" extrusionOk="0">
                  <a:moveTo>
                    <a:pt x="3603" y="0"/>
                  </a:moveTo>
                  <a:cubicBezTo>
                    <a:pt x="2636" y="1201"/>
                    <a:pt x="1501" y="2002"/>
                    <a:pt x="968" y="3503"/>
                  </a:cubicBezTo>
                  <a:cubicBezTo>
                    <a:pt x="367" y="4970"/>
                    <a:pt x="0" y="7439"/>
                    <a:pt x="2302" y="7506"/>
                  </a:cubicBezTo>
                  <a:cubicBezTo>
                    <a:pt x="2355" y="7508"/>
                    <a:pt x="2406" y="7509"/>
                    <a:pt x="2456" y="7509"/>
                  </a:cubicBezTo>
                  <a:cubicBezTo>
                    <a:pt x="5835" y="7509"/>
                    <a:pt x="4623" y="2075"/>
                    <a:pt x="3670" y="267"/>
                  </a:cubicBezTo>
                  <a:lnTo>
                    <a:pt x="360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73" name="Google Shape;2373;p9"/>
            <p:cNvSpPr/>
            <p:nvPr/>
          </p:nvSpPr>
          <p:spPr>
            <a:xfrm>
              <a:off x="8194999" y="2514098"/>
              <a:ext cx="345769" cy="163688"/>
            </a:xfrm>
            <a:custGeom>
              <a:avLst/>
              <a:gdLst/>
              <a:ahLst/>
              <a:cxnLst/>
              <a:rect l="l" t="t" r="r" b="b"/>
              <a:pathLst>
                <a:path w="11542" h="5464" extrusionOk="0">
                  <a:moveTo>
                    <a:pt x="7205" y="1"/>
                  </a:moveTo>
                  <a:cubicBezTo>
                    <a:pt x="6846" y="1"/>
                    <a:pt x="6525" y="11"/>
                    <a:pt x="6271" y="24"/>
                  </a:cubicBezTo>
                  <a:cubicBezTo>
                    <a:pt x="4437" y="124"/>
                    <a:pt x="2702" y="224"/>
                    <a:pt x="1301" y="1592"/>
                  </a:cubicBezTo>
                  <a:cubicBezTo>
                    <a:pt x="0" y="2926"/>
                    <a:pt x="67" y="5361"/>
                    <a:pt x="2268" y="5461"/>
                  </a:cubicBezTo>
                  <a:cubicBezTo>
                    <a:pt x="2303" y="5463"/>
                    <a:pt x="2337" y="5463"/>
                    <a:pt x="2371" y="5463"/>
                  </a:cubicBezTo>
                  <a:cubicBezTo>
                    <a:pt x="4327" y="5463"/>
                    <a:pt x="5966" y="3610"/>
                    <a:pt x="7605" y="2659"/>
                  </a:cubicBezTo>
                  <a:cubicBezTo>
                    <a:pt x="8906" y="1859"/>
                    <a:pt x="10141" y="1692"/>
                    <a:pt x="11542" y="1258"/>
                  </a:cubicBezTo>
                  <a:lnTo>
                    <a:pt x="11442" y="1092"/>
                  </a:lnTo>
                  <a:cubicBezTo>
                    <a:pt x="10797" y="179"/>
                    <a:pt x="8684" y="1"/>
                    <a:pt x="7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74" name="Google Shape;2374;p9"/>
            <p:cNvSpPr/>
            <p:nvPr/>
          </p:nvSpPr>
          <p:spPr>
            <a:xfrm>
              <a:off x="8752557" y="2506819"/>
              <a:ext cx="153263" cy="296459"/>
            </a:xfrm>
            <a:custGeom>
              <a:avLst/>
              <a:gdLst/>
              <a:ahLst/>
              <a:cxnLst/>
              <a:rect l="l" t="t" r="r" b="b"/>
              <a:pathLst>
                <a:path w="5116" h="9896" extrusionOk="0">
                  <a:moveTo>
                    <a:pt x="2335" y="0"/>
                  </a:moveTo>
                  <a:lnTo>
                    <a:pt x="2169" y="100"/>
                  </a:lnTo>
                  <a:cubicBezTo>
                    <a:pt x="2207" y="125"/>
                    <a:pt x="2246" y="150"/>
                    <a:pt x="2283" y="176"/>
                  </a:cubicBezTo>
                  <a:lnTo>
                    <a:pt x="2283" y="176"/>
                  </a:lnTo>
                  <a:cubicBezTo>
                    <a:pt x="2306" y="97"/>
                    <a:pt x="2324" y="36"/>
                    <a:pt x="2335" y="0"/>
                  </a:cubicBezTo>
                  <a:close/>
                  <a:moveTo>
                    <a:pt x="2283" y="176"/>
                  </a:moveTo>
                  <a:cubicBezTo>
                    <a:pt x="2180" y="547"/>
                    <a:pt x="1984" y="1311"/>
                    <a:pt x="1902" y="1668"/>
                  </a:cubicBezTo>
                  <a:cubicBezTo>
                    <a:pt x="1201" y="3670"/>
                    <a:pt x="0" y="5438"/>
                    <a:pt x="67" y="7606"/>
                  </a:cubicBezTo>
                  <a:cubicBezTo>
                    <a:pt x="126" y="9056"/>
                    <a:pt x="967" y="9896"/>
                    <a:pt x="1895" y="9896"/>
                  </a:cubicBezTo>
                  <a:cubicBezTo>
                    <a:pt x="2547" y="9896"/>
                    <a:pt x="3241" y="9481"/>
                    <a:pt x="3736" y="8573"/>
                  </a:cubicBezTo>
                  <a:cubicBezTo>
                    <a:pt x="5115" y="6176"/>
                    <a:pt x="4652" y="1808"/>
                    <a:pt x="2283" y="17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75" name="Google Shape;2375;p9"/>
            <p:cNvSpPr/>
            <p:nvPr/>
          </p:nvSpPr>
          <p:spPr>
            <a:xfrm>
              <a:off x="8204974" y="2202382"/>
              <a:ext cx="1065199" cy="727218"/>
            </a:xfrm>
            <a:custGeom>
              <a:avLst/>
              <a:gdLst/>
              <a:ahLst/>
              <a:cxnLst/>
              <a:rect l="l" t="t" r="r" b="b"/>
              <a:pathLst>
                <a:path w="35557" h="24275" extrusionOk="0">
                  <a:moveTo>
                    <a:pt x="29901" y="0"/>
                  </a:moveTo>
                  <a:cubicBezTo>
                    <a:pt x="28710" y="0"/>
                    <a:pt x="27518" y="179"/>
                    <a:pt x="26353" y="590"/>
                  </a:cubicBezTo>
                  <a:cubicBezTo>
                    <a:pt x="23851" y="1490"/>
                    <a:pt x="21783" y="3292"/>
                    <a:pt x="20048" y="5293"/>
                  </a:cubicBezTo>
                  <a:cubicBezTo>
                    <a:pt x="16112" y="9796"/>
                    <a:pt x="13510" y="15367"/>
                    <a:pt x="9107" y="19503"/>
                  </a:cubicBezTo>
                  <a:cubicBezTo>
                    <a:pt x="6705" y="21805"/>
                    <a:pt x="3770" y="23406"/>
                    <a:pt x="401" y="23640"/>
                  </a:cubicBezTo>
                  <a:cubicBezTo>
                    <a:pt x="11" y="23672"/>
                    <a:pt x="1" y="24275"/>
                    <a:pt x="371" y="24275"/>
                  </a:cubicBezTo>
                  <a:cubicBezTo>
                    <a:pt x="381" y="24275"/>
                    <a:pt x="391" y="24274"/>
                    <a:pt x="401" y="24273"/>
                  </a:cubicBezTo>
                  <a:cubicBezTo>
                    <a:pt x="3336" y="24040"/>
                    <a:pt x="6038" y="22872"/>
                    <a:pt x="8307" y="21038"/>
                  </a:cubicBezTo>
                  <a:cubicBezTo>
                    <a:pt x="10642" y="19203"/>
                    <a:pt x="12476" y="16801"/>
                    <a:pt x="14177" y="14400"/>
                  </a:cubicBezTo>
                  <a:cubicBezTo>
                    <a:pt x="15945" y="11931"/>
                    <a:pt x="17546" y="9363"/>
                    <a:pt x="19414" y="6994"/>
                  </a:cubicBezTo>
                  <a:cubicBezTo>
                    <a:pt x="21082" y="4893"/>
                    <a:pt x="22984" y="2858"/>
                    <a:pt x="25419" y="1657"/>
                  </a:cubicBezTo>
                  <a:cubicBezTo>
                    <a:pt x="26866" y="941"/>
                    <a:pt x="28379" y="639"/>
                    <a:pt x="29899" y="639"/>
                  </a:cubicBezTo>
                  <a:cubicBezTo>
                    <a:pt x="31637" y="639"/>
                    <a:pt x="33386" y="1034"/>
                    <a:pt x="35059" y="1657"/>
                  </a:cubicBezTo>
                  <a:cubicBezTo>
                    <a:pt x="35095" y="1670"/>
                    <a:pt x="35130" y="1676"/>
                    <a:pt x="35162" y="1676"/>
                  </a:cubicBezTo>
                  <a:cubicBezTo>
                    <a:pt x="35454" y="1676"/>
                    <a:pt x="35556" y="1177"/>
                    <a:pt x="35226" y="1057"/>
                  </a:cubicBezTo>
                  <a:cubicBezTo>
                    <a:pt x="33516" y="413"/>
                    <a:pt x="31710" y="0"/>
                    <a:pt x="2990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76" name="Google Shape;2376;p9"/>
            <p:cNvSpPr/>
            <p:nvPr/>
          </p:nvSpPr>
          <p:spPr>
            <a:xfrm>
              <a:off x="8766187" y="2402874"/>
              <a:ext cx="78339" cy="353978"/>
            </a:xfrm>
            <a:custGeom>
              <a:avLst/>
              <a:gdLst/>
              <a:ahLst/>
              <a:cxnLst/>
              <a:rect l="l" t="t" r="r" b="b"/>
              <a:pathLst>
                <a:path w="2615" h="11816" extrusionOk="0">
                  <a:moveTo>
                    <a:pt x="440" y="0"/>
                  </a:moveTo>
                  <a:cubicBezTo>
                    <a:pt x="212" y="0"/>
                    <a:pt x="1" y="314"/>
                    <a:pt x="179" y="568"/>
                  </a:cubicBezTo>
                  <a:cubicBezTo>
                    <a:pt x="1413" y="2003"/>
                    <a:pt x="1747" y="4104"/>
                    <a:pt x="1847" y="5905"/>
                  </a:cubicBezTo>
                  <a:cubicBezTo>
                    <a:pt x="1980" y="7740"/>
                    <a:pt x="1880" y="9708"/>
                    <a:pt x="1247" y="11443"/>
                  </a:cubicBezTo>
                  <a:cubicBezTo>
                    <a:pt x="1165" y="11666"/>
                    <a:pt x="1356" y="11815"/>
                    <a:pt x="1547" y="11815"/>
                  </a:cubicBezTo>
                  <a:cubicBezTo>
                    <a:pt x="1671" y="11815"/>
                    <a:pt x="1795" y="11753"/>
                    <a:pt x="1847" y="11610"/>
                  </a:cubicBezTo>
                  <a:cubicBezTo>
                    <a:pt x="2514" y="9742"/>
                    <a:pt x="2614" y="7607"/>
                    <a:pt x="2481" y="5639"/>
                  </a:cubicBezTo>
                  <a:cubicBezTo>
                    <a:pt x="2314" y="3704"/>
                    <a:pt x="1914" y="1636"/>
                    <a:pt x="646" y="101"/>
                  </a:cubicBezTo>
                  <a:cubicBezTo>
                    <a:pt x="583" y="30"/>
                    <a:pt x="511" y="0"/>
                    <a:pt x="44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77" name="Google Shape;2377;p9"/>
            <p:cNvSpPr/>
            <p:nvPr/>
          </p:nvSpPr>
          <p:spPr>
            <a:xfrm>
              <a:off x="8266921" y="2538182"/>
              <a:ext cx="406493" cy="75103"/>
            </a:xfrm>
            <a:custGeom>
              <a:avLst/>
              <a:gdLst/>
              <a:ahLst/>
              <a:cxnLst/>
              <a:rect l="l" t="t" r="r" b="b"/>
              <a:pathLst>
                <a:path w="13569" h="2507" extrusionOk="0">
                  <a:moveTo>
                    <a:pt x="8155" y="1"/>
                  </a:moveTo>
                  <a:cubicBezTo>
                    <a:pt x="7596" y="1"/>
                    <a:pt x="7043" y="22"/>
                    <a:pt x="6505" y="54"/>
                  </a:cubicBezTo>
                  <a:cubicBezTo>
                    <a:pt x="4404" y="188"/>
                    <a:pt x="1869" y="521"/>
                    <a:pt x="234" y="1989"/>
                  </a:cubicBezTo>
                  <a:cubicBezTo>
                    <a:pt x="0" y="2197"/>
                    <a:pt x="232" y="2506"/>
                    <a:pt x="488" y="2506"/>
                  </a:cubicBezTo>
                  <a:cubicBezTo>
                    <a:pt x="561" y="2506"/>
                    <a:pt x="635" y="2481"/>
                    <a:pt x="701" y="2422"/>
                  </a:cubicBezTo>
                  <a:cubicBezTo>
                    <a:pt x="2236" y="1021"/>
                    <a:pt x="4804" y="755"/>
                    <a:pt x="6772" y="655"/>
                  </a:cubicBezTo>
                  <a:cubicBezTo>
                    <a:pt x="7141" y="643"/>
                    <a:pt x="7518" y="635"/>
                    <a:pt x="7898" y="635"/>
                  </a:cubicBezTo>
                  <a:cubicBezTo>
                    <a:pt x="9650" y="635"/>
                    <a:pt x="11487" y="797"/>
                    <a:pt x="13077" y="1455"/>
                  </a:cubicBezTo>
                  <a:cubicBezTo>
                    <a:pt x="13119" y="1474"/>
                    <a:pt x="13158" y="1483"/>
                    <a:pt x="13195" y="1483"/>
                  </a:cubicBezTo>
                  <a:cubicBezTo>
                    <a:pt x="13475" y="1483"/>
                    <a:pt x="13568" y="973"/>
                    <a:pt x="13244" y="855"/>
                  </a:cubicBezTo>
                  <a:cubicBezTo>
                    <a:pt x="11680" y="199"/>
                    <a:pt x="9888" y="1"/>
                    <a:pt x="815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78" name="Google Shape;2378;p9"/>
            <p:cNvSpPr/>
            <p:nvPr/>
          </p:nvSpPr>
          <p:spPr>
            <a:xfrm>
              <a:off x="8430657" y="2788610"/>
              <a:ext cx="64139" cy="225220"/>
            </a:xfrm>
            <a:custGeom>
              <a:avLst/>
              <a:gdLst/>
              <a:ahLst/>
              <a:cxnLst/>
              <a:rect l="l" t="t" r="r" b="b"/>
              <a:pathLst>
                <a:path w="2141" h="7518" extrusionOk="0">
                  <a:moveTo>
                    <a:pt x="1823" y="0"/>
                  </a:moveTo>
                  <a:cubicBezTo>
                    <a:pt x="1665" y="0"/>
                    <a:pt x="1506" y="100"/>
                    <a:pt x="1506" y="300"/>
                  </a:cubicBezTo>
                  <a:cubicBezTo>
                    <a:pt x="1506" y="2602"/>
                    <a:pt x="1406" y="5070"/>
                    <a:pt x="139" y="7072"/>
                  </a:cubicBezTo>
                  <a:cubicBezTo>
                    <a:pt x="0" y="7303"/>
                    <a:pt x="213" y="7517"/>
                    <a:pt x="435" y="7517"/>
                  </a:cubicBezTo>
                  <a:cubicBezTo>
                    <a:pt x="533" y="7517"/>
                    <a:pt x="634" y="7475"/>
                    <a:pt x="706" y="7372"/>
                  </a:cubicBezTo>
                  <a:cubicBezTo>
                    <a:pt x="2007" y="5304"/>
                    <a:pt x="2140" y="2702"/>
                    <a:pt x="2140" y="300"/>
                  </a:cubicBezTo>
                  <a:cubicBezTo>
                    <a:pt x="2140" y="100"/>
                    <a:pt x="1982" y="0"/>
                    <a:pt x="182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79" name="Google Shape;2379;p9"/>
            <p:cNvSpPr/>
            <p:nvPr/>
          </p:nvSpPr>
          <p:spPr>
            <a:xfrm>
              <a:off x="8193980" y="2952466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80" name="Google Shape;2380;p9"/>
            <p:cNvSpPr/>
            <p:nvPr/>
          </p:nvSpPr>
          <p:spPr>
            <a:xfrm>
              <a:off x="8171004" y="291049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81" name="Google Shape;2381;p9"/>
            <p:cNvSpPr/>
            <p:nvPr/>
          </p:nvSpPr>
          <p:spPr>
            <a:xfrm>
              <a:off x="8152013" y="294947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82" name="Google Shape;2382;p9"/>
            <p:cNvSpPr/>
            <p:nvPr/>
          </p:nvSpPr>
          <p:spPr>
            <a:xfrm>
              <a:off x="8311884" y="261471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83" name="Google Shape;2383;p9"/>
            <p:cNvSpPr/>
            <p:nvPr/>
          </p:nvSpPr>
          <p:spPr>
            <a:xfrm>
              <a:off x="8274919" y="263571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84" name="Google Shape;2384;p9"/>
            <p:cNvSpPr/>
            <p:nvPr/>
          </p:nvSpPr>
          <p:spPr>
            <a:xfrm>
              <a:off x="8235947" y="256777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85" name="Google Shape;2385;p9"/>
            <p:cNvSpPr/>
            <p:nvPr/>
          </p:nvSpPr>
          <p:spPr>
            <a:xfrm>
              <a:off x="8474781" y="300243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86" name="Google Shape;2386;p9"/>
            <p:cNvSpPr/>
            <p:nvPr/>
          </p:nvSpPr>
          <p:spPr>
            <a:xfrm>
              <a:off x="8447792" y="303840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87" name="Google Shape;2387;p9"/>
            <p:cNvSpPr/>
            <p:nvPr/>
          </p:nvSpPr>
          <p:spPr>
            <a:xfrm>
              <a:off x="8416818" y="295546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88" name="Google Shape;2388;p9"/>
            <p:cNvSpPr/>
            <p:nvPr/>
          </p:nvSpPr>
          <p:spPr>
            <a:xfrm>
              <a:off x="8772537" y="266168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89" name="Google Shape;2389;p9"/>
            <p:cNvSpPr/>
            <p:nvPr/>
          </p:nvSpPr>
          <p:spPr>
            <a:xfrm>
              <a:off x="8772537" y="270066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90" name="Google Shape;2390;p9"/>
            <p:cNvSpPr/>
            <p:nvPr/>
          </p:nvSpPr>
          <p:spPr>
            <a:xfrm>
              <a:off x="8854465" y="268268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391" name="Google Shape;2391;p9"/>
          <p:cNvGrpSpPr/>
          <p:nvPr/>
        </p:nvGrpSpPr>
        <p:grpSpPr>
          <a:xfrm>
            <a:off x="-282721" y="5296389"/>
            <a:ext cx="1524495" cy="1418404"/>
            <a:chOff x="-181020" y="4253777"/>
            <a:chExt cx="1117161" cy="1087511"/>
          </a:xfrm>
        </p:grpSpPr>
        <p:sp>
          <p:nvSpPr>
            <p:cNvPr id="2392" name="Google Shape;2392;p9"/>
            <p:cNvSpPr/>
            <p:nvPr/>
          </p:nvSpPr>
          <p:spPr>
            <a:xfrm>
              <a:off x="-181020" y="4348975"/>
              <a:ext cx="1040274" cy="992312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93" name="Google Shape;2393;p9"/>
            <p:cNvSpPr/>
            <p:nvPr/>
          </p:nvSpPr>
          <p:spPr>
            <a:xfrm>
              <a:off x="75757" y="4879546"/>
              <a:ext cx="68004" cy="129596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94" name="Google Shape;2394;p9"/>
            <p:cNvSpPr/>
            <p:nvPr/>
          </p:nvSpPr>
          <p:spPr>
            <a:xfrm>
              <a:off x="165473" y="4973486"/>
              <a:ext cx="105181" cy="98380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95" name="Google Shape;2395;p9"/>
            <p:cNvSpPr/>
            <p:nvPr/>
          </p:nvSpPr>
          <p:spPr>
            <a:xfrm>
              <a:off x="262618" y="4842671"/>
              <a:ext cx="69981" cy="100807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96" name="Google Shape;2396;p9"/>
            <p:cNvSpPr/>
            <p:nvPr/>
          </p:nvSpPr>
          <p:spPr>
            <a:xfrm>
              <a:off x="393523" y="4912197"/>
              <a:ext cx="106948" cy="91910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97" name="Google Shape;2397;p9"/>
            <p:cNvSpPr/>
            <p:nvPr/>
          </p:nvSpPr>
          <p:spPr>
            <a:xfrm>
              <a:off x="452415" y="4773294"/>
              <a:ext cx="62042" cy="109315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98" name="Google Shape;2398;p9"/>
            <p:cNvSpPr/>
            <p:nvPr/>
          </p:nvSpPr>
          <p:spPr>
            <a:xfrm>
              <a:off x="559386" y="4847733"/>
              <a:ext cx="101975" cy="74145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99" name="Google Shape;2399;p9"/>
            <p:cNvSpPr/>
            <p:nvPr/>
          </p:nvSpPr>
          <p:spPr>
            <a:xfrm>
              <a:off x="616361" y="4692145"/>
              <a:ext cx="58986" cy="117134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00" name="Google Shape;2400;p9"/>
            <p:cNvSpPr/>
            <p:nvPr/>
          </p:nvSpPr>
          <p:spPr>
            <a:xfrm>
              <a:off x="711289" y="4724497"/>
              <a:ext cx="130195" cy="74085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01" name="Google Shape;2401;p9"/>
            <p:cNvSpPr/>
            <p:nvPr/>
          </p:nvSpPr>
          <p:spPr>
            <a:xfrm>
              <a:off x="719257" y="4548688"/>
              <a:ext cx="76991" cy="108266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02" name="Google Shape;2402;p9"/>
            <p:cNvSpPr/>
            <p:nvPr/>
          </p:nvSpPr>
          <p:spPr>
            <a:xfrm>
              <a:off x="810681" y="4525563"/>
              <a:ext cx="103473" cy="71808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03" name="Google Shape;2403;p9"/>
            <p:cNvSpPr/>
            <p:nvPr/>
          </p:nvSpPr>
          <p:spPr>
            <a:xfrm>
              <a:off x="723691" y="4397893"/>
              <a:ext cx="124533" cy="86038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04" name="Google Shape;2404;p9"/>
            <p:cNvSpPr/>
            <p:nvPr/>
          </p:nvSpPr>
          <p:spPr>
            <a:xfrm>
              <a:off x="842164" y="4366529"/>
              <a:ext cx="93977" cy="72947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05" name="Google Shape;2405;p9"/>
            <p:cNvSpPr/>
            <p:nvPr/>
          </p:nvSpPr>
          <p:spPr>
            <a:xfrm>
              <a:off x="781235" y="4253777"/>
              <a:ext cx="91400" cy="115396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406" name="Google Shape;2406;p9"/>
          <p:cNvGrpSpPr/>
          <p:nvPr/>
        </p:nvGrpSpPr>
        <p:grpSpPr>
          <a:xfrm>
            <a:off x="-264993" y="4932569"/>
            <a:ext cx="1206280" cy="1546943"/>
            <a:chOff x="-168050" y="4195214"/>
            <a:chExt cx="719519" cy="965231"/>
          </a:xfrm>
        </p:grpSpPr>
        <p:sp>
          <p:nvSpPr>
            <p:cNvPr id="2407" name="Google Shape;2407;p9"/>
            <p:cNvSpPr/>
            <p:nvPr/>
          </p:nvSpPr>
          <p:spPr>
            <a:xfrm>
              <a:off x="-168050" y="4195214"/>
              <a:ext cx="719519" cy="965231"/>
            </a:xfrm>
            <a:custGeom>
              <a:avLst/>
              <a:gdLst/>
              <a:ahLst/>
              <a:cxnLst/>
              <a:rect l="l" t="t" r="r" b="b"/>
              <a:pathLst>
                <a:path w="24018" h="32220" extrusionOk="0">
                  <a:moveTo>
                    <a:pt x="11911" y="0"/>
                  </a:moveTo>
                  <a:cubicBezTo>
                    <a:pt x="10245" y="0"/>
                    <a:pt x="8091" y="4375"/>
                    <a:pt x="6872" y="6468"/>
                  </a:cubicBezTo>
                  <a:cubicBezTo>
                    <a:pt x="5371" y="9236"/>
                    <a:pt x="3870" y="12138"/>
                    <a:pt x="2936" y="15174"/>
                  </a:cubicBezTo>
                  <a:cubicBezTo>
                    <a:pt x="1669" y="19377"/>
                    <a:pt x="1" y="26282"/>
                    <a:pt x="701" y="30718"/>
                  </a:cubicBezTo>
                  <a:lnTo>
                    <a:pt x="1502" y="32219"/>
                  </a:lnTo>
                  <a:cubicBezTo>
                    <a:pt x="1635" y="29084"/>
                    <a:pt x="4204" y="26182"/>
                    <a:pt x="6305" y="24314"/>
                  </a:cubicBezTo>
                  <a:cubicBezTo>
                    <a:pt x="11175" y="20111"/>
                    <a:pt x="17146" y="17542"/>
                    <a:pt x="21550" y="12639"/>
                  </a:cubicBezTo>
                  <a:cubicBezTo>
                    <a:pt x="22383" y="11705"/>
                    <a:pt x="24018" y="9503"/>
                    <a:pt x="21683" y="9136"/>
                  </a:cubicBezTo>
                  <a:cubicBezTo>
                    <a:pt x="21615" y="9124"/>
                    <a:pt x="21544" y="9118"/>
                    <a:pt x="21471" y="9118"/>
                  </a:cubicBezTo>
                  <a:cubicBezTo>
                    <a:pt x="20146" y="9118"/>
                    <a:pt x="18032" y="11041"/>
                    <a:pt x="17146" y="11705"/>
                  </a:cubicBezTo>
                  <a:cubicBezTo>
                    <a:pt x="13644" y="14507"/>
                    <a:pt x="10842" y="18710"/>
                    <a:pt x="6872" y="20811"/>
                  </a:cubicBezTo>
                  <a:cubicBezTo>
                    <a:pt x="7239" y="20211"/>
                    <a:pt x="7706" y="19644"/>
                    <a:pt x="8040" y="19043"/>
                  </a:cubicBezTo>
                  <a:cubicBezTo>
                    <a:pt x="10141" y="16275"/>
                    <a:pt x="12109" y="13339"/>
                    <a:pt x="14211" y="10437"/>
                  </a:cubicBezTo>
                  <a:cubicBezTo>
                    <a:pt x="15378" y="8903"/>
                    <a:pt x="16446" y="7168"/>
                    <a:pt x="17613" y="5534"/>
                  </a:cubicBezTo>
                  <a:cubicBezTo>
                    <a:pt x="18303" y="4441"/>
                    <a:pt x="19265" y="2978"/>
                    <a:pt x="18025" y="2978"/>
                  </a:cubicBezTo>
                  <a:cubicBezTo>
                    <a:pt x="17826" y="2978"/>
                    <a:pt x="17569" y="3015"/>
                    <a:pt x="17246" y="3098"/>
                  </a:cubicBezTo>
                  <a:cubicBezTo>
                    <a:pt x="14911" y="3565"/>
                    <a:pt x="12576" y="7635"/>
                    <a:pt x="11309" y="9503"/>
                  </a:cubicBezTo>
                  <a:cubicBezTo>
                    <a:pt x="9541" y="12305"/>
                    <a:pt x="6372" y="16575"/>
                    <a:pt x="4537" y="19077"/>
                  </a:cubicBezTo>
                  <a:cubicBezTo>
                    <a:pt x="5371" y="16041"/>
                    <a:pt x="6872" y="13106"/>
                    <a:pt x="8173" y="10304"/>
                  </a:cubicBezTo>
                  <a:cubicBezTo>
                    <a:pt x="9074" y="8469"/>
                    <a:pt x="14111" y="1697"/>
                    <a:pt x="12243" y="63"/>
                  </a:cubicBezTo>
                  <a:cubicBezTo>
                    <a:pt x="12135" y="21"/>
                    <a:pt x="12024" y="0"/>
                    <a:pt x="119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08" name="Google Shape;2408;p9"/>
            <p:cNvSpPr/>
            <p:nvPr/>
          </p:nvSpPr>
          <p:spPr>
            <a:xfrm>
              <a:off x="-69107" y="486058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09" name="Google Shape;2409;p9"/>
            <p:cNvSpPr/>
            <p:nvPr/>
          </p:nvSpPr>
          <p:spPr>
            <a:xfrm>
              <a:off x="-32142" y="478464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10" name="Google Shape;2410;p9"/>
            <p:cNvSpPr/>
            <p:nvPr/>
          </p:nvSpPr>
          <p:spPr>
            <a:xfrm>
              <a:off x="16805" y="4768651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11" name="Google Shape;2411;p9"/>
            <p:cNvSpPr/>
            <p:nvPr/>
          </p:nvSpPr>
          <p:spPr>
            <a:xfrm>
              <a:off x="58772" y="469070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12" name="Google Shape;2412;p9"/>
            <p:cNvSpPr/>
            <p:nvPr/>
          </p:nvSpPr>
          <p:spPr>
            <a:xfrm>
              <a:off x="100740" y="467171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13" name="Google Shape;2413;p9"/>
            <p:cNvSpPr/>
            <p:nvPr/>
          </p:nvSpPr>
          <p:spPr>
            <a:xfrm>
              <a:off x="111733" y="459877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14" name="Google Shape;2414;p9"/>
            <p:cNvSpPr/>
            <p:nvPr/>
          </p:nvSpPr>
          <p:spPr>
            <a:xfrm>
              <a:off x="158703" y="458277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15" name="Google Shape;2415;p9"/>
            <p:cNvSpPr/>
            <p:nvPr/>
          </p:nvSpPr>
          <p:spPr>
            <a:xfrm>
              <a:off x="166701" y="4509836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16" name="Google Shape;2416;p9"/>
            <p:cNvSpPr/>
            <p:nvPr/>
          </p:nvSpPr>
          <p:spPr>
            <a:xfrm>
              <a:off x="210676" y="450183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701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17" name="Google Shape;2417;p9"/>
            <p:cNvSpPr/>
            <p:nvPr/>
          </p:nvSpPr>
          <p:spPr>
            <a:xfrm>
              <a:off x="208669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18" name="Google Shape;2418;p9"/>
            <p:cNvSpPr/>
            <p:nvPr/>
          </p:nvSpPr>
          <p:spPr>
            <a:xfrm>
              <a:off x="260641" y="443389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19" name="Google Shape;2419;p9"/>
            <p:cNvSpPr/>
            <p:nvPr/>
          </p:nvSpPr>
          <p:spPr>
            <a:xfrm>
              <a:off x="260641" y="43759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20" name="Google Shape;2420;p9"/>
            <p:cNvSpPr/>
            <p:nvPr/>
          </p:nvSpPr>
          <p:spPr>
            <a:xfrm>
              <a:off x="305604" y="437096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21" name="Google Shape;2421;p9"/>
            <p:cNvSpPr/>
            <p:nvPr/>
          </p:nvSpPr>
          <p:spPr>
            <a:xfrm>
              <a:off x="318700" y="430079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22" name="Google Shape;2422;p9"/>
            <p:cNvSpPr/>
            <p:nvPr/>
          </p:nvSpPr>
          <p:spPr>
            <a:xfrm>
              <a:off x="357672" y="42847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23" name="Google Shape;2423;p9"/>
            <p:cNvSpPr/>
            <p:nvPr/>
          </p:nvSpPr>
          <p:spPr>
            <a:xfrm>
              <a:off x="-1168" y="487055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24" name="Google Shape;2424;p9"/>
            <p:cNvSpPr/>
            <p:nvPr/>
          </p:nvSpPr>
          <p:spPr>
            <a:xfrm>
              <a:off x="58772" y="4818617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25" name="Google Shape;2425;p9"/>
            <p:cNvSpPr/>
            <p:nvPr/>
          </p:nvSpPr>
          <p:spPr>
            <a:xfrm>
              <a:off x="116736" y="481361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26" name="Google Shape;2426;p9"/>
            <p:cNvSpPr/>
            <p:nvPr/>
          </p:nvSpPr>
          <p:spPr>
            <a:xfrm>
              <a:off x="137734" y="476364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27" name="Google Shape;2427;p9"/>
            <p:cNvSpPr/>
            <p:nvPr/>
          </p:nvSpPr>
          <p:spPr>
            <a:xfrm>
              <a:off x="205673" y="475565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28" name="Google Shape;2428;p9"/>
            <p:cNvSpPr/>
            <p:nvPr/>
          </p:nvSpPr>
          <p:spPr>
            <a:xfrm>
              <a:off x="213671" y="470568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29" name="Google Shape;2429;p9"/>
            <p:cNvSpPr/>
            <p:nvPr/>
          </p:nvSpPr>
          <p:spPr>
            <a:xfrm>
              <a:off x="268609" y="4700712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30" name="Google Shape;2430;p9"/>
            <p:cNvSpPr/>
            <p:nvPr/>
          </p:nvSpPr>
          <p:spPr>
            <a:xfrm>
              <a:off x="271605" y="464074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31" name="Google Shape;2431;p9"/>
            <p:cNvSpPr/>
            <p:nvPr/>
          </p:nvSpPr>
          <p:spPr>
            <a:xfrm>
              <a:off x="328580" y="4650746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32" name="Google Shape;2432;p9"/>
            <p:cNvSpPr/>
            <p:nvPr/>
          </p:nvSpPr>
          <p:spPr>
            <a:xfrm>
              <a:off x="334571" y="459377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33" name="Google Shape;2433;p9"/>
            <p:cNvSpPr/>
            <p:nvPr/>
          </p:nvSpPr>
          <p:spPr>
            <a:xfrm>
              <a:off x="394511" y="4595778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34" name="Google Shape;2434;p9"/>
            <p:cNvSpPr/>
            <p:nvPr/>
          </p:nvSpPr>
          <p:spPr>
            <a:xfrm>
              <a:off x="386543" y="4538833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35" name="Google Shape;2435;p9"/>
            <p:cNvSpPr/>
            <p:nvPr/>
          </p:nvSpPr>
          <p:spPr>
            <a:xfrm>
              <a:off x="441481" y="4553811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36" name="Google Shape;2436;p9"/>
            <p:cNvSpPr/>
            <p:nvPr/>
          </p:nvSpPr>
          <p:spPr>
            <a:xfrm>
              <a:off x="465476" y="449387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37" name="Google Shape;2437;p9"/>
            <p:cNvSpPr/>
            <p:nvPr/>
          </p:nvSpPr>
          <p:spPr>
            <a:xfrm>
              <a:off x="-59132" y="4711676"/>
              <a:ext cx="21030" cy="15039"/>
            </a:xfrm>
            <a:custGeom>
              <a:avLst/>
              <a:gdLst/>
              <a:ahLst/>
              <a:cxnLst/>
              <a:rect l="l" t="t" r="r" b="b"/>
              <a:pathLst>
                <a:path w="702" h="502" extrusionOk="0">
                  <a:moveTo>
                    <a:pt x="368" y="1"/>
                  </a:moveTo>
                  <a:cubicBezTo>
                    <a:pt x="1" y="1"/>
                    <a:pt x="1" y="501"/>
                    <a:pt x="368" y="501"/>
                  </a:cubicBezTo>
                  <a:cubicBezTo>
                    <a:pt x="701" y="501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38" name="Google Shape;2438;p9"/>
            <p:cNvSpPr/>
            <p:nvPr/>
          </p:nvSpPr>
          <p:spPr>
            <a:xfrm>
              <a:off x="-64135" y="4637746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39" name="Google Shape;2439;p9"/>
            <p:cNvSpPr/>
            <p:nvPr/>
          </p:nvSpPr>
          <p:spPr>
            <a:xfrm>
              <a:off x="-14169" y="461677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40" name="Google Shape;2440;p9"/>
            <p:cNvSpPr/>
            <p:nvPr/>
          </p:nvSpPr>
          <p:spPr>
            <a:xfrm>
              <a:off x="-25163" y="454380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5"/>
                    <a:pt x="368" y="535"/>
                  </a:cubicBezTo>
                  <a:cubicBezTo>
                    <a:pt x="701" y="535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41" name="Google Shape;2441;p9"/>
            <p:cNvSpPr/>
            <p:nvPr/>
          </p:nvSpPr>
          <p:spPr>
            <a:xfrm>
              <a:off x="24803" y="4522837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42" name="Google Shape;2442;p9"/>
            <p:cNvSpPr/>
            <p:nvPr/>
          </p:nvSpPr>
          <p:spPr>
            <a:xfrm>
              <a:off x="11832" y="44628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43" name="Google Shape;2443;p9"/>
            <p:cNvSpPr/>
            <p:nvPr/>
          </p:nvSpPr>
          <p:spPr>
            <a:xfrm>
              <a:off x="66770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44" name="Google Shape;2444;p9"/>
            <p:cNvSpPr/>
            <p:nvPr/>
          </p:nvSpPr>
          <p:spPr>
            <a:xfrm>
              <a:off x="56795" y="438093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45" name="Google Shape;2445;p9"/>
            <p:cNvSpPr/>
            <p:nvPr/>
          </p:nvSpPr>
          <p:spPr>
            <a:xfrm>
              <a:off x="106761" y="437893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46" name="Google Shape;2446;p9"/>
            <p:cNvSpPr/>
            <p:nvPr/>
          </p:nvSpPr>
          <p:spPr>
            <a:xfrm>
              <a:off x="103860" y="4287794"/>
              <a:ext cx="20042" cy="15039"/>
            </a:xfrm>
            <a:custGeom>
              <a:avLst/>
              <a:gdLst/>
              <a:ahLst/>
              <a:cxnLst/>
              <a:rect l="l" t="t" r="r" b="b"/>
              <a:pathLst>
                <a:path w="669" h="502" extrusionOk="0">
                  <a:moveTo>
                    <a:pt x="335" y="1"/>
                  </a:moveTo>
                  <a:cubicBezTo>
                    <a:pt x="1" y="1"/>
                    <a:pt x="1" y="501"/>
                    <a:pt x="335" y="501"/>
                  </a:cubicBezTo>
                  <a:cubicBezTo>
                    <a:pt x="668" y="501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47" name="Google Shape;2447;p9"/>
            <p:cNvSpPr/>
            <p:nvPr/>
          </p:nvSpPr>
          <p:spPr>
            <a:xfrm>
              <a:off x="155833" y="428180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48" name="Google Shape;2448;p9"/>
            <p:cNvSpPr/>
            <p:nvPr/>
          </p:nvSpPr>
          <p:spPr>
            <a:xfrm>
              <a:off x="168833" y="4208861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49" name="Google Shape;2449;p9"/>
            <p:cNvSpPr/>
            <p:nvPr/>
          </p:nvSpPr>
          <p:spPr>
            <a:xfrm>
              <a:off x="-80101" y="4766644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50" name="Google Shape;2450;p9"/>
            <p:cNvSpPr/>
            <p:nvPr/>
          </p:nvSpPr>
          <p:spPr>
            <a:xfrm>
              <a:off x="-59132" y="492852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51" name="Google Shape;2451;p9"/>
            <p:cNvSpPr/>
            <p:nvPr/>
          </p:nvSpPr>
          <p:spPr>
            <a:xfrm>
              <a:off x="-129078" y="489754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52" name="Google Shape;2452;p9"/>
            <p:cNvSpPr/>
            <p:nvPr/>
          </p:nvSpPr>
          <p:spPr>
            <a:xfrm>
              <a:off x="-108079" y="497549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53" name="Google Shape;2453;p9"/>
            <p:cNvSpPr/>
            <p:nvPr/>
          </p:nvSpPr>
          <p:spPr>
            <a:xfrm>
              <a:off x="-135069" y="50044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454" name="Google Shape;2454;p9"/>
          <p:cNvGrpSpPr/>
          <p:nvPr/>
        </p:nvGrpSpPr>
        <p:grpSpPr>
          <a:xfrm rot="5400000">
            <a:off x="11301135" y="362"/>
            <a:ext cx="1034111" cy="1033365"/>
            <a:chOff x="7973149" y="-201092"/>
            <a:chExt cx="1116750" cy="1145263"/>
          </a:xfrm>
        </p:grpSpPr>
        <p:sp>
          <p:nvSpPr>
            <p:cNvPr id="2455" name="Google Shape;2455;p9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56" name="Google Shape;2456;p9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57" name="Google Shape;2457;p9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58" name="Google Shape;2458;p9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59" name="Google Shape;2459;p9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60" name="Google Shape;2460;p9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61" name="Google Shape;2461;p9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62" name="Google Shape;2462;p9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63" name="Google Shape;2463;p9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64" name="Google Shape;2464;p9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65" name="Google Shape;2465;p9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66" name="Google Shape;2466;p9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67" name="Google Shape;2467;p9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68" name="Google Shape;2468;p9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69" name="Google Shape;2469;p9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70" name="Google Shape;2470;p9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71" name="Google Shape;2471;p9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72" name="Google Shape;2472;p9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73" name="Google Shape;2473;p9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74" name="Google Shape;2474;p9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75" name="Google Shape;2475;p9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76" name="Google Shape;2476;p9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77" name="Google Shape;2477;p9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78" name="Google Shape;2478;p9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79" name="Google Shape;2479;p9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80" name="Google Shape;2480;p9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81" name="Google Shape;2481;p9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82" name="Google Shape;2482;p9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83" name="Google Shape;2483;p9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84" name="Google Shape;2484;p9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85" name="Google Shape;2485;p9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86" name="Google Shape;2486;p9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87" name="Google Shape;2487;p9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88" name="Google Shape;2488;p9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89" name="Google Shape;2489;p9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90" name="Google Shape;2490;p9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91" name="Google Shape;2491;p9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92" name="Google Shape;2492;p9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93" name="Google Shape;2493;p9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94" name="Google Shape;2494;p9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95" name="Google Shape;2495;p9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96" name="Google Shape;2496;p9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97" name="Google Shape;2497;p9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98" name="Google Shape;2498;p9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99" name="Google Shape;2499;p9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00" name="Google Shape;2500;p9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01" name="Google Shape;2501;p9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02" name="Google Shape;2502;p9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03" name="Google Shape;2503;p9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04" name="Google Shape;2504;p9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05" name="Google Shape;2505;p9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06" name="Google Shape;2506;p9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07" name="Google Shape;2507;p9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08" name="Google Shape;2508;p9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09" name="Google Shape;2509;p9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10" name="Google Shape;2510;p9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11" name="Google Shape;2511;p9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12" name="Google Shape;2512;p9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13" name="Google Shape;2513;p9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14" name="Google Shape;2514;p9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15" name="Google Shape;2515;p9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516" name="Google Shape;2516;p9"/>
          <p:cNvGrpSpPr/>
          <p:nvPr/>
        </p:nvGrpSpPr>
        <p:grpSpPr>
          <a:xfrm rot="5400000">
            <a:off x="392584" y="5619382"/>
            <a:ext cx="571291" cy="1619061"/>
            <a:chOff x="7607455" y="4238363"/>
            <a:chExt cx="438017" cy="1186459"/>
          </a:xfrm>
        </p:grpSpPr>
        <p:sp>
          <p:nvSpPr>
            <p:cNvPr id="2517" name="Google Shape;2517;p9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18" name="Google Shape;2518;p9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19" name="Google Shape;2519;p9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20" name="Google Shape;2520;p9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21" name="Google Shape;2521;p9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22" name="Google Shape;2522;p9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23" name="Google Shape;2523;p9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24" name="Google Shape;2524;p9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25" name="Google Shape;2525;p9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26" name="Google Shape;2526;p9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27" name="Google Shape;2527;p9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28" name="Google Shape;2528;p9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29" name="Google Shape;2529;p9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30" name="Google Shape;2530;p9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31" name="Google Shape;2531;p9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32" name="Google Shape;2532;p9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33" name="Google Shape;2533;p9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34" name="Google Shape;2534;p9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35" name="Google Shape;2535;p9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36" name="Google Shape;2536;p9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37" name="Google Shape;2537;p9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38" name="Google Shape;2538;p9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39" name="Google Shape;2539;p9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40" name="Google Shape;2540;p9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541" name="Google Shape;2541;p9"/>
          <p:cNvGrpSpPr/>
          <p:nvPr/>
        </p:nvGrpSpPr>
        <p:grpSpPr>
          <a:xfrm>
            <a:off x="11459832" y="6246622"/>
            <a:ext cx="746909" cy="724561"/>
            <a:chOff x="8202967" y="4478366"/>
            <a:chExt cx="900965" cy="871845"/>
          </a:xfrm>
        </p:grpSpPr>
        <p:sp>
          <p:nvSpPr>
            <p:cNvPr id="2542" name="Google Shape;2542;p9"/>
            <p:cNvSpPr/>
            <p:nvPr/>
          </p:nvSpPr>
          <p:spPr>
            <a:xfrm>
              <a:off x="8202967" y="4478366"/>
              <a:ext cx="890427" cy="838361"/>
            </a:xfrm>
            <a:custGeom>
              <a:avLst/>
              <a:gdLst/>
              <a:ahLst/>
              <a:cxnLst/>
              <a:rect l="l" t="t" r="r" b="b"/>
              <a:pathLst>
                <a:path w="29723" h="27985" extrusionOk="0">
                  <a:moveTo>
                    <a:pt x="12965" y="1"/>
                  </a:moveTo>
                  <a:cubicBezTo>
                    <a:pt x="12807" y="1"/>
                    <a:pt x="12645" y="31"/>
                    <a:pt x="12476" y="98"/>
                  </a:cubicBezTo>
                  <a:cubicBezTo>
                    <a:pt x="11342" y="599"/>
                    <a:pt x="10942" y="2533"/>
                    <a:pt x="9574" y="3868"/>
                  </a:cubicBezTo>
                  <a:cubicBezTo>
                    <a:pt x="8146" y="3712"/>
                    <a:pt x="4836" y="2342"/>
                    <a:pt x="2984" y="2342"/>
                  </a:cubicBezTo>
                  <a:cubicBezTo>
                    <a:pt x="2458" y="2342"/>
                    <a:pt x="2050" y="2453"/>
                    <a:pt x="1836" y="2733"/>
                  </a:cubicBezTo>
                  <a:cubicBezTo>
                    <a:pt x="868" y="3968"/>
                    <a:pt x="3570" y="9305"/>
                    <a:pt x="3970" y="10472"/>
                  </a:cubicBezTo>
                  <a:cubicBezTo>
                    <a:pt x="2536" y="11139"/>
                    <a:pt x="1" y="11740"/>
                    <a:pt x="1068" y="13675"/>
                  </a:cubicBezTo>
                  <a:cubicBezTo>
                    <a:pt x="1735" y="15009"/>
                    <a:pt x="3603" y="15776"/>
                    <a:pt x="4571" y="17044"/>
                  </a:cubicBezTo>
                  <a:cubicBezTo>
                    <a:pt x="3303" y="17811"/>
                    <a:pt x="301" y="18211"/>
                    <a:pt x="1068" y="20046"/>
                  </a:cubicBezTo>
                  <a:cubicBezTo>
                    <a:pt x="1635" y="21514"/>
                    <a:pt x="4471" y="22281"/>
                    <a:pt x="5705" y="22848"/>
                  </a:cubicBezTo>
                  <a:cubicBezTo>
                    <a:pt x="4638" y="23815"/>
                    <a:pt x="3003" y="24316"/>
                    <a:pt x="4537" y="25650"/>
                  </a:cubicBezTo>
                  <a:cubicBezTo>
                    <a:pt x="5505" y="26617"/>
                    <a:pt x="7440" y="26917"/>
                    <a:pt x="8707" y="27118"/>
                  </a:cubicBezTo>
                  <a:cubicBezTo>
                    <a:pt x="12310" y="27685"/>
                    <a:pt x="25452" y="27985"/>
                    <a:pt x="29122" y="27985"/>
                  </a:cubicBezTo>
                  <a:cubicBezTo>
                    <a:pt x="29355" y="24349"/>
                    <a:pt x="29689" y="19479"/>
                    <a:pt x="29589" y="17544"/>
                  </a:cubicBezTo>
                  <a:cubicBezTo>
                    <a:pt x="29489" y="14542"/>
                    <a:pt x="29722" y="12974"/>
                    <a:pt x="29322" y="10072"/>
                  </a:cubicBezTo>
                  <a:cubicBezTo>
                    <a:pt x="29108" y="8281"/>
                    <a:pt x="29001" y="4947"/>
                    <a:pt x="27371" y="4947"/>
                  </a:cubicBezTo>
                  <a:cubicBezTo>
                    <a:pt x="26966" y="4947"/>
                    <a:pt x="26469" y="5152"/>
                    <a:pt x="25853" y="5635"/>
                  </a:cubicBezTo>
                  <a:cubicBezTo>
                    <a:pt x="25274" y="6104"/>
                    <a:pt x="24650" y="7119"/>
                    <a:pt x="24017" y="7119"/>
                  </a:cubicBezTo>
                  <a:cubicBezTo>
                    <a:pt x="23884" y="7119"/>
                    <a:pt x="23751" y="7074"/>
                    <a:pt x="23618" y="6970"/>
                  </a:cubicBezTo>
                  <a:cubicBezTo>
                    <a:pt x="23151" y="6603"/>
                    <a:pt x="23051" y="4768"/>
                    <a:pt x="22951" y="4268"/>
                  </a:cubicBezTo>
                  <a:cubicBezTo>
                    <a:pt x="22661" y="3047"/>
                    <a:pt x="22372" y="588"/>
                    <a:pt x="20890" y="588"/>
                  </a:cubicBezTo>
                  <a:cubicBezTo>
                    <a:pt x="20834" y="588"/>
                    <a:pt x="20776" y="591"/>
                    <a:pt x="20716" y="599"/>
                  </a:cubicBezTo>
                  <a:cubicBezTo>
                    <a:pt x="19248" y="799"/>
                    <a:pt x="17914" y="3701"/>
                    <a:pt x="16646" y="4468"/>
                  </a:cubicBezTo>
                  <a:cubicBezTo>
                    <a:pt x="15672" y="3402"/>
                    <a:pt x="14614" y="1"/>
                    <a:pt x="1296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43" name="Google Shape;2543;p9"/>
            <p:cNvSpPr/>
            <p:nvPr/>
          </p:nvSpPr>
          <p:spPr>
            <a:xfrm>
              <a:off x="8299123" y="4596001"/>
              <a:ext cx="804808" cy="754210"/>
            </a:xfrm>
            <a:custGeom>
              <a:avLst/>
              <a:gdLst/>
              <a:ahLst/>
              <a:cxnLst/>
              <a:rect l="l" t="t" r="r" b="b"/>
              <a:pathLst>
                <a:path w="26865" h="25176" extrusionOk="0">
                  <a:moveTo>
                    <a:pt x="577" y="1"/>
                  </a:moveTo>
                  <a:cubicBezTo>
                    <a:pt x="238" y="1"/>
                    <a:pt x="0" y="531"/>
                    <a:pt x="360" y="808"/>
                  </a:cubicBezTo>
                  <a:cubicBezTo>
                    <a:pt x="2295" y="2209"/>
                    <a:pt x="3963" y="3943"/>
                    <a:pt x="5731" y="5545"/>
                  </a:cubicBezTo>
                  <a:cubicBezTo>
                    <a:pt x="7499" y="7146"/>
                    <a:pt x="9166" y="8847"/>
                    <a:pt x="10868" y="10548"/>
                  </a:cubicBezTo>
                  <a:cubicBezTo>
                    <a:pt x="12502" y="12216"/>
                    <a:pt x="14170" y="13917"/>
                    <a:pt x="15938" y="15485"/>
                  </a:cubicBezTo>
                  <a:cubicBezTo>
                    <a:pt x="17539" y="16919"/>
                    <a:pt x="19174" y="18320"/>
                    <a:pt x="20808" y="19721"/>
                  </a:cubicBezTo>
                  <a:cubicBezTo>
                    <a:pt x="22676" y="21356"/>
                    <a:pt x="24477" y="23057"/>
                    <a:pt x="26012" y="25025"/>
                  </a:cubicBezTo>
                  <a:cubicBezTo>
                    <a:pt x="26093" y="25131"/>
                    <a:pt x="26191" y="25175"/>
                    <a:pt x="26287" y="25175"/>
                  </a:cubicBezTo>
                  <a:cubicBezTo>
                    <a:pt x="26583" y="25175"/>
                    <a:pt x="26864" y="24752"/>
                    <a:pt x="26612" y="24425"/>
                  </a:cubicBezTo>
                  <a:cubicBezTo>
                    <a:pt x="23910" y="20956"/>
                    <a:pt x="20341" y="18320"/>
                    <a:pt x="17072" y="15385"/>
                  </a:cubicBezTo>
                  <a:cubicBezTo>
                    <a:pt x="13503" y="12183"/>
                    <a:pt x="10301" y="8613"/>
                    <a:pt x="6765" y="5344"/>
                  </a:cubicBezTo>
                  <a:cubicBezTo>
                    <a:pt x="4797" y="3543"/>
                    <a:pt x="2929" y="1642"/>
                    <a:pt x="794" y="74"/>
                  </a:cubicBezTo>
                  <a:cubicBezTo>
                    <a:pt x="720" y="23"/>
                    <a:pt x="647" y="1"/>
                    <a:pt x="57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44" name="Google Shape;2544;p9"/>
            <p:cNvSpPr/>
            <p:nvPr/>
          </p:nvSpPr>
          <p:spPr>
            <a:xfrm>
              <a:off x="8354870" y="4614184"/>
              <a:ext cx="199876" cy="225220"/>
            </a:xfrm>
            <a:custGeom>
              <a:avLst/>
              <a:gdLst/>
              <a:ahLst/>
              <a:cxnLst/>
              <a:rect l="l" t="t" r="r" b="b"/>
              <a:pathLst>
                <a:path w="6672" h="7518" extrusionOk="0">
                  <a:moveTo>
                    <a:pt x="6155" y="1"/>
                  </a:moveTo>
                  <a:cubicBezTo>
                    <a:pt x="5946" y="1"/>
                    <a:pt x="5738" y="134"/>
                    <a:pt x="5738" y="401"/>
                  </a:cubicBezTo>
                  <a:cubicBezTo>
                    <a:pt x="5738" y="2254"/>
                    <a:pt x="5826" y="4106"/>
                    <a:pt x="5753" y="5959"/>
                  </a:cubicBezTo>
                  <a:lnTo>
                    <a:pt x="5753" y="5959"/>
                  </a:lnTo>
                  <a:cubicBezTo>
                    <a:pt x="4194" y="6263"/>
                    <a:pt x="2610" y="6684"/>
                    <a:pt x="1001" y="6684"/>
                  </a:cubicBezTo>
                  <a:cubicBezTo>
                    <a:pt x="846" y="6684"/>
                    <a:pt x="690" y="6681"/>
                    <a:pt x="534" y="6672"/>
                  </a:cubicBezTo>
                  <a:cubicBezTo>
                    <a:pt x="523" y="6671"/>
                    <a:pt x="513" y="6671"/>
                    <a:pt x="503" y="6671"/>
                  </a:cubicBezTo>
                  <a:cubicBezTo>
                    <a:pt x="0" y="6671"/>
                    <a:pt x="11" y="7473"/>
                    <a:pt x="534" y="7506"/>
                  </a:cubicBezTo>
                  <a:cubicBezTo>
                    <a:pt x="687" y="7514"/>
                    <a:pt x="840" y="7518"/>
                    <a:pt x="993" y="7518"/>
                  </a:cubicBezTo>
                  <a:cubicBezTo>
                    <a:pt x="2770" y="7518"/>
                    <a:pt x="4521" y="7013"/>
                    <a:pt x="6271" y="6706"/>
                  </a:cubicBezTo>
                  <a:cubicBezTo>
                    <a:pt x="6438" y="6706"/>
                    <a:pt x="6572" y="6472"/>
                    <a:pt x="6572" y="6305"/>
                  </a:cubicBezTo>
                  <a:cubicBezTo>
                    <a:pt x="6672" y="4337"/>
                    <a:pt x="6572" y="2369"/>
                    <a:pt x="6572" y="401"/>
                  </a:cubicBezTo>
                  <a:cubicBezTo>
                    <a:pt x="6572" y="134"/>
                    <a:pt x="6363" y="1"/>
                    <a:pt x="6155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45" name="Google Shape;2545;p9"/>
            <p:cNvSpPr/>
            <p:nvPr/>
          </p:nvSpPr>
          <p:spPr>
            <a:xfrm>
              <a:off x="8471396" y="4733107"/>
              <a:ext cx="219259" cy="244962"/>
            </a:xfrm>
            <a:custGeom>
              <a:avLst/>
              <a:gdLst/>
              <a:ahLst/>
              <a:cxnLst/>
              <a:rect l="l" t="t" r="r" b="b"/>
              <a:pathLst>
                <a:path w="7319" h="8177" extrusionOk="0">
                  <a:moveTo>
                    <a:pt x="6835" y="0"/>
                  </a:moveTo>
                  <a:cubicBezTo>
                    <a:pt x="6626" y="0"/>
                    <a:pt x="6418" y="134"/>
                    <a:pt x="6418" y="401"/>
                  </a:cubicBezTo>
                  <a:cubicBezTo>
                    <a:pt x="6418" y="2507"/>
                    <a:pt x="6477" y="4614"/>
                    <a:pt x="6428" y="6692"/>
                  </a:cubicBezTo>
                  <a:lnTo>
                    <a:pt x="6428" y="6692"/>
                  </a:lnTo>
                  <a:cubicBezTo>
                    <a:pt x="4456" y="6809"/>
                    <a:pt x="2485" y="7091"/>
                    <a:pt x="513" y="7372"/>
                  </a:cubicBezTo>
                  <a:cubicBezTo>
                    <a:pt x="1" y="7436"/>
                    <a:pt x="196" y="8177"/>
                    <a:pt x="684" y="8177"/>
                  </a:cubicBezTo>
                  <a:cubicBezTo>
                    <a:pt x="705" y="8177"/>
                    <a:pt x="726" y="8175"/>
                    <a:pt x="747" y="8173"/>
                  </a:cubicBezTo>
                  <a:cubicBezTo>
                    <a:pt x="2748" y="7873"/>
                    <a:pt x="4783" y="7606"/>
                    <a:pt x="6818" y="7506"/>
                  </a:cubicBezTo>
                  <a:cubicBezTo>
                    <a:pt x="7051" y="7506"/>
                    <a:pt x="7218" y="7339"/>
                    <a:pt x="7251" y="7105"/>
                  </a:cubicBezTo>
                  <a:cubicBezTo>
                    <a:pt x="7318" y="4870"/>
                    <a:pt x="7251" y="2635"/>
                    <a:pt x="7251" y="401"/>
                  </a:cubicBezTo>
                  <a:cubicBezTo>
                    <a:pt x="7251" y="134"/>
                    <a:pt x="7043" y="0"/>
                    <a:pt x="6835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46" name="Google Shape;2546;p9"/>
            <p:cNvSpPr/>
            <p:nvPr/>
          </p:nvSpPr>
          <p:spPr>
            <a:xfrm>
              <a:off x="8557698" y="4783072"/>
              <a:ext cx="304818" cy="334775"/>
            </a:xfrm>
            <a:custGeom>
              <a:avLst/>
              <a:gdLst/>
              <a:ahLst/>
              <a:cxnLst/>
              <a:rect l="l" t="t" r="r" b="b"/>
              <a:pathLst>
                <a:path w="10175" h="11175" extrusionOk="0">
                  <a:moveTo>
                    <a:pt x="9758" y="0"/>
                  </a:moveTo>
                  <a:cubicBezTo>
                    <a:pt x="9549" y="0"/>
                    <a:pt x="9341" y="134"/>
                    <a:pt x="9341" y="400"/>
                  </a:cubicBezTo>
                  <a:cubicBezTo>
                    <a:pt x="9309" y="3611"/>
                    <a:pt x="9153" y="6853"/>
                    <a:pt x="8874" y="10066"/>
                  </a:cubicBezTo>
                  <a:lnTo>
                    <a:pt x="8874" y="10066"/>
                  </a:lnTo>
                  <a:cubicBezTo>
                    <a:pt x="6122" y="10249"/>
                    <a:pt x="3313" y="10341"/>
                    <a:pt x="534" y="10341"/>
                  </a:cubicBezTo>
                  <a:cubicBezTo>
                    <a:pt x="1" y="10341"/>
                    <a:pt x="1" y="11175"/>
                    <a:pt x="534" y="11175"/>
                  </a:cubicBezTo>
                  <a:cubicBezTo>
                    <a:pt x="3470" y="11175"/>
                    <a:pt x="6372" y="11075"/>
                    <a:pt x="9241" y="10875"/>
                  </a:cubicBezTo>
                  <a:cubicBezTo>
                    <a:pt x="9507" y="10841"/>
                    <a:pt x="9641" y="10708"/>
                    <a:pt x="9674" y="10441"/>
                  </a:cubicBezTo>
                  <a:cubicBezTo>
                    <a:pt x="9974" y="7105"/>
                    <a:pt x="10141" y="3736"/>
                    <a:pt x="10175" y="400"/>
                  </a:cubicBezTo>
                  <a:cubicBezTo>
                    <a:pt x="10175" y="134"/>
                    <a:pt x="9966" y="0"/>
                    <a:pt x="975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47" name="Google Shape;2547;p9"/>
            <p:cNvSpPr/>
            <p:nvPr/>
          </p:nvSpPr>
          <p:spPr>
            <a:xfrm>
              <a:off x="8711578" y="4898970"/>
              <a:ext cx="283847" cy="332708"/>
            </a:xfrm>
            <a:custGeom>
              <a:avLst/>
              <a:gdLst/>
              <a:ahLst/>
              <a:cxnLst/>
              <a:rect l="l" t="t" r="r" b="b"/>
              <a:pathLst>
                <a:path w="9475" h="11106" extrusionOk="0">
                  <a:moveTo>
                    <a:pt x="9057" y="1"/>
                  </a:moveTo>
                  <a:cubicBezTo>
                    <a:pt x="8849" y="1"/>
                    <a:pt x="8640" y="134"/>
                    <a:pt x="8640" y="401"/>
                  </a:cubicBezTo>
                  <a:cubicBezTo>
                    <a:pt x="8640" y="3589"/>
                    <a:pt x="8485" y="6809"/>
                    <a:pt x="8204" y="10030"/>
                  </a:cubicBezTo>
                  <a:lnTo>
                    <a:pt x="8204" y="10030"/>
                  </a:lnTo>
                  <a:cubicBezTo>
                    <a:pt x="7212" y="10220"/>
                    <a:pt x="6207" y="10278"/>
                    <a:pt x="5197" y="10278"/>
                  </a:cubicBezTo>
                  <a:cubicBezTo>
                    <a:pt x="3642" y="10278"/>
                    <a:pt x="2077" y="10141"/>
                    <a:pt x="534" y="10141"/>
                  </a:cubicBezTo>
                  <a:cubicBezTo>
                    <a:pt x="1" y="10141"/>
                    <a:pt x="1" y="10975"/>
                    <a:pt x="534" y="10975"/>
                  </a:cubicBezTo>
                  <a:cubicBezTo>
                    <a:pt x="2078" y="10975"/>
                    <a:pt x="3644" y="11106"/>
                    <a:pt x="5201" y="11106"/>
                  </a:cubicBezTo>
                  <a:cubicBezTo>
                    <a:pt x="6368" y="11106"/>
                    <a:pt x="7530" y="11032"/>
                    <a:pt x="8674" y="10775"/>
                  </a:cubicBezTo>
                  <a:cubicBezTo>
                    <a:pt x="8874" y="10708"/>
                    <a:pt x="8974" y="10541"/>
                    <a:pt x="8974" y="10375"/>
                  </a:cubicBezTo>
                  <a:cubicBezTo>
                    <a:pt x="9274" y="7039"/>
                    <a:pt x="9474" y="3737"/>
                    <a:pt x="9474" y="401"/>
                  </a:cubicBezTo>
                  <a:cubicBezTo>
                    <a:pt x="9474" y="134"/>
                    <a:pt x="9266" y="1"/>
                    <a:pt x="905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48" name="Google Shape;2548;p9"/>
            <p:cNvSpPr/>
            <p:nvPr/>
          </p:nvSpPr>
          <p:spPr>
            <a:xfrm>
              <a:off x="8446803" y="5093830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34" y="734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49" name="Google Shape;2549;p9"/>
            <p:cNvSpPr/>
            <p:nvPr/>
          </p:nvSpPr>
          <p:spPr>
            <a:xfrm>
              <a:off x="8435809" y="5038862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4"/>
                    <a:pt x="467" y="734"/>
                  </a:cubicBezTo>
                  <a:cubicBezTo>
                    <a:pt x="934" y="734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50" name="Google Shape;2550;p9"/>
            <p:cNvSpPr/>
            <p:nvPr/>
          </p:nvSpPr>
          <p:spPr>
            <a:xfrm>
              <a:off x="8394831" y="5079841"/>
              <a:ext cx="28010" cy="21000"/>
            </a:xfrm>
            <a:custGeom>
              <a:avLst/>
              <a:gdLst/>
              <a:ahLst/>
              <a:cxnLst/>
              <a:rect l="l" t="t" r="r" b="b"/>
              <a:pathLst>
                <a:path w="935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34" y="701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51" name="Google Shape;2551;p9"/>
            <p:cNvSpPr/>
            <p:nvPr/>
          </p:nvSpPr>
          <p:spPr>
            <a:xfrm>
              <a:off x="8818489" y="4647165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52" name="Google Shape;2552;p9"/>
            <p:cNvSpPr/>
            <p:nvPr/>
          </p:nvSpPr>
          <p:spPr>
            <a:xfrm>
              <a:off x="8792517" y="470812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53" name="Google Shape;2553;p9"/>
            <p:cNvSpPr/>
            <p:nvPr/>
          </p:nvSpPr>
          <p:spPr>
            <a:xfrm>
              <a:off x="8760555" y="4656151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5"/>
                    <a:pt x="467" y="735"/>
                  </a:cubicBezTo>
                  <a:cubicBezTo>
                    <a:pt x="934" y="735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54" name="Google Shape;2554;p9"/>
            <p:cNvSpPr/>
            <p:nvPr/>
          </p:nvSpPr>
          <p:spPr>
            <a:xfrm>
              <a:off x="8913417" y="4954927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55" name="Google Shape;2555;p9"/>
            <p:cNvSpPr/>
            <p:nvPr/>
          </p:nvSpPr>
          <p:spPr>
            <a:xfrm>
              <a:off x="8908445" y="5012890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34" y="734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56" name="Google Shape;2556;p9"/>
            <p:cNvSpPr/>
            <p:nvPr/>
          </p:nvSpPr>
          <p:spPr>
            <a:xfrm>
              <a:off x="8475770" y="4873987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57" name="Google Shape;2557;p9"/>
            <p:cNvSpPr/>
            <p:nvPr/>
          </p:nvSpPr>
          <p:spPr>
            <a:xfrm>
              <a:off x="8443778" y="4890972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5"/>
                    <a:pt x="468" y="735"/>
                  </a:cubicBezTo>
                  <a:cubicBezTo>
                    <a:pt x="935" y="735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58" name="Google Shape;2558;p9"/>
            <p:cNvSpPr/>
            <p:nvPr/>
          </p:nvSpPr>
          <p:spPr>
            <a:xfrm>
              <a:off x="8687614" y="5154759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5"/>
                    <a:pt x="467" y="735"/>
                  </a:cubicBezTo>
                  <a:cubicBezTo>
                    <a:pt x="934" y="735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59" name="Google Shape;2559;p9"/>
            <p:cNvSpPr/>
            <p:nvPr/>
          </p:nvSpPr>
          <p:spPr>
            <a:xfrm>
              <a:off x="8327880" y="4694135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60" name="Google Shape;2560;p9"/>
            <p:cNvSpPr/>
            <p:nvPr/>
          </p:nvSpPr>
          <p:spPr>
            <a:xfrm>
              <a:off x="8411815" y="4636171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">
    <p:spTree>
      <p:nvGrpSpPr>
        <p:cNvPr id="1" name="Shape 3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2" name="Google Shape;3312;p13"/>
          <p:cNvSpPr txBox="1">
            <a:spLocks noGrp="1"/>
          </p:cNvSpPr>
          <p:nvPr>
            <p:ph type="title" hasCustomPrompt="1"/>
          </p:nvPr>
        </p:nvSpPr>
        <p:spPr>
          <a:xfrm>
            <a:off x="4476229" y="2652449"/>
            <a:ext cx="960817" cy="5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788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9pPr>
          </a:lstStyle>
          <a:p>
            <a:r>
              <a:t>xx%</a:t>
            </a:r>
          </a:p>
        </p:txBody>
      </p:sp>
      <p:sp>
        <p:nvSpPr>
          <p:cNvPr id="3313" name="Google Shape;3313;p13"/>
          <p:cNvSpPr txBox="1">
            <a:spLocks noGrp="1"/>
          </p:cNvSpPr>
          <p:nvPr>
            <p:ph type="subTitle" idx="1"/>
          </p:nvPr>
        </p:nvSpPr>
        <p:spPr>
          <a:xfrm>
            <a:off x="1894361" y="2090067"/>
            <a:ext cx="2657409" cy="72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66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66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66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66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66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66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66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660"/>
            </a:lvl9pPr>
          </a:lstStyle>
          <a:p>
            <a:endParaRPr/>
          </a:p>
        </p:txBody>
      </p:sp>
      <p:sp>
        <p:nvSpPr>
          <p:cNvPr id="3314" name="Google Shape;3314;p13"/>
          <p:cNvSpPr txBox="1">
            <a:spLocks noGrp="1"/>
          </p:cNvSpPr>
          <p:nvPr>
            <p:ph type="subTitle" idx="2"/>
          </p:nvPr>
        </p:nvSpPr>
        <p:spPr>
          <a:xfrm>
            <a:off x="1881222" y="2604189"/>
            <a:ext cx="2210518" cy="94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3315" name="Google Shape;3315;p13"/>
          <p:cNvSpPr txBox="1">
            <a:spLocks noGrp="1"/>
          </p:cNvSpPr>
          <p:nvPr>
            <p:ph type="title" idx="3" hasCustomPrompt="1"/>
          </p:nvPr>
        </p:nvSpPr>
        <p:spPr>
          <a:xfrm>
            <a:off x="866991" y="2652449"/>
            <a:ext cx="960817" cy="5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788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9pPr>
          </a:lstStyle>
          <a:p>
            <a:r>
              <a:t>xx%</a:t>
            </a:r>
          </a:p>
        </p:txBody>
      </p:sp>
      <p:sp>
        <p:nvSpPr>
          <p:cNvPr id="3316" name="Google Shape;3316;p13"/>
          <p:cNvSpPr txBox="1">
            <a:spLocks noGrp="1"/>
          </p:cNvSpPr>
          <p:nvPr>
            <p:ph type="subTitle" idx="4"/>
          </p:nvPr>
        </p:nvSpPr>
        <p:spPr>
          <a:xfrm>
            <a:off x="5526340" y="2090067"/>
            <a:ext cx="2640651" cy="72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66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66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66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66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66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66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66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660"/>
            </a:lvl9pPr>
          </a:lstStyle>
          <a:p>
            <a:endParaRPr/>
          </a:p>
        </p:txBody>
      </p:sp>
      <p:sp>
        <p:nvSpPr>
          <p:cNvPr id="3317" name="Google Shape;3317;p13"/>
          <p:cNvSpPr txBox="1">
            <a:spLocks noGrp="1"/>
          </p:cNvSpPr>
          <p:nvPr>
            <p:ph type="subTitle" idx="5"/>
          </p:nvPr>
        </p:nvSpPr>
        <p:spPr>
          <a:xfrm>
            <a:off x="5513207" y="2601151"/>
            <a:ext cx="2210518" cy="94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3318" name="Google Shape;3318;p13"/>
          <p:cNvSpPr txBox="1">
            <a:spLocks noGrp="1"/>
          </p:cNvSpPr>
          <p:nvPr>
            <p:ph type="subTitle" idx="6"/>
          </p:nvPr>
        </p:nvSpPr>
        <p:spPr>
          <a:xfrm>
            <a:off x="9151780" y="2090067"/>
            <a:ext cx="2623893" cy="72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66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66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66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66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66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66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66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660"/>
            </a:lvl9pPr>
          </a:lstStyle>
          <a:p>
            <a:endParaRPr/>
          </a:p>
        </p:txBody>
      </p:sp>
      <p:sp>
        <p:nvSpPr>
          <p:cNvPr id="3319" name="Google Shape;3319;p13"/>
          <p:cNvSpPr txBox="1">
            <a:spLocks noGrp="1"/>
          </p:cNvSpPr>
          <p:nvPr>
            <p:ph type="subTitle" idx="7"/>
          </p:nvPr>
        </p:nvSpPr>
        <p:spPr>
          <a:xfrm>
            <a:off x="9138642" y="2607269"/>
            <a:ext cx="2210518" cy="94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3320" name="Google Shape;3320;p13"/>
          <p:cNvSpPr txBox="1">
            <a:spLocks noGrp="1"/>
          </p:cNvSpPr>
          <p:nvPr>
            <p:ph type="title" idx="8" hasCustomPrompt="1"/>
          </p:nvPr>
        </p:nvSpPr>
        <p:spPr>
          <a:xfrm>
            <a:off x="8085400" y="2652449"/>
            <a:ext cx="960817" cy="5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788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9pPr>
          </a:lstStyle>
          <a:p>
            <a:r>
              <a:t>xx%</a:t>
            </a:r>
          </a:p>
        </p:txBody>
      </p:sp>
      <p:sp>
        <p:nvSpPr>
          <p:cNvPr id="3321" name="Google Shape;3321;p13"/>
          <p:cNvSpPr txBox="1">
            <a:spLocks noGrp="1"/>
          </p:cNvSpPr>
          <p:nvPr>
            <p:ph type="subTitle" idx="9"/>
          </p:nvPr>
        </p:nvSpPr>
        <p:spPr>
          <a:xfrm>
            <a:off x="1894361" y="3985419"/>
            <a:ext cx="2657409" cy="72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66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66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66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66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66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66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66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660"/>
            </a:lvl9pPr>
          </a:lstStyle>
          <a:p>
            <a:endParaRPr/>
          </a:p>
        </p:txBody>
      </p:sp>
      <p:sp>
        <p:nvSpPr>
          <p:cNvPr id="3322" name="Google Shape;3322;p13"/>
          <p:cNvSpPr txBox="1">
            <a:spLocks noGrp="1"/>
          </p:cNvSpPr>
          <p:nvPr>
            <p:ph type="subTitle" idx="13"/>
          </p:nvPr>
        </p:nvSpPr>
        <p:spPr>
          <a:xfrm>
            <a:off x="1881222" y="4510593"/>
            <a:ext cx="2210518" cy="9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3323" name="Google Shape;3323;p13"/>
          <p:cNvSpPr txBox="1">
            <a:spLocks noGrp="1"/>
          </p:cNvSpPr>
          <p:nvPr>
            <p:ph type="title" idx="14" hasCustomPrompt="1"/>
          </p:nvPr>
        </p:nvSpPr>
        <p:spPr>
          <a:xfrm>
            <a:off x="854599" y="4525900"/>
            <a:ext cx="960817" cy="5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788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9pPr>
          </a:lstStyle>
          <a:p>
            <a:r>
              <a:t>xx%</a:t>
            </a:r>
          </a:p>
        </p:txBody>
      </p:sp>
      <p:sp>
        <p:nvSpPr>
          <p:cNvPr id="3324" name="Google Shape;3324;p13"/>
          <p:cNvSpPr txBox="1">
            <a:spLocks noGrp="1"/>
          </p:cNvSpPr>
          <p:nvPr>
            <p:ph type="subTitle" idx="15"/>
          </p:nvPr>
        </p:nvSpPr>
        <p:spPr>
          <a:xfrm>
            <a:off x="5526340" y="3985419"/>
            <a:ext cx="2640651" cy="72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66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66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66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66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66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66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66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660"/>
            </a:lvl9pPr>
          </a:lstStyle>
          <a:p>
            <a:endParaRPr/>
          </a:p>
        </p:txBody>
      </p:sp>
      <p:sp>
        <p:nvSpPr>
          <p:cNvPr id="3325" name="Google Shape;3325;p13"/>
          <p:cNvSpPr txBox="1">
            <a:spLocks noGrp="1"/>
          </p:cNvSpPr>
          <p:nvPr>
            <p:ph type="subTitle" idx="16"/>
          </p:nvPr>
        </p:nvSpPr>
        <p:spPr>
          <a:xfrm>
            <a:off x="5513207" y="4507576"/>
            <a:ext cx="2210518" cy="9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3326" name="Google Shape;3326;p13"/>
          <p:cNvSpPr txBox="1">
            <a:spLocks noGrp="1"/>
          </p:cNvSpPr>
          <p:nvPr>
            <p:ph type="title" idx="17" hasCustomPrompt="1"/>
          </p:nvPr>
        </p:nvSpPr>
        <p:spPr>
          <a:xfrm>
            <a:off x="4476212" y="4525900"/>
            <a:ext cx="960817" cy="5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788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9pPr>
          </a:lstStyle>
          <a:p>
            <a:r>
              <a:t>xx%</a:t>
            </a:r>
          </a:p>
        </p:txBody>
      </p:sp>
      <p:sp>
        <p:nvSpPr>
          <p:cNvPr id="3327" name="Google Shape;3327;p13"/>
          <p:cNvSpPr txBox="1">
            <a:spLocks noGrp="1"/>
          </p:cNvSpPr>
          <p:nvPr>
            <p:ph type="subTitle" idx="18"/>
          </p:nvPr>
        </p:nvSpPr>
        <p:spPr>
          <a:xfrm>
            <a:off x="9151780" y="3985419"/>
            <a:ext cx="2623893" cy="72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66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66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66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66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66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66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66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660"/>
            </a:lvl9pPr>
          </a:lstStyle>
          <a:p>
            <a:endParaRPr/>
          </a:p>
        </p:txBody>
      </p:sp>
      <p:sp>
        <p:nvSpPr>
          <p:cNvPr id="3328" name="Google Shape;3328;p13"/>
          <p:cNvSpPr txBox="1">
            <a:spLocks noGrp="1"/>
          </p:cNvSpPr>
          <p:nvPr>
            <p:ph type="subTitle" idx="19"/>
          </p:nvPr>
        </p:nvSpPr>
        <p:spPr>
          <a:xfrm>
            <a:off x="9138642" y="4513655"/>
            <a:ext cx="2210518" cy="9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3329" name="Google Shape;3329;p13"/>
          <p:cNvSpPr txBox="1">
            <a:spLocks noGrp="1"/>
          </p:cNvSpPr>
          <p:nvPr>
            <p:ph type="title" idx="20" hasCustomPrompt="1"/>
          </p:nvPr>
        </p:nvSpPr>
        <p:spPr>
          <a:xfrm>
            <a:off x="8085433" y="4525900"/>
            <a:ext cx="960817" cy="5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788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9pPr>
          </a:lstStyle>
          <a:p>
            <a:r>
              <a:t>xx%</a:t>
            </a:r>
          </a:p>
        </p:txBody>
      </p:sp>
      <p:sp>
        <p:nvSpPr>
          <p:cNvPr id="3330" name="Google Shape;3330;p13"/>
          <p:cNvSpPr txBox="1">
            <a:spLocks noGrp="1"/>
          </p:cNvSpPr>
          <p:nvPr>
            <p:ph type="title" idx="21"/>
          </p:nvPr>
        </p:nvSpPr>
        <p:spPr>
          <a:xfrm>
            <a:off x="1234239" y="695500"/>
            <a:ext cx="7612321" cy="7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331" name="Google Shape;3331;p13"/>
          <p:cNvGrpSpPr/>
          <p:nvPr/>
        </p:nvGrpSpPr>
        <p:grpSpPr>
          <a:xfrm>
            <a:off x="1265480" y="6633413"/>
            <a:ext cx="163818" cy="147999"/>
            <a:chOff x="1167035" y="3887110"/>
            <a:chExt cx="161913" cy="145916"/>
          </a:xfrm>
        </p:grpSpPr>
        <p:sp>
          <p:nvSpPr>
            <p:cNvPr id="3332" name="Google Shape;3332;p13"/>
            <p:cNvSpPr/>
            <p:nvPr/>
          </p:nvSpPr>
          <p:spPr>
            <a:xfrm>
              <a:off x="1167035" y="3981050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36" y="1735"/>
                    <a:pt x="2236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33" name="Google Shape;3333;p13"/>
            <p:cNvSpPr/>
            <p:nvPr/>
          </p:nvSpPr>
          <p:spPr>
            <a:xfrm>
              <a:off x="1219007" y="3887110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5" y="1"/>
                  </a:moveTo>
                  <a:cubicBezTo>
                    <a:pt x="1" y="1"/>
                    <a:pt x="1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34" name="Google Shape;3334;p13"/>
            <p:cNvSpPr/>
            <p:nvPr/>
          </p:nvSpPr>
          <p:spPr>
            <a:xfrm>
              <a:off x="1260974" y="3981050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335" name="Google Shape;3335;p13"/>
          <p:cNvGrpSpPr/>
          <p:nvPr/>
        </p:nvGrpSpPr>
        <p:grpSpPr>
          <a:xfrm>
            <a:off x="9933771" y="6557401"/>
            <a:ext cx="215350" cy="195873"/>
            <a:chOff x="7894217" y="3432112"/>
            <a:chExt cx="161913" cy="146905"/>
          </a:xfrm>
        </p:grpSpPr>
        <p:sp>
          <p:nvSpPr>
            <p:cNvPr id="3336" name="Google Shape;3336;p13"/>
            <p:cNvSpPr/>
            <p:nvPr/>
          </p:nvSpPr>
          <p:spPr>
            <a:xfrm>
              <a:off x="7894217" y="3526023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5" y="1"/>
                  </a:moveTo>
                  <a:cubicBezTo>
                    <a:pt x="1" y="1"/>
                    <a:pt x="1" y="1769"/>
                    <a:pt x="1135" y="1769"/>
                  </a:cubicBezTo>
                  <a:cubicBezTo>
                    <a:pt x="2269" y="1769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37" name="Google Shape;3337;p13"/>
            <p:cNvSpPr/>
            <p:nvPr/>
          </p:nvSpPr>
          <p:spPr>
            <a:xfrm>
              <a:off x="7947178" y="3432112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01" y="0"/>
                  </a:moveTo>
                  <a:cubicBezTo>
                    <a:pt x="0" y="0"/>
                    <a:pt x="0" y="1735"/>
                    <a:pt x="1101" y="1735"/>
                  </a:cubicBezTo>
                  <a:cubicBezTo>
                    <a:pt x="2235" y="1735"/>
                    <a:pt x="2235" y="0"/>
                    <a:pt x="11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38" name="Google Shape;3338;p13"/>
            <p:cNvSpPr/>
            <p:nvPr/>
          </p:nvSpPr>
          <p:spPr>
            <a:xfrm>
              <a:off x="7989146" y="3526023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01" y="1"/>
                  </a:moveTo>
                  <a:cubicBezTo>
                    <a:pt x="0" y="1"/>
                    <a:pt x="0" y="1769"/>
                    <a:pt x="1101" y="1769"/>
                  </a:cubicBezTo>
                  <a:cubicBezTo>
                    <a:pt x="2235" y="1769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3339" name="Google Shape;3339;p13"/>
          <p:cNvSpPr/>
          <p:nvPr/>
        </p:nvSpPr>
        <p:spPr>
          <a:xfrm>
            <a:off x="6760700" y="6246034"/>
            <a:ext cx="5620168" cy="634676"/>
          </a:xfrm>
          <a:custGeom>
            <a:avLst/>
            <a:gdLst/>
            <a:ahLst/>
            <a:cxnLst/>
            <a:rect l="l" t="t" r="r" b="b"/>
            <a:pathLst>
              <a:path w="97905" h="30032" extrusionOk="0">
                <a:moveTo>
                  <a:pt x="44865" y="0"/>
                </a:moveTo>
                <a:cubicBezTo>
                  <a:pt x="35852" y="0"/>
                  <a:pt x="31152" y="10788"/>
                  <a:pt x="24118" y="14321"/>
                </a:cubicBezTo>
                <a:cubicBezTo>
                  <a:pt x="23116" y="14844"/>
                  <a:pt x="22196" y="15064"/>
                  <a:pt x="21336" y="15064"/>
                </a:cubicBezTo>
                <a:cubicBezTo>
                  <a:pt x="16921" y="15064"/>
                  <a:pt x="14098" y="9288"/>
                  <a:pt x="10038" y="9288"/>
                </a:cubicBezTo>
                <a:cubicBezTo>
                  <a:pt x="8542" y="9288"/>
                  <a:pt x="6878" y="10072"/>
                  <a:pt x="4904" y="12219"/>
                </a:cubicBezTo>
                <a:cubicBezTo>
                  <a:pt x="334" y="17123"/>
                  <a:pt x="1" y="23394"/>
                  <a:pt x="1" y="30032"/>
                </a:cubicBezTo>
                <a:lnTo>
                  <a:pt x="97904" y="29365"/>
                </a:lnTo>
                <a:cubicBezTo>
                  <a:pt x="96503" y="23060"/>
                  <a:pt x="94435" y="16389"/>
                  <a:pt x="89164" y="12219"/>
                </a:cubicBezTo>
                <a:cubicBezTo>
                  <a:pt x="86788" y="10364"/>
                  <a:pt x="84812" y="9662"/>
                  <a:pt x="83045" y="9662"/>
                </a:cubicBezTo>
                <a:cubicBezTo>
                  <a:pt x="77791" y="9662"/>
                  <a:pt x="74389" y="15865"/>
                  <a:pt x="67849" y="16389"/>
                </a:cubicBezTo>
                <a:cubicBezTo>
                  <a:pt x="67634" y="16405"/>
                  <a:pt x="67423" y="16412"/>
                  <a:pt x="67215" y="16412"/>
                </a:cubicBezTo>
                <a:cubicBezTo>
                  <a:pt x="58294" y="16412"/>
                  <a:pt x="55750" y="2038"/>
                  <a:pt x="47568" y="311"/>
                </a:cubicBezTo>
                <a:cubicBezTo>
                  <a:pt x="46624" y="98"/>
                  <a:pt x="45725" y="0"/>
                  <a:pt x="4486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3340" name="Google Shape;3340;p13"/>
          <p:cNvSpPr/>
          <p:nvPr/>
        </p:nvSpPr>
        <p:spPr>
          <a:xfrm flipH="1">
            <a:off x="-465079" y="-41334"/>
            <a:ext cx="3370176" cy="527563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3341" name="Google Shape;3341;p13"/>
          <p:cNvGrpSpPr/>
          <p:nvPr/>
        </p:nvGrpSpPr>
        <p:grpSpPr>
          <a:xfrm rot="-5400000">
            <a:off x="-177028" y="-360536"/>
            <a:ext cx="577545" cy="1493555"/>
            <a:chOff x="1823086" y="-208516"/>
            <a:chExt cx="433159" cy="1122944"/>
          </a:xfrm>
        </p:grpSpPr>
        <p:sp>
          <p:nvSpPr>
            <p:cNvPr id="3342" name="Google Shape;3342;p13"/>
            <p:cNvSpPr/>
            <p:nvPr/>
          </p:nvSpPr>
          <p:spPr>
            <a:xfrm>
              <a:off x="1823086" y="-208516"/>
              <a:ext cx="386212" cy="1066577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43" name="Google Shape;3343;p13"/>
            <p:cNvSpPr/>
            <p:nvPr/>
          </p:nvSpPr>
          <p:spPr>
            <a:xfrm>
              <a:off x="1901479" y="522606"/>
              <a:ext cx="65247" cy="106080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44" name="Google Shape;3344;p13"/>
            <p:cNvSpPr/>
            <p:nvPr/>
          </p:nvSpPr>
          <p:spPr>
            <a:xfrm>
              <a:off x="1989398" y="567180"/>
              <a:ext cx="101975" cy="56080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45" name="Google Shape;3345;p13"/>
            <p:cNvSpPr/>
            <p:nvPr/>
          </p:nvSpPr>
          <p:spPr>
            <a:xfrm>
              <a:off x="1983407" y="656626"/>
              <a:ext cx="63001" cy="103084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46" name="Google Shape;3346;p13"/>
            <p:cNvSpPr/>
            <p:nvPr/>
          </p:nvSpPr>
          <p:spPr>
            <a:xfrm>
              <a:off x="2070337" y="678254"/>
              <a:ext cx="94965" cy="57249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47" name="Google Shape;3347;p13"/>
            <p:cNvSpPr/>
            <p:nvPr/>
          </p:nvSpPr>
          <p:spPr>
            <a:xfrm>
              <a:off x="2099334" y="780941"/>
              <a:ext cx="43888" cy="88704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48" name="Google Shape;3348;p13"/>
            <p:cNvSpPr/>
            <p:nvPr/>
          </p:nvSpPr>
          <p:spPr>
            <a:xfrm>
              <a:off x="2147293" y="762369"/>
              <a:ext cx="82952" cy="56680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49" name="Google Shape;3349;p13"/>
            <p:cNvSpPr/>
            <p:nvPr/>
          </p:nvSpPr>
          <p:spPr>
            <a:xfrm>
              <a:off x="2182251" y="841122"/>
              <a:ext cx="73995" cy="73306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350" name="Google Shape;3350;p13"/>
          <p:cNvGrpSpPr/>
          <p:nvPr/>
        </p:nvGrpSpPr>
        <p:grpSpPr>
          <a:xfrm rot="-5400000">
            <a:off x="31798" y="-139119"/>
            <a:ext cx="584629" cy="1578395"/>
            <a:chOff x="904476" y="-243594"/>
            <a:chExt cx="438472" cy="1186732"/>
          </a:xfrm>
        </p:grpSpPr>
        <p:sp>
          <p:nvSpPr>
            <p:cNvPr id="3351" name="Google Shape;3351;p13"/>
            <p:cNvSpPr/>
            <p:nvPr/>
          </p:nvSpPr>
          <p:spPr>
            <a:xfrm>
              <a:off x="904476" y="362824"/>
              <a:ext cx="134719" cy="198648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52" name="Google Shape;3352;p13"/>
            <p:cNvSpPr/>
            <p:nvPr/>
          </p:nvSpPr>
          <p:spPr>
            <a:xfrm>
              <a:off x="1121083" y="147893"/>
              <a:ext cx="221865" cy="139272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53" name="Google Shape;3353;p13"/>
            <p:cNvSpPr/>
            <p:nvPr/>
          </p:nvSpPr>
          <p:spPr>
            <a:xfrm>
              <a:off x="926523" y="45086"/>
              <a:ext cx="117673" cy="243525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54" name="Google Shape;3354;p13"/>
            <p:cNvSpPr/>
            <p:nvPr/>
          </p:nvSpPr>
          <p:spPr>
            <a:xfrm>
              <a:off x="1114103" y="299887"/>
              <a:ext cx="171147" cy="210272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55" name="Google Shape;3355;p13"/>
            <p:cNvSpPr/>
            <p:nvPr/>
          </p:nvSpPr>
          <p:spPr>
            <a:xfrm>
              <a:off x="962380" y="553670"/>
              <a:ext cx="142747" cy="313715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56" name="Google Shape;3356;p13"/>
            <p:cNvSpPr/>
            <p:nvPr/>
          </p:nvSpPr>
          <p:spPr>
            <a:xfrm>
              <a:off x="1109101" y="685593"/>
              <a:ext cx="152124" cy="257545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57" name="Google Shape;3357;p13"/>
            <p:cNvSpPr/>
            <p:nvPr/>
          </p:nvSpPr>
          <p:spPr>
            <a:xfrm>
              <a:off x="1073125" y="-243594"/>
              <a:ext cx="112161" cy="1077032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58" name="Google Shape;3358;p13"/>
            <p:cNvSpPr/>
            <p:nvPr/>
          </p:nvSpPr>
          <p:spPr>
            <a:xfrm>
              <a:off x="949020" y="-33577"/>
              <a:ext cx="148379" cy="280432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59" name="Google Shape;3359;p13"/>
            <p:cNvSpPr/>
            <p:nvPr/>
          </p:nvSpPr>
          <p:spPr>
            <a:xfrm>
              <a:off x="1072016" y="255883"/>
              <a:ext cx="139422" cy="185886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60" name="Google Shape;3360;p13"/>
            <p:cNvSpPr/>
            <p:nvPr/>
          </p:nvSpPr>
          <p:spPr>
            <a:xfrm>
              <a:off x="1005186" y="527189"/>
              <a:ext cx="112730" cy="285225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61" name="Google Shape;3361;p13"/>
            <p:cNvSpPr/>
            <p:nvPr/>
          </p:nvSpPr>
          <p:spPr>
            <a:xfrm>
              <a:off x="931735" y="330292"/>
              <a:ext cx="160333" cy="197450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62" name="Google Shape;3362;p13"/>
            <p:cNvSpPr/>
            <p:nvPr/>
          </p:nvSpPr>
          <p:spPr>
            <a:xfrm>
              <a:off x="1075821" y="128692"/>
              <a:ext cx="182142" cy="123395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63" name="Google Shape;3363;p13"/>
            <p:cNvSpPr/>
            <p:nvPr/>
          </p:nvSpPr>
          <p:spPr>
            <a:xfrm>
              <a:off x="994192" y="20495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64" name="Google Shape;3364;p13"/>
            <p:cNvSpPr/>
            <p:nvPr/>
          </p:nvSpPr>
          <p:spPr>
            <a:xfrm>
              <a:off x="1001172" y="17497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65" name="Google Shape;3365;p13"/>
            <p:cNvSpPr/>
            <p:nvPr/>
          </p:nvSpPr>
          <p:spPr>
            <a:xfrm>
              <a:off x="1257979" y="20795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66" name="Google Shape;3366;p13"/>
            <p:cNvSpPr/>
            <p:nvPr/>
          </p:nvSpPr>
          <p:spPr>
            <a:xfrm>
              <a:off x="1264959" y="244919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67" name="Google Shape;3367;p13"/>
            <p:cNvSpPr/>
            <p:nvPr/>
          </p:nvSpPr>
          <p:spPr>
            <a:xfrm>
              <a:off x="1283950" y="22395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68" name="Google Shape;3368;p13"/>
            <p:cNvSpPr/>
            <p:nvPr/>
          </p:nvSpPr>
          <p:spPr>
            <a:xfrm>
              <a:off x="973194" y="47773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69" name="Google Shape;3369;p13"/>
            <p:cNvSpPr/>
            <p:nvPr/>
          </p:nvSpPr>
          <p:spPr>
            <a:xfrm>
              <a:off x="980203" y="45077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70" name="Google Shape;3370;p13"/>
            <p:cNvSpPr/>
            <p:nvPr/>
          </p:nvSpPr>
          <p:spPr>
            <a:xfrm>
              <a:off x="1211009" y="46176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71" name="Google Shape;3371;p13"/>
            <p:cNvSpPr/>
            <p:nvPr/>
          </p:nvSpPr>
          <p:spPr>
            <a:xfrm>
              <a:off x="1222991" y="43178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72" name="Google Shape;3372;p13"/>
            <p:cNvSpPr/>
            <p:nvPr/>
          </p:nvSpPr>
          <p:spPr>
            <a:xfrm>
              <a:off x="1240006" y="457752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73" name="Google Shape;3373;p13"/>
            <p:cNvSpPr/>
            <p:nvPr/>
          </p:nvSpPr>
          <p:spPr>
            <a:xfrm>
              <a:off x="1022171" y="830458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74" name="Google Shape;3374;p13"/>
            <p:cNvSpPr/>
            <p:nvPr/>
          </p:nvSpPr>
          <p:spPr>
            <a:xfrm>
              <a:off x="1047153" y="816469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75" name="Google Shape;3375;p13"/>
            <p:cNvSpPr/>
            <p:nvPr/>
          </p:nvSpPr>
          <p:spPr>
            <a:xfrm>
              <a:off x="1174044" y="8664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76" name="Google Shape;3376;p13"/>
            <p:cNvSpPr/>
            <p:nvPr/>
          </p:nvSpPr>
          <p:spPr>
            <a:xfrm>
              <a:off x="1191029" y="83746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77" name="Google Shape;3377;p13"/>
            <p:cNvSpPr/>
            <p:nvPr/>
          </p:nvSpPr>
          <p:spPr>
            <a:xfrm>
              <a:off x="1207025" y="86643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378" name="Google Shape;3378;p13"/>
          <p:cNvGrpSpPr/>
          <p:nvPr/>
        </p:nvGrpSpPr>
        <p:grpSpPr>
          <a:xfrm>
            <a:off x="10757290" y="5880807"/>
            <a:ext cx="1539435" cy="987469"/>
            <a:chOff x="7750342" y="3926048"/>
            <a:chExt cx="1406709" cy="900099"/>
          </a:xfrm>
        </p:grpSpPr>
        <p:sp>
          <p:nvSpPr>
            <p:cNvPr id="3379" name="Google Shape;3379;p13"/>
            <p:cNvSpPr/>
            <p:nvPr/>
          </p:nvSpPr>
          <p:spPr>
            <a:xfrm>
              <a:off x="7827357" y="3979099"/>
              <a:ext cx="1329694" cy="847048"/>
            </a:xfrm>
            <a:custGeom>
              <a:avLst/>
              <a:gdLst/>
              <a:ahLst/>
              <a:cxnLst/>
              <a:rect l="l" t="t" r="r" b="b"/>
              <a:pathLst>
                <a:path w="44386" h="28275" extrusionOk="0">
                  <a:moveTo>
                    <a:pt x="395" y="1"/>
                  </a:moveTo>
                  <a:cubicBezTo>
                    <a:pt x="103" y="1"/>
                    <a:pt x="1" y="500"/>
                    <a:pt x="331" y="620"/>
                  </a:cubicBezTo>
                  <a:cubicBezTo>
                    <a:pt x="1132" y="921"/>
                    <a:pt x="1999" y="987"/>
                    <a:pt x="2800" y="1221"/>
                  </a:cubicBezTo>
                  <a:cubicBezTo>
                    <a:pt x="3600" y="1421"/>
                    <a:pt x="4367" y="1688"/>
                    <a:pt x="5101" y="2021"/>
                  </a:cubicBezTo>
                  <a:cubicBezTo>
                    <a:pt x="6602" y="2622"/>
                    <a:pt x="8003" y="3456"/>
                    <a:pt x="9304" y="4356"/>
                  </a:cubicBezTo>
                  <a:cubicBezTo>
                    <a:pt x="11973" y="6224"/>
                    <a:pt x="14308" y="8493"/>
                    <a:pt x="16643" y="10761"/>
                  </a:cubicBezTo>
                  <a:cubicBezTo>
                    <a:pt x="19078" y="13096"/>
                    <a:pt x="21580" y="15364"/>
                    <a:pt x="24148" y="17566"/>
                  </a:cubicBezTo>
                  <a:cubicBezTo>
                    <a:pt x="26883" y="19834"/>
                    <a:pt x="29685" y="22036"/>
                    <a:pt x="32721" y="23904"/>
                  </a:cubicBezTo>
                  <a:cubicBezTo>
                    <a:pt x="36157" y="25972"/>
                    <a:pt x="39859" y="27573"/>
                    <a:pt x="43829" y="28273"/>
                  </a:cubicBezTo>
                  <a:cubicBezTo>
                    <a:pt x="43840" y="28274"/>
                    <a:pt x="43850" y="28275"/>
                    <a:pt x="43861" y="28275"/>
                  </a:cubicBezTo>
                  <a:cubicBezTo>
                    <a:pt x="44238" y="28275"/>
                    <a:pt x="44385" y="27705"/>
                    <a:pt x="43996" y="27640"/>
                  </a:cubicBezTo>
                  <a:cubicBezTo>
                    <a:pt x="36791" y="26405"/>
                    <a:pt x="30653" y="22136"/>
                    <a:pt x="25116" y="17532"/>
                  </a:cubicBezTo>
                  <a:cubicBezTo>
                    <a:pt x="22514" y="15364"/>
                    <a:pt x="19979" y="13096"/>
                    <a:pt x="17543" y="10728"/>
                  </a:cubicBezTo>
                  <a:cubicBezTo>
                    <a:pt x="15208" y="8493"/>
                    <a:pt x="12907" y="6224"/>
                    <a:pt x="10305" y="4323"/>
                  </a:cubicBezTo>
                  <a:cubicBezTo>
                    <a:pt x="8871" y="3256"/>
                    <a:pt x="7370" y="2322"/>
                    <a:pt x="5735" y="1588"/>
                  </a:cubicBezTo>
                  <a:cubicBezTo>
                    <a:pt x="4934" y="1254"/>
                    <a:pt x="4134" y="921"/>
                    <a:pt x="3267" y="687"/>
                  </a:cubicBezTo>
                  <a:cubicBezTo>
                    <a:pt x="2366" y="420"/>
                    <a:pt x="1399" y="320"/>
                    <a:pt x="498" y="20"/>
                  </a:cubicBezTo>
                  <a:cubicBezTo>
                    <a:pt x="462" y="7"/>
                    <a:pt x="427" y="1"/>
                    <a:pt x="3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80" name="Google Shape;3380;p13"/>
            <p:cNvSpPr/>
            <p:nvPr/>
          </p:nvSpPr>
          <p:spPr>
            <a:xfrm>
              <a:off x="8282917" y="4136724"/>
              <a:ext cx="69981" cy="159254"/>
            </a:xfrm>
            <a:custGeom>
              <a:avLst/>
              <a:gdLst/>
              <a:ahLst/>
              <a:cxnLst/>
              <a:rect l="l" t="t" r="r" b="b"/>
              <a:pathLst>
                <a:path w="2336" h="5316" extrusionOk="0">
                  <a:moveTo>
                    <a:pt x="981" y="1"/>
                  </a:moveTo>
                  <a:cubicBezTo>
                    <a:pt x="815" y="1"/>
                    <a:pt x="692" y="91"/>
                    <a:pt x="601" y="228"/>
                  </a:cubicBezTo>
                  <a:cubicBezTo>
                    <a:pt x="568" y="262"/>
                    <a:pt x="534" y="295"/>
                    <a:pt x="501" y="362"/>
                  </a:cubicBezTo>
                  <a:cubicBezTo>
                    <a:pt x="401" y="529"/>
                    <a:pt x="367" y="762"/>
                    <a:pt x="301" y="962"/>
                  </a:cubicBezTo>
                  <a:cubicBezTo>
                    <a:pt x="0" y="2197"/>
                    <a:pt x="801" y="3464"/>
                    <a:pt x="1068" y="4632"/>
                  </a:cubicBezTo>
                  <a:cubicBezTo>
                    <a:pt x="1101" y="4765"/>
                    <a:pt x="1201" y="4832"/>
                    <a:pt x="1335" y="4832"/>
                  </a:cubicBezTo>
                  <a:cubicBezTo>
                    <a:pt x="1301" y="4898"/>
                    <a:pt x="1301" y="4965"/>
                    <a:pt x="1301" y="5065"/>
                  </a:cubicBezTo>
                  <a:cubicBezTo>
                    <a:pt x="1285" y="5232"/>
                    <a:pt x="1410" y="5315"/>
                    <a:pt x="1539" y="5315"/>
                  </a:cubicBezTo>
                  <a:cubicBezTo>
                    <a:pt x="1668" y="5315"/>
                    <a:pt x="1802" y="5232"/>
                    <a:pt x="1802" y="5065"/>
                  </a:cubicBezTo>
                  <a:cubicBezTo>
                    <a:pt x="1902" y="3898"/>
                    <a:pt x="2335" y="2897"/>
                    <a:pt x="2035" y="1730"/>
                  </a:cubicBezTo>
                  <a:cubicBezTo>
                    <a:pt x="1935" y="1296"/>
                    <a:pt x="1735" y="295"/>
                    <a:pt x="1235" y="62"/>
                  </a:cubicBezTo>
                  <a:cubicBezTo>
                    <a:pt x="1140" y="20"/>
                    <a:pt x="1056" y="1"/>
                    <a:pt x="9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81" name="Google Shape;3381;p13"/>
            <p:cNvSpPr/>
            <p:nvPr/>
          </p:nvSpPr>
          <p:spPr>
            <a:xfrm>
              <a:off x="8109057" y="4195107"/>
              <a:ext cx="139123" cy="70969"/>
            </a:xfrm>
            <a:custGeom>
              <a:avLst/>
              <a:gdLst/>
              <a:ahLst/>
              <a:cxnLst/>
              <a:rect l="l" t="t" r="r" b="b"/>
              <a:pathLst>
                <a:path w="4644" h="2369" extrusionOk="0">
                  <a:moveTo>
                    <a:pt x="3495" y="0"/>
                  </a:moveTo>
                  <a:cubicBezTo>
                    <a:pt x="3475" y="0"/>
                    <a:pt x="3456" y="4"/>
                    <a:pt x="3436" y="14"/>
                  </a:cubicBezTo>
                  <a:cubicBezTo>
                    <a:pt x="3403" y="14"/>
                    <a:pt x="3336" y="47"/>
                    <a:pt x="3269" y="47"/>
                  </a:cubicBezTo>
                  <a:cubicBezTo>
                    <a:pt x="3103" y="81"/>
                    <a:pt x="2936" y="114"/>
                    <a:pt x="2802" y="147"/>
                  </a:cubicBezTo>
                  <a:cubicBezTo>
                    <a:pt x="1568" y="314"/>
                    <a:pt x="0" y="748"/>
                    <a:pt x="200" y="1949"/>
                  </a:cubicBezTo>
                  <a:cubicBezTo>
                    <a:pt x="256" y="2281"/>
                    <a:pt x="588" y="2368"/>
                    <a:pt x="935" y="2368"/>
                  </a:cubicBezTo>
                  <a:cubicBezTo>
                    <a:pt x="1215" y="2368"/>
                    <a:pt x="1505" y="2312"/>
                    <a:pt x="1668" y="2282"/>
                  </a:cubicBezTo>
                  <a:cubicBezTo>
                    <a:pt x="2736" y="2049"/>
                    <a:pt x="3636" y="1348"/>
                    <a:pt x="4437" y="614"/>
                  </a:cubicBezTo>
                  <a:cubicBezTo>
                    <a:pt x="4644" y="434"/>
                    <a:pt x="4450" y="173"/>
                    <a:pt x="4244" y="173"/>
                  </a:cubicBezTo>
                  <a:cubicBezTo>
                    <a:pt x="4184" y="173"/>
                    <a:pt x="4123" y="195"/>
                    <a:pt x="4070" y="248"/>
                  </a:cubicBezTo>
                  <a:cubicBezTo>
                    <a:pt x="4037" y="181"/>
                    <a:pt x="3970" y="114"/>
                    <a:pt x="3836" y="81"/>
                  </a:cubicBezTo>
                  <a:cubicBezTo>
                    <a:pt x="3836" y="81"/>
                    <a:pt x="3803" y="47"/>
                    <a:pt x="3770" y="47"/>
                  </a:cubicBezTo>
                  <a:lnTo>
                    <a:pt x="3636" y="47"/>
                  </a:lnTo>
                  <a:cubicBezTo>
                    <a:pt x="3589" y="24"/>
                    <a:pt x="3542" y="0"/>
                    <a:pt x="34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82" name="Google Shape;3382;p13"/>
            <p:cNvSpPr/>
            <p:nvPr/>
          </p:nvSpPr>
          <p:spPr>
            <a:xfrm>
              <a:off x="8135028" y="4026788"/>
              <a:ext cx="63001" cy="125941"/>
            </a:xfrm>
            <a:custGeom>
              <a:avLst/>
              <a:gdLst/>
              <a:ahLst/>
              <a:cxnLst/>
              <a:rect l="l" t="t" r="r" b="b"/>
              <a:pathLst>
                <a:path w="2103" h="4204" extrusionOk="0">
                  <a:moveTo>
                    <a:pt x="941" y="1"/>
                  </a:moveTo>
                  <a:cubicBezTo>
                    <a:pt x="801" y="1"/>
                    <a:pt x="652" y="76"/>
                    <a:pt x="501" y="263"/>
                  </a:cubicBezTo>
                  <a:cubicBezTo>
                    <a:pt x="1" y="863"/>
                    <a:pt x="234" y="1764"/>
                    <a:pt x="401" y="2431"/>
                  </a:cubicBezTo>
                  <a:cubicBezTo>
                    <a:pt x="468" y="2764"/>
                    <a:pt x="701" y="3865"/>
                    <a:pt x="1201" y="3932"/>
                  </a:cubicBezTo>
                  <a:cubicBezTo>
                    <a:pt x="1142" y="4091"/>
                    <a:pt x="1296" y="4203"/>
                    <a:pt x="1452" y="4203"/>
                  </a:cubicBezTo>
                  <a:cubicBezTo>
                    <a:pt x="1557" y="4203"/>
                    <a:pt x="1662" y="4153"/>
                    <a:pt x="1702" y="4032"/>
                  </a:cubicBezTo>
                  <a:cubicBezTo>
                    <a:pt x="2102" y="3098"/>
                    <a:pt x="2069" y="1930"/>
                    <a:pt x="1769" y="963"/>
                  </a:cubicBezTo>
                  <a:cubicBezTo>
                    <a:pt x="1646" y="572"/>
                    <a:pt x="1326" y="1"/>
                    <a:pt x="9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83" name="Google Shape;3383;p13"/>
            <p:cNvSpPr/>
            <p:nvPr/>
          </p:nvSpPr>
          <p:spPr>
            <a:xfrm>
              <a:off x="7979140" y="4081576"/>
              <a:ext cx="117793" cy="84570"/>
            </a:xfrm>
            <a:custGeom>
              <a:avLst/>
              <a:gdLst/>
              <a:ahLst/>
              <a:cxnLst/>
              <a:rect l="l" t="t" r="r" b="b"/>
              <a:pathLst>
                <a:path w="3932" h="2823" extrusionOk="0">
                  <a:moveTo>
                    <a:pt x="3622" y="1"/>
                  </a:moveTo>
                  <a:cubicBezTo>
                    <a:pt x="3523" y="1"/>
                    <a:pt x="3422" y="52"/>
                    <a:pt x="3370" y="168"/>
                  </a:cubicBezTo>
                  <a:cubicBezTo>
                    <a:pt x="3337" y="101"/>
                    <a:pt x="3270" y="68"/>
                    <a:pt x="3170" y="68"/>
                  </a:cubicBezTo>
                  <a:cubicBezTo>
                    <a:pt x="2336" y="168"/>
                    <a:pt x="1469" y="368"/>
                    <a:pt x="801" y="869"/>
                  </a:cubicBezTo>
                  <a:cubicBezTo>
                    <a:pt x="234" y="1269"/>
                    <a:pt x="1" y="2136"/>
                    <a:pt x="601" y="2637"/>
                  </a:cubicBezTo>
                  <a:cubicBezTo>
                    <a:pt x="743" y="2769"/>
                    <a:pt x="905" y="2822"/>
                    <a:pt x="1076" y="2822"/>
                  </a:cubicBezTo>
                  <a:cubicBezTo>
                    <a:pt x="1549" y="2822"/>
                    <a:pt x="2084" y="2415"/>
                    <a:pt x="2403" y="2170"/>
                  </a:cubicBezTo>
                  <a:cubicBezTo>
                    <a:pt x="2970" y="1703"/>
                    <a:pt x="3637" y="1035"/>
                    <a:pt x="3870" y="335"/>
                  </a:cubicBezTo>
                  <a:cubicBezTo>
                    <a:pt x="3932" y="130"/>
                    <a:pt x="3780" y="1"/>
                    <a:pt x="36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84" name="Google Shape;3384;p13"/>
            <p:cNvSpPr/>
            <p:nvPr/>
          </p:nvSpPr>
          <p:spPr>
            <a:xfrm>
              <a:off x="7966170" y="3926048"/>
              <a:ext cx="62971" cy="115756"/>
            </a:xfrm>
            <a:custGeom>
              <a:avLst/>
              <a:gdLst/>
              <a:ahLst/>
              <a:cxnLst/>
              <a:rect l="l" t="t" r="r" b="b"/>
              <a:pathLst>
                <a:path w="2102" h="3864" extrusionOk="0">
                  <a:moveTo>
                    <a:pt x="811" y="0"/>
                  </a:moveTo>
                  <a:cubicBezTo>
                    <a:pt x="709" y="0"/>
                    <a:pt x="604" y="46"/>
                    <a:pt x="501" y="156"/>
                  </a:cubicBezTo>
                  <a:cubicBezTo>
                    <a:pt x="0" y="690"/>
                    <a:pt x="134" y="1491"/>
                    <a:pt x="334" y="2124"/>
                  </a:cubicBezTo>
                  <a:cubicBezTo>
                    <a:pt x="467" y="2692"/>
                    <a:pt x="767" y="3492"/>
                    <a:pt x="1401" y="3692"/>
                  </a:cubicBezTo>
                  <a:lnTo>
                    <a:pt x="1435" y="3692"/>
                  </a:lnTo>
                  <a:cubicBezTo>
                    <a:pt x="1486" y="3796"/>
                    <a:pt x="1609" y="3863"/>
                    <a:pt x="1721" y="3863"/>
                  </a:cubicBezTo>
                  <a:cubicBezTo>
                    <a:pt x="1825" y="3863"/>
                    <a:pt x="1919" y="3804"/>
                    <a:pt x="1935" y="3659"/>
                  </a:cubicBezTo>
                  <a:cubicBezTo>
                    <a:pt x="2102" y="2692"/>
                    <a:pt x="2002" y="1758"/>
                    <a:pt x="1635" y="824"/>
                  </a:cubicBezTo>
                  <a:cubicBezTo>
                    <a:pt x="1505" y="564"/>
                    <a:pt x="1173" y="0"/>
                    <a:pt x="8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85" name="Google Shape;3385;p13"/>
            <p:cNvSpPr/>
            <p:nvPr/>
          </p:nvSpPr>
          <p:spPr>
            <a:xfrm>
              <a:off x="7862255" y="4013278"/>
              <a:ext cx="88944" cy="73636"/>
            </a:xfrm>
            <a:custGeom>
              <a:avLst/>
              <a:gdLst/>
              <a:ahLst/>
              <a:cxnLst/>
              <a:rect l="l" t="t" r="r" b="b"/>
              <a:pathLst>
                <a:path w="2969" h="2458" extrusionOk="0">
                  <a:moveTo>
                    <a:pt x="2496" y="1"/>
                  </a:moveTo>
                  <a:cubicBezTo>
                    <a:pt x="2466" y="1"/>
                    <a:pt x="2435" y="5"/>
                    <a:pt x="2402" y="13"/>
                  </a:cubicBezTo>
                  <a:cubicBezTo>
                    <a:pt x="1801" y="313"/>
                    <a:pt x="1168" y="380"/>
                    <a:pt x="667" y="814"/>
                  </a:cubicBezTo>
                  <a:cubicBezTo>
                    <a:pt x="267" y="1147"/>
                    <a:pt x="0" y="2048"/>
                    <a:pt x="534" y="2381"/>
                  </a:cubicBezTo>
                  <a:cubicBezTo>
                    <a:pt x="627" y="2434"/>
                    <a:pt x="722" y="2457"/>
                    <a:pt x="818" y="2457"/>
                  </a:cubicBezTo>
                  <a:cubicBezTo>
                    <a:pt x="1205" y="2457"/>
                    <a:pt x="1601" y="2088"/>
                    <a:pt x="1868" y="1848"/>
                  </a:cubicBezTo>
                  <a:cubicBezTo>
                    <a:pt x="2268" y="1481"/>
                    <a:pt x="2735" y="980"/>
                    <a:pt x="2902" y="413"/>
                  </a:cubicBezTo>
                  <a:cubicBezTo>
                    <a:pt x="2969" y="247"/>
                    <a:pt x="2835" y="146"/>
                    <a:pt x="2702" y="113"/>
                  </a:cubicBezTo>
                  <a:cubicBezTo>
                    <a:pt x="2652" y="38"/>
                    <a:pt x="2583" y="1"/>
                    <a:pt x="249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86" name="Google Shape;3386;p13"/>
            <p:cNvSpPr/>
            <p:nvPr/>
          </p:nvSpPr>
          <p:spPr>
            <a:xfrm>
              <a:off x="7750342" y="3929223"/>
              <a:ext cx="138374" cy="76422"/>
            </a:xfrm>
            <a:custGeom>
              <a:avLst/>
              <a:gdLst/>
              <a:ahLst/>
              <a:cxnLst/>
              <a:rect l="l" t="t" r="r" b="b"/>
              <a:pathLst>
                <a:path w="4619" h="2551" extrusionOk="0">
                  <a:moveTo>
                    <a:pt x="1182" y="1"/>
                  </a:moveTo>
                  <a:cubicBezTo>
                    <a:pt x="952" y="1"/>
                    <a:pt x="738" y="69"/>
                    <a:pt x="567" y="251"/>
                  </a:cubicBezTo>
                  <a:cubicBezTo>
                    <a:pt x="0" y="851"/>
                    <a:pt x="767" y="1551"/>
                    <a:pt x="1301" y="1785"/>
                  </a:cubicBezTo>
                  <a:cubicBezTo>
                    <a:pt x="2168" y="2185"/>
                    <a:pt x="3136" y="2252"/>
                    <a:pt x="4036" y="2352"/>
                  </a:cubicBezTo>
                  <a:cubicBezTo>
                    <a:pt x="4036" y="2385"/>
                    <a:pt x="4070" y="2385"/>
                    <a:pt x="4070" y="2419"/>
                  </a:cubicBezTo>
                  <a:cubicBezTo>
                    <a:pt x="4121" y="2512"/>
                    <a:pt x="4199" y="2550"/>
                    <a:pt x="4276" y="2550"/>
                  </a:cubicBezTo>
                  <a:cubicBezTo>
                    <a:pt x="4448" y="2550"/>
                    <a:pt x="4618" y="2359"/>
                    <a:pt x="4503" y="2152"/>
                  </a:cubicBezTo>
                  <a:cubicBezTo>
                    <a:pt x="4136" y="1451"/>
                    <a:pt x="3236" y="884"/>
                    <a:pt x="2569" y="517"/>
                  </a:cubicBezTo>
                  <a:cubicBezTo>
                    <a:pt x="2228" y="313"/>
                    <a:pt x="1671" y="1"/>
                    <a:pt x="118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387" name="Google Shape;3387;p13"/>
          <p:cNvGrpSpPr/>
          <p:nvPr/>
        </p:nvGrpSpPr>
        <p:grpSpPr>
          <a:xfrm rot="-5400000">
            <a:off x="11106970" y="5945999"/>
            <a:ext cx="480533" cy="1298405"/>
            <a:chOff x="7607455" y="4238363"/>
            <a:chExt cx="438017" cy="1186459"/>
          </a:xfrm>
        </p:grpSpPr>
        <p:sp>
          <p:nvSpPr>
            <p:cNvPr id="3388" name="Google Shape;3388;p13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89" name="Google Shape;3389;p13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90" name="Google Shape;3390;p13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91" name="Google Shape;3391;p13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92" name="Google Shape;3392;p13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93" name="Google Shape;3393;p13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94" name="Google Shape;3394;p13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95" name="Google Shape;3395;p13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96" name="Google Shape;3396;p13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97" name="Google Shape;3397;p13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98" name="Google Shape;3398;p13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99" name="Google Shape;3399;p13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00" name="Google Shape;3400;p13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01" name="Google Shape;3401;p13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02" name="Google Shape;3402;p13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03" name="Google Shape;3403;p13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04" name="Google Shape;3404;p13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05" name="Google Shape;3405;p13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06" name="Google Shape;3406;p13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07" name="Google Shape;3407;p13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08" name="Google Shape;3408;p13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09" name="Google Shape;3409;p13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10" name="Google Shape;3410;p13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11" name="Google Shape;3411;p13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412" name="Google Shape;3412;p13"/>
          <p:cNvGrpSpPr/>
          <p:nvPr/>
        </p:nvGrpSpPr>
        <p:grpSpPr>
          <a:xfrm rot="5400000">
            <a:off x="11074244" y="6059749"/>
            <a:ext cx="1244629" cy="727880"/>
            <a:chOff x="8365864" y="2993835"/>
            <a:chExt cx="933472" cy="547264"/>
          </a:xfrm>
        </p:grpSpPr>
        <p:sp>
          <p:nvSpPr>
            <p:cNvPr id="3413" name="Google Shape;3413;p13"/>
            <p:cNvSpPr/>
            <p:nvPr/>
          </p:nvSpPr>
          <p:spPr>
            <a:xfrm>
              <a:off x="8365864" y="2993835"/>
              <a:ext cx="721496" cy="547264"/>
            </a:xfrm>
            <a:custGeom>
              <a:avLst/>
              <a:gdLst/>
              <a:ahLst/>
              <a:cxnLst/>
              <a:rect l="l" t="t" r="r" b="b"/>
              <a:pathLst>
                <a:path w="24084" h="18268" extrusionOk="0">
                  <a:moveTo>
                    <a:pt x="14332" y="1"/>
                  </a:moveTo>
                  <a:cubicBezTo>
                    <a:pt x="13719" y="1"/>
                    <a:pt x="13112" y="37"/>
                    <a:pt x="12542" y="87"/>
                  </a:cubicBezTo>
                  <a:cubicBezTo>
                    <a:pt x="10541" y="254"/>
                    <a:pt x="8740" y="321"/>
                    <a:pt x="7172" y="1655"/>
                  </a:cubicBezTo>
                  <a:cubicBezTo>
                    <a:pt x="6471" y="2289"/>
                    <a:pt x="6238" y="2489"/>
                    <a:pt x="7172" y="2823"/>
                  </a:cubicBezTo>
                  <a:cubicBezTo>
                    <a:pt x="8006" y="3190"/>
                    <a:pt x="8906" y="3190"/>
                    <a:pt x="9740" y="3590"/>
                  </a:cubicBezTo>
                  <a:cubicBezTo>
                    <a:pt x="8973" y="4524"/>
                    <a:pt x="7872" y="5158"/>
                    <a:pt x="7005" y="5925"/>
                  </a:cubicBezTo>
                  <a:cubicBezTo>
                    <a:pt x="5771" y="6892"/>
                    <a:pt x="5004" y="8126"/>
                    <a:pt x="4070" y="9361"/>
                  </a:cubicBezTo>
                  <a:cubicBezTo>
                    <a:pt x="3136" y="10528"/>
                    <a:pt x="2235" y="11796"/>
                    <a:pt x="1535" y="13130"/>
                  </a:cubicBezTo>
                  <a:cubicBezTo>
                    <a:pt x="1068" y="13831"/>
                    <a:pt x="0" y="15665"/>
                    <a:pt x="167" y="16399"/>
                  </a:cubicBezTo>
                  <a:cubicBezTo>
                    <a:pt x="2802" y="16166"/>
                    <a:pt x="5437" y="15932"/>
                    <a:pt x="8006" y="15298"/>
                  </a:cubicBezTo>
                  <a:cubicBezTo>
                    <a:pt x="10508" y="14731"/>
                    <a:pt x="12476" y="13564"/>
                    <a:pt x="14811" y="12496"/>
                  </a:cubicBezTo>
                  <a:cubicBezTo>
                    <a:pt x="15344" y="14298"/>
                    <a:pt x="15178" y="16599"/>
                    <a:pt x="16112" y="18267"/>
                  </a:cubicBezTo>
                  <a:cubicBezTo>
                    <a:pt x="18313" y="16599"/>
                    <a:pt x="20014" y="13197"/>
                    <a:pt x="21182" y="10762"/>
                  </a:cubicBezTo>
                  <a:cubicBezTo>
                    <a:pt x="21749" y="9427"/>
                    <a:pt x="22450" y="8060"/>
                    <a:pt x="22917" y="6692"/>
                  </a:cubicBezTo>
                  <a:cubicBezTo>
                    <a:pt x="23317" y="5458"/>
                    <a:pt x="24084" y="3890"/>
                    <a:pt x="24084" y="2522"/>
                  </a:cubicBezTo>
                  <a:cubicBezTo>
                    <a:pt x="23550" y="2189"/>
                    <a:pt x="22450" y="1789"/>
                    <a:pt x="21849" y="1555"/>
                  </a:cubicBezTo>
                  <a:cubicBezTo>
                    <a:pt x="20348" y="888"/>
                    <a:pt x="18880" y="855"/>
                    <a:pt x="17246" y="388"/>
                  </a:cubicBezTo>
                  <a:cubicBezTo>
                    <a:pt x="16355" y="98"/>
                    <a:pt x="15336" y="1"/>
                    <a:pt x="1433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14" name="Google Shape;3414;p13"/>
            <p:cNvSpPr/>
            <p:nvPr/>
          </p:nvSpPr>
          <p:spPr>
            <a:xfrm>
              <a:off x="8415260" y="3054554"/>
              <a:ext cx="884076" cy="395139"/>
            </a:xfrm>
            <a:custGeom>
              <a:avLst/>
              <a:gdLst/>
              <a:ahLst/>
              <a:cxnLst/>
              <a:rect l="l" t="t" r="r" b="b"/>
              <a:pathLst>
                <a:path w="29511" h="13190" extrusionOk="0">
                  <a:moveTo>
                    <a:pt x="26842" y="0"/>
                  </a:moveTo>
                  <a:cubicBezTo>
                    <a:pt x="23844" y="0"/>
                    <a:pt x="20859" y="1428"/>
                    <a:pt x="18165" y="2564"/>
                  </a:cubicBezTo>
                  <a:cubicBezTo>
                    <a:pt x="14096" y="4265"/>
                    <a:pt x="10059" y="6099"/>
                    <a:pt x="6357" y="8468"/>
                  </a:cubicBezTo>
                  <a:cubicBezTo>
                    <a:pt x="4255" y="9802"/>
                    <a:pt x="2221" y="11270"/>
                    <a:pt x="219" y="12704"/>
                  </a:cubicBezTo>
                  <a:cubicBezTo>
                    <a:pt x="0" y="12868"/>
                    <a:pt x="118" y="13189"/>
                    <a:pt x="333" y="13189"/>
                  </a:cubicBezTo>
                  <a:cubicBezTo>
                    <a:pt x="380" y="13189"/>
                    <a:pt x="432" y="13174"/>
                    <a:pt x="486" y="13138"/>
                  </a:cubicBezTo>
                  <a:cubicBezTo>
                    <a:pt x="3955" y="10669"/>
                    <a:pt x="7424" y="8201"/>
                    <a:pt x="11227" y="6300"/>
                  </a:cubicBezTo>
                  <a:cubicBezTo>
                    <a:pt x="13162" y="5332"/>
                    <a:pt x="15130" y="4432"/>
                    <a:pt x="17098" y="3598"/>
                  </a:cubicBezTo>
                  <a:cubicBezTo>
                    <a:pt x="18933" y="2797"/>
                    <a:pt x="20767" y="1930"/>
                    <a:pt x="22669" y="1329"/>
                  </a:cubicBezTo>
                  <a:cubicBezTo>
                    <a:pt x="24025" y="885"/>
                    <a:pt x="25485" y="529"/>
                    <a:pt x="26931" y="529"/>
                  </a:cubicBezTo>
                  <a:cubicBezTo>
                    <a:pt x="27654" y="529"/>
                    <a:pt x="28373" y="618"/>
                    <a:pt x="29073" y="829"/>
                  </a:cubicBezTo>
                  <a:cubicBezTo>
                    <a:pt x="29100" y="838"/>
                    <a:pt x="29126" y="842"/>
                    <a:pt x="29151" y="842"/>
                  </a:cubicBezTo>
                  <a:cubicBezTo>
                    <a:pt x="29399" y="842"/>
                    <a:pt x="29510" y="420"/>
                    <a:pt x="29207" y="329"/>
                  </a:cubicBezTo>
                  <a:cubicBezTo>
                    <a:pt x="28421" y="99"/>
                    <a:pt x="27631" y="0"/>
                    <a:pt x="268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15" name="Google Shape;3415;p13"/>
            <p:cNvSpPr/>
            <p:nvPr/>
          </p:nvSpPr>
          <p:spPr>
            <a:xfrm>
              <a:off x="8854106" y="3057220"/>
              <a:ext cx="149278" cy="223004"/>
            </a:xfrm>
            <a:custGeom>
              <a:avLst/>
              <a:gdLst/>
              <a:ahLst/>
              <a:cxnLst/>
              <a:rect l="l" t="t" r="r" b="b"/>
              <a:pathLst>
                <a:path w="4983" h="7444" extrusionOk="0">
                  <a:moveTo>
                    <a:pt x="387" y="0"/>
                  </a:moveTo>
                  <a:cubicBezTo>
                    <a:pt x="98" y="0"/>
                    <a:pt x="0" y="444"/>
                    <a:pt x="313" y="507"/>
                  </a:cubicBezTo>
                  <a:cubicBezTo>
                    <a:pt x="1777" y="793"/>
                    <a:pt x="3150" y="1595"/>
                    <a:pt x="4373" y="2393"/>
                  </a:cubicBezTo>
                  <a:lnTo>
                    <a:pt x="4373" y="2393"/>
                  </a:lnTo>
                  <a:cubicBezTo>
                    <a:pt x="3748" y="3939"/>
                    <a:pt x="3318" y="5569"/>
                    <a:pt x="2548" y="7045"/>
                  </a:cubicBezTo>
                  <a:cubicBezTo>
                    <a:pt x="2433" y="7252"/>
                    <a:pt x="2620" y="7443"/>
                    <a:pt x="2790" y="7443"/>
                  </a:cubicBezTo>
                  <a:cubicBezTo>
                    <a:pt x="2867" y="7443"/>
                    <a:pt x="2940" y="7404"/>
                    <a:pt x="2982" y="7311"/>
                  </a:cubicBezTo>
                  <a:cubicBezTo>
                    <a:pt x="3849" y="5744"/>
                    <a:pt x="4283" y="4009"/>
                    <a:pt x="4950" y="2341"/>
                  </a:cubicBezTo>
                  <a:cubicBezTo>
                    <a:pt x="4983" y="2241"/>
                    <a:pt x="4916" y="2108"/>
                    <a:pt x="4816" y="2074"/>
                  </a:cubicBezTo>
                  <a:cubicBezTo>
                    <a:pt x="3515" y="1207"/>
                    <a:pt x="2014" y="306"/>
                    <a:pt x="446" y="6"/>
                  </a:cubicBezTo>
                  <a:cubicBezTo>
                    <a:pt x="426" y="2"/>
                    <a:pt x="406" y="0"/>
                    <a:pt x="3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16" name="Google Shape;3416;p13"/>
            <p:cNvSpPr/>
            <p:nvPr/>
          </p:nvSpPr>
          <p:spPr>
            <a:xfrm>
              <a:off x="8712926" y="3114285"/>
              <a:ext cx="159584" cy="218001"/>
            </a:xfrm>
            <a:custGeom>
              <a:avLst/>
              <a:gdLst/>
              <a:ahLst/>
              <a:cxnLst/>
              <a:rect l="l" t="t" r="r" b="b"/>
              <a:pathLst>
                <a:path w="5327" h="7277" extrusionOk="0">
                  <a:moveTo>
                    <a:pt x="394" y="0"/>
                  </a:moveTo>
                  <a:cubicBezTo>
                    <a:pt x="156" y="0"/>
                    <a:pt x="0" y="361"/>
                    <a:pt x="256" y="503"/>
                  </a:cubicBezTo>
                  <a:cubicBezTo>
                    <a:pt x="1660" y="1332"/>
                    <a:pt x="3186" y="1979"/>
                    <a:pt x="4746" y="2501"/>
                  </a:cubicBezTo>
                  <a:lnTo>
                    <a:pt x="4746" y="2501"/>
                  </a:lnTo>
                  <a:cubicBezTo>
                    <a:pt x="4467" y="4011"/>
                    <a:pt x="3968" y="5492"/>
                    <a:pt x="3558" y="6974"/>
                  </a:cubicBezTo>
                  <a:cubicBezTo>
                    <a:pt x="3498" y="7156"/>
                    <a:pt x="3670" y="7277"/>
                    <a:pt x="3830" y="7277"/>
                  </a:cubicBezTo>
                  <a:cubicBezTo>
                    <a:pt x="3934" y="7277"/>
                    <a:pt x="4032" y="7226"/>
                    <a:pt x="4059" y="7108"/>
                  </a:cubicBezTo>
                  <a:cubicBezTo>
                    <a:pt x="4492" y="5540"/>
                    <a:pt x="5026" y="3972"/>
                    <a:pt x="5293" y="2371"/>
                  </a:cubicBezTo>
                  <a:cubicBezTo>
                    <a:pt x="5326" y="2237"/>
                    <a:pt x="5259" y="2104"/>
                    <a:pt x="5093" y="2071"/>
                  </a:cubicBezTo>
                  <a:cubicBezTo>
                    <a:pt x="3525" y="1537"/>
                    <a:pt x="1957" y="903"/>
                    <a:pt x="523" y="36"/>
                  </a:cubicBezTo>
                  <a:cubicBezTo>
                    <a:pt x="478" y="11"/>
                    <a:pt x="435" y="0"/>
                    <a:pt x="3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17" name="Google Shape;3417;p13"/>
            <p:cNvSpPr/>
            <p:nvPr/>
          </p:nvSpPr>
          <p:spPr>
            <a:xfrm>
              <a:off x="8610569" y="3209873"/>
              <a:ext cx="124024" cy="171327"/>
            </a:xfrm>
            <a:custGeom>
              <a:avLst/>
              <a:gdLst/>
              <a:ahLst/>
              <a:cxnLst/>
              <a:rect l="l" t="t" r="r" b="b"/>
              <a:pathLst>
                <a:path w="4140" h="5719" extrusionOk="0">
                  <a:moveTo>
                    <a:pt x="352" y="1"/>
                  </a:moveTo>
                  <a:cubicBezTo>
                    <a:pt x="84" y="1"/>
                    <a:pt x="0" y="426"/>
                    <a:pt x="304" y="548"/>
                  </a:cubicBezTo>
                  <a:cubicBezTo>
                    <a:pt x="1350" y="978"/>
                    <a:pt x="2425" y="1381"/>
                    <a:pt x="3555" y="1545"/>
                  </a:cubicBezTo>
                  <a:lnTo>
                    <a:pt x="3555" y="1545"/>
                  </a:lnTo>
                  <a:cubicBezTo>
                    <a:pt x="3325" y="2843"/>
                    <a:pt x="3013" y="4114"/>
                    <a:pt x="2672" y="5384"/>
                  </a:cubicBezTo>
                  <a:cubicBezTo>
                    <a:pt x="2611" y="5589"/>
                    <a:pt x="2776" y="5718"/>
                    <a:pt x="2935" y="5718"/>
                  </a:cubicBezTo>
                  <a:cubicBezTo>
                    <a:pt x="3036" y="5718"/>
                    <a:pt x="3134" y="5667"/>
                    <a:pt x="3173" y="5551"/>
                  </a:cubicBezTo>
                  <a:cubicBezTo>
                    <a:pt x="3539" y="4183"/>
                    <a:pt x="3873" y="2782"/>
                    <a:pt x="4107" y="1415"/>
                  </a:cubicBezTo>
                  <a:cubicBezTo>
                    <a:pt x="4140" y="1215"/>
                    <a:pt x="4040" y="1081"/>
                    <a:pt x="3840" y="1081"/>
                  </a:cubicBezTo>
                  <a:cubicBezTo>
                    <a:pt x="2672" y="948"/>
                    <a:pt x="1538" y="481"/>
                    <a:pt x="437" y="14"/>
                  </a:cubicBezTo>
                  <a:cubicBezTo>
                    <a:pt x="407" y="5"/>
                    <a:pt x="379" y="1"/>
                    <a:pt x="3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18" name="Google Shape;3418;p13"/>
            <p:cNvSpPr/>
            <p:nvPr/>
          </p:nvSpPr>
          <p:spPr>
            <a:xfrm>
              <a:off x="8502760" y="3299170"/>
              <a:ext cx="98950" cy="129476"/>
            </a:xfrm>
            <a:custGeom>
              <a:avLst/>
              <a:gdLst/>
              <a:ahLst/>
              <a:cxnLst/>
              <a:rect l="l" t="t" r="r" b="b"/>
              <a:pathLst>
                <a:path w="3303" h="4322" extrusionOk="0">
                  <a:moveTo>
                    <a:pt x="426" y="0"/>
                  </a:moveTo>
                  <a:cubicBezTo>
                    <a:pt x="395" y="0"/>
                    <a:pt x="365" y="1"/>
                    <a:pt x="334" y="2"/>
                  </a:cubicBezTo>
                  <a:cubicBezTo>
                    <a:pt x="0" y="35"/>
                    <a:pt x="0" y="535"/>
                    <a:pt x="334" y="535"/>
                  </a:cubicBezTo>
                  <a:cubicBezTo>
                    <a:pt x="386" y="531"/>
                    <a:pt x="438" y="530"/>
                    <a:pt x="490" y="530"/>
                  </a:cubicBezTo>
                  <a:cubicBezTo>
                    <a:pt x="1249" y="530"/>
                    <a:pt x="1983" y="921"/>
                    <a:pt x="2694" y="1161"/>
                  </a:cubicBezTo>
                  <a:lnTo>
                    <a:pt x="2694" y="1161"/>
                  </a:lnTo>
                  <a:cubicBezTo>
                    <a:pt x="2419" y="2104"/>
                    <a:pt x="2149" y="3026"/>
                    <a:pt x="1935" y="4004"/>
                  </a:cubicBezTo>
                  <a:cubicBezTo>
                    <a:pt x="1894" y="4188"/>
                    <a:pt x="2065" y="4322"/>
                    <a:pt x="2227" y="4322"/>
                  </a:cubicBezTo>
                  <a:cubicBezTo>
                    <a:pt x="2330" y="4322"/>
                    <a:pt x="2430" y="4268"/>
                    <a:pt x="2468" y="4138"/>
                  </a:cubicBezTo>
                  <a:cubicBezTo>
                    <a:pt x="2702" y="3104"/>
                    <a:pt x="2969" y="2070"/>
                    <a:pt x="3269" y="1036"/>
                  </a:cubicBezTo>
                  <a:cubicBezTo>
                    <a:pt x="3302" y="902"/>
                    <a:pt x="3236" y="735"/>
                    <a:pt x="3102" y="702"/>
                  </a:cubicBezTo>
                  <a:cubicBezTo>
                    <a:pt x="2198" y="476"/>
                    <a:pt x="1357" y="0"/>
                    <a:pt x="4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19" name="Google Shape;3419;p13"/>
            <p:cNvSpPr/>
            <p:nvPr/>
          </p:nvSpPr>
          <p:spPr>
            <a:xfrm>
              <a:off x="8446593" y="3356775"/>
              <a:ext cx="72168" cy="99609"/>
            </a:xfrm>
            <a:custGeom>
              <a:avLst/>
              <a:gdLst/>
              <a:ahLst/>
              <a:cxnLst/>
              <a:rect l="l" t="t" r="r" b="b"/>
              <a:pathLst>
                <a:path w="2409" h="3325" extrusionOk="0">
                  <a:moveTo>
                    <a:pt x="1942" y="781"/>
                  </a:moveTo>
                  <a:cubicBezTo>
                    <a:pt x="1932" y="801"/>
                    <a:pt x="1922" y="822"/>
                    <a:pt x="1913" y="843"/>
                  </a:cubicBezTo>
                  <a:lnTo>
                    <a:pt x="1913" y="843"/>
                  </a:lnTo>
                  <a:cubicBezTo>
                    <a:pt x="1918" y="819"/>
                    <a:pt x="1926" y="796"/>
                    <a:pt x="1942" y="781"/>
                  </a:cubicBezTo>
                  <a:close/>
                  <a:moveTo>
                    <a:pt x="330" y="0"/>
                  </a:moveTo>
                  <a:cubicBezTo>
                    <a:pt x="87" y="0"/>
                    <a:pt x="1" y="423"/>
                    <a:pt x="274" y="514"/>
                  </a:cubicBezTo>
                  <a:cubicBezTo>
                    <a:pt x="794" y="687"/>
                    <a:pt x="1339" y="835"/>
                    <a:pt x="1844" y="1024"/>
                  </a:cubicBezTo>
                  <a:lnTo>
                    <a:pt x="1844" y="1024"/>
                  </a:lnTo>
                  <a:cubicBezTo>
                    <a:pt x="1635" y="1657"/>
                    <a:pt x="1726" y="2336"/>
                    <a:pt x="1608" y="3015"/>
                  </a:cubicBezTo>
                  <a:cubicBezTo>
                    <a:pt x="1608" y="3149"/>
                    <a:pt x="1642" y="3282"/>
                    <a:pt x="1808" y="3316"/>
                  </a:cubicBezTo>
                  <a:cubicBezTo>
                    <a:pt x="1826" y="3321"/>
                    <a:pt x="1846" y="3324"/>
                    <a:pt x="1867" y="3324"/>
                  </a:cubicBezTo>
                  <a:cubicBezTo>
                    <a:pt x="1971" y="3324"/>
                    <a:pt x="2109" y="3259"/>
                    <a:pt x="2109" y="3149"/>
                  </a:cubicBezTo>
                  <a:cubicBezTo>
                    <a:pt x="2175" y="2715"/>
                    <a:pt x="2175" y="2315"/>
                    <a:pt x="2209" y="1881"/>
                  </a:cubicBezTo>
                  <a:cubicBezTo>
                    <a:pt x="2209" y="1715"/>
                    <a:pt x="2242" y="1514"/>
                    <a:pt x="2275" y="1314"/>
                  </a:cubicBezTo>
                  <a:cubicBezTo>
                    <a:pt x="2342" y="1181"/>
                    <a:pt x="2409" y="1014"/>
                    <a:pt x="2409" y="847"/>
                  </a:cubicBezTo>
                  <a:cubicBezTo>
                    <a:pt x="2409" y="714"/>
                    <a:pt x="2342" y="647"/>
                    <a:pt x="2209" y="614"/>
                  </a:cubicBezTo>
                  <a:cubicBezTo>
                    <a:pt x="1642" y="380"/>
                    <a:pt x="1008" y="213"/>
                    <a:pt x="407" y="13"/>
                  </a:cubicBezTo>
                  <a:cubicBezTo>
                    <a:pt x="380" y="4"/>
                    <a:pt x="355" y="0"/>
                    <a:pt x="3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420" name="Google Shape;3420;p13"/>
          <p:cNvGrpSpPr/>
          <p:nvPr/>
        </p:nvGrpSpPr>
        <p:grpSpPr>
          <a:xfrm>
            <a:off x="11250813" y="300799"/>
            <a:ext cx="1164114" cy="884565"/>
            <a:chOff x="8118223" y="2202382"/>
            <a:chExt cx="1151949" cy="873156"/>
          </a:xfrm>
        </p:grpSpPr>
        <p:sp>
          <p:nvSpPr>
            <p:cNvPr id="3421" name="Google Shape;3421;p13"/>
            <p:cNvSpPr/>
            <p:nvPr/>
          </p:nvSpPr>
          <p:spPr>
            <a:xfrm>
              <a:off x="8118223" y="2846064"/>
              <a:ext cx="285645" cy="150896"/>
            </a:xfrm>
            <a:custGeom>
              <a:avLst/>
              <a:gdLst/>
              <a:ahLst/>
              <a:cxnLst/>
              <a:rect l="l" t="t" r="r" b="b"/>
              <a:pathLst>
                <a:path w="9535" h="5037" extrusionOk="0">
                  <a:moveTo>
                    <a:pt x="4551" y="0"/>
                  </a:moveTo>
                  <a:cubicBezTo>
                    <a:pt x="2150" y="0"/>
                    <a:pt x="1" y="554"/>
                    <a:pt x="628" y="3119"/>
                  </a:cubicBezTo>
                  <a:cubicBezTo>
                    <a:pt x="933" y="4505"/>
                    <a:pt x="1747" y="5036"/>
                    <a:pt x="2769" y="5036"/>
                  </a:cubicBezTo>
                  <a:cubicBezTo>
                    <a:pt x="5215" y="5036"/>
                    <a:pt x="8852" y="1988"/>
                    <a:pt x="9535" y="317"/>
                  </a:cubicBezTo>
                  <a:lnTo>
                    <a:pt x="9535" y="317"/>
                  </a:lnTo>
                  <a:cubicBezTo>
                    <a:pt x="9480" y="320"/>
                    <a:pt x="9421" y="321"/>
                    <a:pt x="9359" y="321"/>
                  </a:cubicBezTo>
                  <a:cubicBezTo>
                    <a:pt x="8351" y="321"/>
                    <a:pt x="6378" y="0"/>
                    <a:pt x="45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22" name="Google Shape;3422;p13"/>
            <p:cNvSpPr/>
            <p:nvPr/>
          </p:nvSpPr>
          <p:spPr>
            <a:xfrm>
              <a:off x="8374850" y="2850558"/>
              <a:ext cx="174802" cy="224981"/>
            </a:xfrm>
            <a:custGeom>
              <a:avLst/>
              <a:gdLst/>
              <a:ahLst/>
              <a:cxnLst/>
              <a:rect l="l" t="t" r="r" b="b"/>
              <a:pathLst>
                <a:path w="5835" h="7510" extrusionOk="0">
                  <a:moveTo>
                    <a:pt x="3603" y="0"/>
                  </a:moveTo>
                  <a:cubicBezTo>
                    <a:pt x="2636" y="1201"/>
                    <a:pt x="1501" y="2002"/>
                    <a:pt x="968" y="3503"/>
                  </a:cubicBezTo>
                  <a:cubicBezTo>
                    <a:pt x="367" y="4970"/>
                    <a:pt x="0" y="7439"/>
                    <a:pt x="2302" y="7506"/>
                  </a:cubicBezTo>
                  <a:cubicBezTo>
                    <a:pt x="2355" y="7508"/>
                    <a:pt x="2406" y="7509"/>
                    <a:pt x="2456" y="7509"/>
                  </a:cubicBezTo>
                  <a:cubicBezTo>
                    <a:pt x="5835" y="7509"/>
                    <a:pt x="4623" y="2075"/>
                    <a:pt x="3670" y="267"/>
                  </a:cubicBezTo>
                  <a:lnTo>
                    <a:pt x="360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23" name="Google Shape;3423;p13"/>
            <p:cNvSpPr/>
            <p:nvPr/>
          </p:nvSpPr>
          <p:spPr>
            <a:xfrm>
              <a:off x="8194999" y="2514098"/>
              <a:ext cx="345769" cy="163688"/>
            </a:xfrm>
            <a:custGeom>
              <a:avLst/>
              <a:gdLst/>
              <a:ahLst/>
              <a:cxnLst/>
              <a:rect l="l" t="t" r="r" b="b"/>
              <a:pathLst>
                <a:path w="11542" h="5464" extrusionOk="0">
                  <a:moveTo>
                    <a:pt x="7205" y="1"/>
                  </a:moveTo>
                  <a:cubicBezTo>
                    <a:pt x="6846" y="1"/>
                    <a:pt x="6525" y="11"/>
                    <a:pt x="6271" y="24"/>
                  </a:cubicBezTo>
                  <a:cubicBezTo>
                    <a:pt x="4437" y="124"/>
                    <a:pt x="2702" y="224"/>
                    <a:pt x="1301" y="1592"/>
                  </a:cubicBezTo>
                  <a:cubicBezTo>
                    <a:pt x="0" y="2926"/>
                    <a:pt x="67" y="5361"/>
                    <a:pt x="2268" y="5461"/>
                  </a:cubicBezTo>
                  <a:cubicBezTo>
                    <a:pt x="2303" y="5463"/>
                    <a:pt x="2337" y="5463"/>
                    <a:pt x="2371" y="5463"/>
                  </a:cubicBezTo>
                  <a:cubicBezTo>
                    <a:pt x="4327" y="5463"/>
                    <a:pt x="5966" y="3610"/>
                    <a:pt x="7605" y="2659"/>
                  </a:cubicBezTo>
                  <a:cubicBezTo>
                    <a:pt x="8906" y="1859"/>
                    <a:pt x="10141" y="1692"/>
                    <a:pt x="11542" y="1258"/>
                  </a:cubicBezTo>
                  <a:lnTo>
                    <a:pt x="11442" y="1092"/>
                  </a:lnTo>
                  <a:cubicBezTo>
                    <a:pt x="10797" y="179"/>
                    <a:pt x="8684" y="1"/>
                    <a:pt x="7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24" name="Google Shape;3424;p13"/>
            <p:cNvSpPr/>
            <p:nvPr/>
          </p:nvSpPr>
          <p:spPr>
            <a:xfrm>
              <a:off x="8752557" y="2506819"/>
              <a:ext cx="153263" cy="296459"/>
            </a:xfrm>
            <a:custGeom>
              <a:avLst/>
              <a:gdLst/>
              <a:ahLst/>
              <a:cxnLst/>
              <a:rect l="l" t="t" r="r" b="b"/>
              <a:pathLst>
                <a:path w="5116" h="9896" extrusionOk="0">
                  <a:moveTo>
                    <a:pt x="2335" y="0"/>
                  </a:moveTo>
                  <a:lnTo>
                    <a:pt x="2169" y="100"/>
                  </a:lnTo>
                  <a:cubicBezTo>
                    <a:pt x="2207" y="125"/>
                    <a:pt x="2246" y="150"/>
                    <a:pt x="2283" y="176"/>
                  </a:cubicBezTo>
                  <a:lnTo>
                    <a:pt x="2283" y="176"/>
                  </a:lnTo>
                  <a:cubicBezTo>
                    <a:pt x="2306" y="97"/>
                    <a:pt x="2324" y="36"/>
                    <a:pt x="2335" y="0"/>
                  </a:cubicBezTo>
                  <a:close/>
                  <a:moveTo>
                    <a:pt x="2283" y="176"/>
                  </a:moveTo>
                  <a:cubicBezTo>
                    <a:pt x="2180" y="547"/>
                    <a:pt x="1984" y="1311"/>
                    <a:pt x="1902" y="1668"/>
                  </a:cubicBezTo>
                  <a:cubicBezTo>
                    <a:pt x="1201" y="3670"/>
                    <a:pt x="0" y="5438"/>
                    <a:pt x="67" y="7606"/>
                  </a:cubicBezTo>
                  <a:cubicBezTo>
                    <a:pt x="126" y="9056"/>
                    <a:pt x="967" y="9896"/>
                    <a:pt x="1895" y="9896"/>
                  </a:cubicBezTo>
                  <a:cubicBezTo>
                    <a:pt x="2547" y="9896"/>
                    <a:pt x="3241" y="9481"/>
                    <a:pt x="3736" y="8573"/>
                  </a:cubicBezTo>
                  <a:cubicBezTo>
                    <a:pt x="5115" y="6176"/>
                    <a:pt x="4652" y="1808"/>
                    <a:pt x="2283" y="17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25" name="Google Shape;3425;p13"/>
            <p:cNvSpPr/>
            <p:nvPr/>
          </p:nvSpPr>
          <p:spPr>
            <a:xfrm>
              <a:off x="8204974" y="2202382"/>
              <a:ext cx="1065199" cy="727218"/>
            </a:xfrm>
            <a:custGeom>
              <a:avLst/>
              <a:gdLst/>
              <a:ahLst/>
              <a:cxnLst/>
              <a:rect l="l" t="t" r="r" b="b"/>
              <a:pathLst>
                <a:path w="35557" h="24275" extrusionOk="0">
                  <a:moveTo>
                    <a:pt x="29901" y="0"/>
                  </a:moveTo>
                  <a:cubicBezTo>
                    <a:pt x="28710" y="0"/>
                    <a:pt x="27518" y="179"/>
                    <a:pt x="26353" y="590"/>
                  </a:cubicBezTo>
                  <a:cubicBezTo>
                    <a:pt x="23851" y="1490"/>
                    <a:pt x="21783" y="3292"/>
                    <a:pt x="20048" y="5293"/>
                  </a:cubicBezTo>
                  <a:cubicBezTo>
                    <a:pt x="16112" y="9796"/>
                    <a:pt x="13510" y="15367"/>
                    <a:pt x="9107" y="19503"/>
                  </a:cubicBezTo>
                  <a:cubicBezTo>
                    <a:pt x="6705" y="21805"/>
                    <a:pt x="3770" y="23406"/>
                    <a:pt x="401" y="23640"/>
                  </a:cubicBezTo>
                  <a:cubicBezTo>
                    <a:pt x="11" y="23672"/>
                    <a:pt x="1" y="24275"/>
                    <a:pt x="371" y="24275"/>
                  </a:cubicBezTo>
                  <a:cubicBezTo>
                    <a:pt x="381" y="24275"/>
                    <a:pt x="391" y="24274"/>
                    <a:pt x="401" y="24273"/>
                  </a:cubicBezTo>
                  <a:cubicBezTo>
                    <a:pt x="3336" y="24040"/>
                    <a:pt x="6038" y="22872"/>
                    <a:pt x="8307" y="21038"/>
                  </a:cubicBezTo>
                  <a:cubicBezTo>
                    <a:pt x="10642" y="19203"/>
                    <a:pt x="12476" y="16801"/>
                    <a:pt x="14177" y="14400"/>
                  </a:cubicBezTo>
                  <a:cubicBezTo>
                    <a:pt x="15945" y="11931"/>
                    <a:pt x="17546" y="9363"/>
                    <a:pt x="19414" y="6994"/>
                  </a:cubicBezTo>
                  <a:cubicBezTo>
                    <a:pt x="21082" y="4893"/>
                    <a:pt x="22984" y="2858"/>
                    <a:pt x="25419" y="1657"/>
                  </a:cubicBezTo>
                  <a:cubicBezTo>
                    <a:pt x="26866" y="941"/>
                    <a:pt x="28379" y="639"/>
                    <a:pt x="29899" y="639"/>
                  </a:cubicBezTo>
                  <a:cubicBezTo>
                    <a:pt x="31637" y="639"/>
                    <a:pt x="33386" y="1034"/>
                    <a:pt x="35059" y="1657"/>
                  </a:cubicBezTo>
                  <a:cubicBezTo>
                    <a:pt x="35095" y="1670"/>
                    <a:pt x="35130" y="1676"/>
                    <a:pt x="35162" y="1676"/>
                  </a:cubicBezTo>
                  <a:cubicBezTo>
                    <a:pt x="35454" y="1676"/>
                    <a:pt x="35556" y="1177"/>
                    <a:pt x="35226" y="1057"/>
                  </a:cubicBezTo>
                  <a:cubicBezTo>
                    <a:pt x="33516" y="413"/>
                    <a:pt x="31710" y="0"/>
                    <a:pt x="2990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26" name="Google Shape;3426;p13"/>
            <p:cNvSpPr/>
            <p:nvPr/>
          </p:nvSpPr>
          <p:spPr>
            <a:xfrm>
              <a:off x="8766187" y="2402874"/>
              <a:ext cx="78339" cy="353978"/>
            </a:xfrm>
            <a:custGeom>
              <a:avLst/>
              <a:gdLst/>
              <a:ahLst/>
              <a:cxnLst/>
              <a:rect l="l" t="t" r="r" b="b"/>
              <a:pathLst>
                <a:path w="2615" h="11816" extrusionOk="0">
                  <a:moveTo>
                    <a:pt x="440" y="0"/>
                  </a:moveTo>
                  <a:cubicBezTo>
                    <a:pt x="212" y="0"/>
                    <a:pt x="1" y="314"/>
                    <a:pt x="179" y="568"/>
                  </a:cubicBezTo>
                  <a:cubicBezTo>
                    <a:pt x="1413" y="2003"/>
                    <a:pt x="1747" y="4104"/>
                    <a:pt x="1847" y="5905"/>
                  </a:cubicBezTo>
                  <a:cubicBezTo>
                    <a:pt x="1980" y="7740"/>
                    <a:pt x="1880" y="9708"/>
                    <a:pt x="1247" y="11443"/>
                  </a:cubicBezTo>
                  <a:cubicBezTo>
                    <a:pt x="1165" y="11666"/>
                    <a:pt x="1356" y="11815"/>
                    <a:pt x="1547" y="11815"/>
                  </a:cubicBezTo>
                  <a:cubicBezTo>
                    <a:pt x="1671" y="11815"/>
                    <a:pt x="1795" y="11753"/>
                    <a:pt x="1847" y="11610"/>
                  </a:cubicBezTo>
                  <a:cubicBezTo>
                    <a:pt x="2514" y="9742"/>
                    <a:pt x="2614" y="7607"/>
                    <a:pt x="2481" y="5639"/>
                  </a:cubicBezTo>
                  <a:cubicBezTo>
                    <a:pt x="2314" y="3704"/>
                    <a:pt x="1914" y="1636"/>
                    <a:pt x="646" y="101"/>
                  </a:cubicBezTo>
                  <a:cubicBezTo>
                    <a:pt x="583" y="30"/>
                    <a:pt x="511" y="0"/>
                    <a:pt x="44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27" name="Google Shape;3427;p13"/>
            <p:cNvSpPr/>
            <p:nvPr/>
          </p:nvSpPr>
          <p:spPr>
            <a:xfrm>
              <a:off x="8266921" y="2538182"/>
              <a:ext cx="406493" cy="75103"/>
            </a:xfrm>
            <a:custGeom>
              <a:avLst/>
              <a:gdLst/>
              <a:ahLst/>
              <a:cxnLst/>
              <a:rect l="l" t="t" r="r" b="b"/>
              <a:pathLst>
                <a:path w="13569" h="2507" extrusionOk="0">
                  <a:moveTo>
                    <a:pt x="8155" y="1"/>
                  </a:moveTo>
                  <a:cubicBezTo>
                    <a:pt x="7596" y="1"/>
                    <a:pt x="7043" y="22"/>
                    <a:pt x="6505" y="54"/>
                  </a:cubicBezTo>
                  <a:cubicBezTo>
                    <a:pt x="4404" y="188"/>
                    <a:pt x="1869" y="521"/>
                    <a:pt x="234" y="1989"/>
                  </a:cubicBezTo>
                  <a:cubicBezTo>
                    <a:pt x="0" y="2197"/>
                    <a:pt x="232" y="2506"/>
                    <a:pt x="488" y="2506"/>
                  </a:cubicBezTo>
                  <a:cubicBezTo>
                    <a:pt x="561" y="2506"/>
                    <a:pt x="635" y="2481"/>
                    <a:pt x="701" y="2422"/>
                  </a:cubicBezTo>
                  <a:cubicBezTo>
                    <a:pt x="2236" y="1021"/>
                    <a:pt x="4804" y="755"/>
                    <a:pt x="6772" y="655"/>
                  </a:cubicBezTo>
                  <a:cubicBezTo>
                    <a:pt x="7141" y="643"/>
                    <a:pt x="7518" y="635"/>
                    <a:pt x="7898" y="635"/>
                  </a:cubicBezTo>
                  <a:cubicBezTo>
                    <a:pt x="9650" y="635"/>
                    <a:pt x="11487" y="797"/>
                    <a:pt x="13077" y="1455"/>
                  </a:cubicBezTo>
                  <a:cubicBezTo>
                    <a:pt x="13119" y="1474"/>
                    <a:pt x="13158" y="1483"/>
                    <a:pt x="13195" y="1483"/>
                  </a:cubicBezTo>
                  <a:cubicBezTo>
                    <a:pt x="13475" y="1483"/>
                    <a:pt x="13568" y="973"/>
                    <a:pt x="13244" y="855"/>
                  </a:cubicBezTo>
                  <a:cubicBezTo>
                    <a:pt x="11680" y="199"/>
                    <a:pt x="9888" y="1"/>
                    <a:pt x="815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28" name="Google Shape;3428;p13"/>
            <p:cNvSpPr/>
            <p:nvPr/>
          </p:nvSpPr>
          <p:spPr>
            <a:xfrm>
              <a:off x="8430657" y="2788610"/>
              <a:ext cx="64139" cy="225220"/>
            </a:xfrm>
            <a:custGeom>
              <a:avLst/>
              <a:gdLst/>
              <a:ahLst/>
              <a:cxnLst/>
              <a:rect l="l" t="t" r="r" b="b"/>
              <a:pathLst>
                <a:path w="2141" h="7518" extrusionOk="0">
                  <a:moveTo>
                    <a:pt x="1823" y="0"/>
                  </a:moveTo>
                  <a:cubicBezTo>
                    <a:pt x="1665" y="0"/>
                    <a:pt x="1506" y="100"/>
                    <a:pt x="1506" y="300"/>
                  </a:cubicBezTo>
                  <a:cubicBezTo>
                    <a:pt x="1506" y="2602"/>
                    <a:pt x="1406" y="5070"/>
                    <a:pt x="139" y="7072"/>
                  </a:cubicBezTo>
                  <a:cubicBezTo>
                    <a:pt x="0" y="7303"/>
                    <a:pt x="213" y="7517"/>
                    <a:pt x="435" y="7517"/>
                  </a:cubicBezTo>
                  <a:cubicBezTo>
                    <a:pt x="533" y="7517"/>
                    <a:pt x="634" y="7475"/>
                    <a:pt x="706" y="7372"/>
                  </a:cubicBezTo>
                  <a:cubicBezTo>
                    <a:pt x="2007" y="5304"/>
                    <a:pt x="2140" y="2702"/>
                    <a:pt x="2140" y="300"/>
                  </a:cubicBezTo>
                  <a:cubicBezTo>
                    <a:pt x="2140" y="100"/>
                    <a:pt x="1982" y="0"/>
                    <a:pt x="182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29" name="Google Shape;3429;p13"/>
            <p:cNvSpPr/>
            <p:nvPr/>
          </p:nvSpPr>
          <p:spPr>
            <a:xfrm>
              <a:off x="8193980" y="2952466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30" name="Google Shape;3430;p13"/>
            <p:cNvSpPr/>
            <p:nvPr/>
          </p:nvSpPr>
          <p:spPr>
            <a:xfrm>
              <a:off x="8171004" y="291049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31" name="Google Shape;3431;p13"/>
            <p:cNvSpPr/>
            <p:nvPr/>
          </p:nvSpPr>
          <p:spPr>
            <a:xfrm>
              <a:off x="8152013" y="294947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32" name="Google Shape;3432;p13"/>
            <p:cNvSpPr/>
            <p:nvPr/>
          </p:nvSpPr>
          <p:spPr>
            <a:xfrm>
              <a:off x="8311884" y="261471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33" name="Google Shape;3433;p13"/>
            <p:cNvSpPr/>
            <p:nvPr/>
          </p:nvSpPr>
          <p:spPr>
            <a:xfrm>
              <a:off x="8274919" y="263571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34" name="Google Shape;3434;p13"/>
            <p:cNvSpPr/>
            <p:nvPr/>
          </p:nvSpPr>
          <p:spPr>
            <a:xfrm>
              <a:off x="8235947" y="256777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35" name="Google Shape;3435;p13"/>
            <p:cNvSpPr/>
            <p:nvPr/>
          </p:nvSpPr>
          <p:spPr>
            <a:xfrm>
              <a:off x="8474781" y="300243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36" name="Google Shape;3436;p13"/>
            <p:cNvSpPr/>
            <p:nvPr/>
          </p:nvSpPr>
          <p:spPr>
            <a:xfrm>
              <a:off x="8447792" y="303840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37" name="Google Shape;3437;p13"/>
            <p:cNvSpPr/>
            <p:nvPr/>
          </p:nvSpPr>
          <p:spPr>
            <a:xfrm>
              <a:off x="8416818" y="295546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38" name="Google Shape;3438;p13"/>
            <p:cNvSpPr/>
            <p:nvPr/>
          </p:nvSpPr>
          <p:spPr>
            <a:xfrm>
              <a:off x="8772537" y="266168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39" name="Google Shape;3439;p13"/>
            <p:cNvSpPr/>
            <p:nvPr/>
          </p:nvSpPr>
          <p:spPr>
            <a:xfrm>
              <a:off x="8772537" y="270066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40" name="Google Shape;3440;p13"/>
            <p:cNvSpPr/>
            <p:nvPr/>
          </p:nvSpPr>
          <p:spPr>
            <a:xfrm>
              <a:off x="8854465" y="268268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441" name="Google Shape;3441;p13"/>
          <p:cNvGrpSpPr/>
          <p:nvPr/>
        </p:nvGrpSpPr>
        <p:grpSpPr>
          <a:xfrm>
            <a:off x="-139427" y="5714164"/>
            <a:ext cx="1130295" cy="1103025"/>
            <a:chOff x="-181020" y="4253777"/>
            <a:chExt cx="1117161" cy="1087511"/>
          </a:xfrm>
        </p:grpSpPr>
        <p:sp>
          <p:nvSpPr>
            <p:cNvPr id="3442" name="Google Shape;3442;p13"/>
            <p:cNvSpPr/>
            <p:nvPr/>
          </p:nvSpPr>
          <p:spPr>
            <a:xfrm>
              <a:off x="-181020" y="4348975"/>
              <a:ext cx="1040274" cy="992312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43" name="Google Shape;3443;p13"/>
            <p:cNvSpPr/>
            <p:nvPr/>
          </p:nvSpPr>
          <p:spPr>
            <a:xfrm>
              <a:off x="75757" y="4879546"/>
              <a:ext cx="68004" cy="129596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44" name="Google Shape;3444;p13"/>
            <p:cNvSpPr/>
            <p:nvPr/>
          </p:nvSpPr>
          <p:spPr>
            <a:xfrm>
              <a:off x="165473" y="4973486"/>
              <a:ext cx="105181" cy="98380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45" name="Google Shape;3445;p13"/>
            <p:cNvSpPr/>
            <p:nvPr/>
          </p:nvSpPr>
          <p:spPr>
            <a:xfrm>
              <a:off x="262618" y="4842671"/>
              <a:ext cx="69981" cy="100807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46" name="Google Shape;3446;p13"/>
            <p:cNvSpPr/>
            <p:nvPr/>
          </p:nvSpPr>
          <p:spPr>
            <a:xfrm>
              <a:off x="393523" y="4912197"/>
              <a:ext cx="106948" cy="91910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47" name="Google Shape;3447;p13"/>
            <p:cNvSpPr/>
            <p:nvPr/>
          </p:nvSpPr>
          <p:spPr>
            <a:xfrm>
              <a:off x="452415" y="4773294"/>
              <a:ext cx="62042" cy="109315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48" name="Google Shape;3448;p13"/>
            <p:cNvSpPr/>
            <p:nvPr/>
          </p:nvSpPr>
          <p:spPr>
            <a:xfrm>
              <a:off x="559386" y="4847733"/>
              <a:ext cx="101975" cy="74145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49" name="Google Shape;3449;p13"/>
            <p:cNvSpPr/>
            <p:nvPr/>
          </p:nvSpPr>
          <p:spPr>
            <a:xfrm>
              <a:off x="616361" y="4692145"/>
              <a:ext cx="58986" cy="117134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50" name="Google Shape;3450;p13"/>
            <p:cNvSpPr/>
            <p:nvPr/>
          </p:nvSpPr>
          <p:spPr>
            <a:xfrm>
              <a:off x="711289" y="4724497"/>
              <a:ext cx="130195" cy="74085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51" name="Google Shape;3451;p13"/>
            <p:cNvSpPr/>
            <p:nvPr/>
          </p:nvSpPr>
          <p:spPr>
            <a:xfrm>
              <a:off x="719257" y="4548688"/>
              <a:ext cx="76991" cy="108266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52" name="Google Shape;3452;p13"/>
            <p:cNvSpPr/>
            <p:nvPr/>
          </p:nvSpPr>
          <p:spPr>
            <a:xfrm>
              <a:off x="810681" y="4525563"/>
              <a:ext cx="103473" cy="71808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53" name="Google Shape;3453;p13"/>
            <p:cNvSpPr/>
            <p:nvPr/>
          </p:nvSpPr>
          <p:spPr>
            <a:xfrm>
              <a:off x="723691" y="4397893"/>
              <a:ext cx="124533" cy="86038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54" name="Google Shape;3454;p13"/>
            <p:cNvSpPr/>
            <p:nvPr/>
          </p:nvSpPr>
          <p:spPr>
            <a:xfrm>
              <a:off x="842164" y="4366529"/>
              <a:ext cx="93977" cy="72947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55" name="Google Shape;3455;p13"/>
            <p:cNvSpPr/>
            <p:nvPr/>
          </p:nvSpPr>
          <p:spPr>
            <a:xfrm>
              <a:off x="781235" y="4253777"/>
              <a:ext cx="91400" cy="115396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456" name="Google Shape;3456;p13"/>
          <p:cNvGrpSpPr/>
          <p:nvPr/>
        </p:nvGrpSpPr>
        <p:grpSpPr>
          <a:xfrm>
            <a:off x="-126289" y="5430606"/>
            <a:ext cx="894399" cy="1202807"/>
            <a:chOff x="-168050" y="4195214"/>
            <a:chExt cx="719519" cy="965231"/>
          </a:xfrm>
        </p:grpSpPr>
        <p:sp>
          <p:nvSpPr>
            <p:cNvPr id="3457" name="Google Shape;3457;p13"/>
            <p:cNvSpPr/>
            <p:nvPr/>
          </p:nvSpPr>
          <p:spPr>
            <a:xfrm>
              <a:off x="-168050" y="4195214"/>
              <a:ext cx="719519" cy="965231"/>
            </a:xfrm>
            <a:custGeom>
              <a:avLst/>
              <a:gdLst/>
              <a:ahLst/>
              <a:cxnLst/>
              <a:rect l="l" t="t" r="r" b="b"/>
              <a:pathLst>
                <a:path w="24018" h="32220" extrusionOk="0">
                  <a:moveTo>
                    <a:pt x="11911" y="0"/>
                  </a:moveTo>
                  <a:cubicBezTo>
                    <a:pt x="10245" y="0"/>
                    <a:pt x="8091" y="4375"/>
                    <a:pt x="6872" y="6468"/>
                  </a:cubicBezTo>
                  <a:cubicBezTo>
                    <a:pt x="5371" y="9236"/>
                    <a:pt x="3870" y="12138"/>
                    <a:pt x="2936" y="15174"/>
                  </a:cubicBezTo>
                  <a:cubicBezTo>
                    <a:pt x="1669" y="19377"/>
                    <a:pt x="1" y="26282"/>
                    <a:pt x="701" y="30718"/>
                  </a:cubicBezTo>
                  <a:lnTo>
                    <a:pt x="1502" y="32219"/>
                  </a:lnTo>
                  <a:cubicBezTo>
                    <a:pt x="1635" y="29084"/>
                    <a:pt x="4204" y="26182"/>
                    <a:pt x="6305" y="24314"/>
                  </a:cubicBezTo>
                  <a:cubicBezTo>
                    <a:pt x="11175" y="20111"/>
                    <a:pt x="17146" y="17542"/>
                    <a:pt x="21550" y="12639"/>
                  </a:cubicBezTo>
                  <a:cubicBezTo>
                    <a:pt x="22383" y="11705"/>
                    <a:pt x="24018" y="9503"/>
                    <a:pt x="21683" y="9136"/>
                  </a:cubicBezTo>
                  <a:cubicBezTo>
                    <a:pt x="21615" y="9124"/>
                    <a:pt x="21544" y="9118"/>
                    <a:pt x="21471" y="9118"/>
                  </a:cubicBezTo>
                  <a:cubicBezTo>
                    <a:pt x="20146" y="9118"/>
                    <a:pt x="18032" y="11041"/>
                    <a:pt x="17146" y="11705"/>
                  </a:cubicBezTo>
                  <a:cubicBezTo>
                    <a:pt x="13644" y="14507"/>
                    <a:pt x="10842" y="18710"/>
                    <a:pt x="6872" y="20811"/>
                  </a:cubicBezTo>
                  <a:cubicBezTo>
                    <a:pt x="7239" y="20211"/>
                    <a:pt x="7706" y="19644"/>
                    <a:pt x="8040" y="19043"/>
                  </a:cubicBezTo>
                  <a:cubicBezTo>
                    <a:pt x="10141" y="16275"/>
                    <a:pt x="12109" y="13339"/>
                    <a:pt x="14211" y="10437"/>
                  </a:cubicBezTo>
                  <a:cubicBezTo>
                    <a:pt x="15378" y="8903"/>
                    <a:pt x="16446" y="7168"/>
                    <a:pt x="17613" y="5534"/>
                  </a:cubicBezTo>
                  <a:cubicBezTo>
                    <a:pt x="18303" y="4441"/>
                    <a:pt x="19265" y="2978"/>
                    <a:pt x="18025" y="2978"/>
                  </a:cubicBezTo>
                  <a:cubicBezTo>
                    <a:pt x="17826" y="2978"/>
                    <a:pt x="17569" y="3015"/>
                    <a:pt x="17246" y="3098"/>
                  </a:cubicBezTo>
                  <a:cubicBezTo>
                    <a:pt x="14911" y="3565"/>
                    <a:pt x="12576" y="7635"/>
                    <a:pt x="11309" y="9503"/>
                  </a:cubicBezTo>
                  <a:cubicBezTo>
                    <a:pt x="9541" y="12305"/>
                    <a:pt x="6372" y="16575"/>
                    <a:pt x="4537" y="19077"/>
                  </a:cubicBezTo>
                  <a:cubicBezTo>
                    <a:pt x="5371" y="16041"/>
                    <a:pt x="6872" y="13106"/>
                    <a:pt x="8173" y="10304"/>
                  </a:cubicBezTo>
                  <a:cubicBezTo>
                    <a:pt x="9074" y="8469"/>
                    <a:pt x="14111" y="1697"/>
                    <a:pt x="12243" y="63"/>
                  </a:cubicBezTo>
                  <a:cubicBezTo>
                    <a:pt x="12135" y="21"/>
                    <a:pt x="12024" y="0"/>
                    <a:pt x="119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58" name="Google Shape;3458;p13"/>
            <p:cNvSpPr/>
            <p:nvPr/>
          </p:nvSpPr>
          <p:spPr>
            <a:xfrm>
              <a:off x="-69107" y="486058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59" name="Google Shape;3459;p13"/>
            <p:cNvSpPr/>
            <p:nvPr/>
          </p:nvSpPr>
          <p:spPr>
            <a:xfrm>
              <a:off x="-32142" y="478464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60" name="Google Shape;3460;p13"/>
            <p:cNvSpPr/>
            <p:nvPr/>
          </p:nvSpPr>
          <p:spPr>
            <a:xfrm>
              <a:off x="16805" y="4768651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61" name="Google Shape;3461;p13"/>
            <p:cNvSpPr/>
            <p:nvPr/>
          </p:nvSpPr>
          <p:spPr>
            <a:xfrm>
              <a:off x="58772" y="469070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62" name="Google Shape;3462;p13"/>
            <p:cNvSpPr/>
            <p:nvPr/>
          </p:nvSpPr>
          <p:spPr>
            <a:xfrm>
              <a:off x="100740" y="467171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63" name="Google Shape;3463;p13"/>
            <p:cNvSpPr/>
            <p:nvPr/>
          </p:nvSpPr>
          <p:spPr>
            <a:xfrm>
              <a:off x="111733" y="459877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64" name="Google Shape;3464;p13"/>
            <p:cNvSpPr/>
            <p:nvPr/>
          </p:nvSpPr>
          <p:spPr>
            <a:xfrm>
              <a:off x="158703" y="458277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65" name="Google Shape;3465;p13"/>
            <p:cNvSpPr/>
            <p:nvPr/>
          </p:nvSpPr>
          <p:spPr>
            <a:xfrm>
              <a:off x="166701" y="4509836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66" name="Google Shape;3466;p13"/>
            <p:cNvSpPr/>
            <p:nvPr/>
          </p:nvSpPr>
          <p:spPr>
            <a:xfrm>
              <a:off x="210676" y="450183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701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67" name="Google Shape;3467;p13"/>
            <p:cNvSpPr/>
            <p:nvPr/>
          </p:nvSpPr>
          <p:spPr>
            <a:xfrm>
              <a:off x="208669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68" name="Google Shape;3468;p13"/>
            <p:cNvSpPr/>
            <p:nvPr/>
          </p:nvSpPr>
          <p:spPr>
            <a:xfrm>
              <a:off x="260641" y="443389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69" name="Google Shape;3469;p13"/>
            <p:cNvSpPr/>
            <p:nvPr/>
          </p:nvSpPr>
          <p:spPr>
            <a:xfrm>
              <a:off x="260641" y="43759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70" name="Google Shape;3470;p13"/>
            <p:cNvSpPr/>
            <p:nvPr/>
          </p:nvSpPr>
          <p:spPr>
            <a:xfrm>
              <a:off x="305604" y="437096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71" name="Google Shape;3471;p13"/>
            <p:cNvSpPr/>
            <p:nvPr/>
          </p:nvSpPr>
          <p:spPr>
            <a:xfrm>
              <a:off x="318700" y="430079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72" name="Google Shape;3472;p13"/>
            <p:cNvSpPr/>
            <p:nvPr/>
          </p:nvSpPr>
          <p:spPr>
            <a:xfrm>
              <a:off x="357672" y="42847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73" name="Google Shape;3473;p13"/>
            <p:cNvSpPr/>
            <p:nvPr/>
          </p:nvSpPr>
          <p:spPr>
            <a:xfrm>
              <a:off x="-1168" y="487055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74" name="Google Shape;3474;p13"/>
            <p:cNvSpPr/>
            <p:nvPr/>
          </p:nvSpPr>
          <p:spPr>
            <a:xfrm>
              <a:off x="58772" y="4818617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75" name="Google Shape;3475;p13"/>
            <p:cNvSpPr/>
            <p:nvPr/>
          </p:nvSpPr>
          <p:spPr>
            <a:xfrm>
              <a:off x="116736" y="481361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76" name="Google Shape;3476;p13"/>
            <p:cNvSpPr/>
            <p:nvPr/>
          </p:nvSpPr>
          <p:spPr>
            <a:xfrm>
              <a:off x="137734" y="476364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77" name="Google Shape;3477;p13"/>
            <p:cNvSpPr/>
            <p:nvPr/>
          </p:nvSpPr>
          <p:spPr>
            <a:xfrm>
              <a:off x="205673" y="475565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78" name="Google Shape;3478;p13"/>
            <p:cNvSpPr/>
            <p:nvPr/>
          </p:nvSpPr>
          <p:spPr>
            <a:xfrm>
              <a:off x="213671" y="470568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79" name="Google Shape;3479;p13"/>
            <p:cNvSpPr/>
            <p:nvPr/>
          </p:nvSpPr>
          <p:spPr>
            <a:xfrm>
              <a:off x="268609" y="4700712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80" name="Google Shape;3480;p13"/>
            <p:cNvSpPr/>
            <p:nvPr/>
          </p:nvSpPr>
          <p:spPr>
            <a:xfrm>
              <a:off x="271605" y="464074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81" name="Google Shape;3481;p13"/>
            <p:cNvSpPr/>
            <p:nvPr/>
          </p:nvSpPr>
          <p:spPr>
            <a:xfrm>
              <a:off x="328580" y="4650746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82" name="Google Shape;3482;p13"/>
            <p:cNvSpPr/>
            <p:nvPr/>
          </p:nvSpPr>
          <p:spPr>
            <a:xfrm>
              <a:off x="334571" y="459377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83" name="Google Shape;3483;p13"/>
            <p:cNvSpPr/>
            <p:nvPr/>
          </p:nvSpPr>
          <p:spPr>
            <a:xfrm>
              <a:off x="394511" y="4595778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84" name="Google Shape;3484;p13"/>
            <p:cNvSpPr/>
            <p:nvPr/>
          </p:nvSpPr>
          <p:spPr>
            <a:xfrm>
              <a:off x="386543" y="4538833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85" name="Google Shape;3485;p13"/>
            <p:cNvSpPr/>
            <p:nvPr/>
          </p:nvSpPr>
          <p:spPr>
            <a:xfrm>
              <a:off x="441481" y="4553811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86" name="Google Shape;3486;p13"/>
            <p:cNvSpPr/>
            <p:nvPr/>
          </p:nvSpPr>
          <p:spPr>
            <a:xfrm>
              <a:off x="465476" y="449387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87" name="Google Shape;3487;p13"/>
            <p:cNvSpPr/>
            <p:nvPr/>
          </p:nvSpPr>
          <p:spPr>
            <a:xfrm>
              <a:off x="-59132" y="4711676"/>
              <a:ext cx="21030" cy="15039"/>
            </a:xfrm>
            <a:custGeom>
              <a:avLst/>
              <a:gdLst/>
              <a:ahLst/>
              <a:cxnLst/>
              <a:rect l="l" t="t" r="r" b="b"/>
              <a:pathLst>
                <a:path w="702" h="502" extrusionOk="0">
                  <a:moveTo>
                    <a:pt x="368" y="1"/>
                  </a:moveTo>
                  <a:cubicBezTo>
                    <a:pt x="1" y="1"/>
                    <a:pt x="1" y="501"/>
                    <a:pt x="368" y="501"/>
                  </a:cubicBezTo>
                  <a:cubicBezTo>
                    <a:pt x="701" y="501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88" name="Google Shape;3488;p13"/>
            <p:cNvSpPr/>
            <p:nvPr/>
          </p:nvSpPr>
          <p:spPr>
            <a:xfrm>
              <a:off x="-64135" y="4637746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89" name="Google Shape;3489;p13"/>
            <p:cNvSpPr/>
            <p:nvPr/>
          </p:nvSpPr>
          <p:spPr>
            <a:xfrm>
              <a:off x="-14169" y="461677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90" name="Google Shape;3490;p13"/>
            <p:cNvSpPr/>
            <p:nvPr/>
          </p:nvSpPr>
          <p:spPr>
            <a:xfrm>
              <a:off x="-25163" y="454380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5"/>
                    <a:pt x="368" y="535"/>
                  </a:cubicBezTo>
                  <a:cubicBezTo>
                    <a:pt x="701" y="535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91" name="Google Shape;3491;p13"/>
            <p:cNvSpPr/>
            <p:nvPr/>
          </p:nvSpPr>
          <p:spPr>
            <a:xfrm>
              <a:off x="24803" y="4522837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92" name="Google Shape;3492;p13"/>
            <p:cNvSpPr/>
            <p:nvPr/>
          </p:nvSpPr>
          <p:spPr>
            <a:xfrm>
              <a:off x="11832" y="44628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93" name="Google Shape;3493;p13"/>
            <p:cNvSpPr/>
            <p:nvPr/>
          </p:nvSpPr>
          <p:spPr>
            <a:xfrm>
              <a:off x="66770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94" name="Google Shape;3494;p13"/>
            <p:cNvSpPr/>
            <p:nvPr/>
          </p:nvSpPr>
          <p:spPr>
            <a:xfrm>
              <a:off x="56795" y="438093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95" name="Google Shape;3495;p13"/>
            <p:cNvSpPr/>
            <p:nvPr/>
          </p:nvSpPr>
          <p:spPr>
            <a:xfrm>
              <a:off x="106761" y="437893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96" name="Google Shape;3496;p13"/>
            <p:cNvSpPr/>
            <p:nvPr/>
          </p:nvSpPr>
          <p:spPr>
            <a:xfrm>
              <a:off x="103860" y="4287794"/>
              <a:ext cx="20042" cy="15039"/>
            </a:xfrm>
            <a:custGeom>
              <a:avLst/>
              <a:gdLst/>
              <a:ahLst/>
              <a:cxnLst/>
              <a:rect l="l" t="t" r="r" b="b"/>
              <a:pathLst>
                <a:path w="669" h="502" extrusionOk="0">
                  <a:moveTo>
                    <a:pt x="335" y="1"/>
                  </a:moveTo>
                  <a:cubicBezTo>
                    <a:pt x="1" y="1"/>
                    <a:pt x="1" y="501"/>
                    <a:pt x="335" y="501"/>
                  </a:cubicBezTo>
                  <a:cubicBezTo>
                    <a:pt x="668" y="501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97" name="Google Shape;3497;p13"/>
            <p:cNvSpPr/>
            <p:nvPr/>
          </p:nvSpPr>
          <p:spPr>
            <a:xfrm>
              <a:off x="155833" y="428180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98" name="Google Shape;3498;p13"/>
            <p:cNvSpPr/>
            <p:nvPr/>
          </p:nvSpPr>
          <p:spPr>
            <a:xfrm>
              <a:off x="168833" y="4208861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99" name="Google Shape;3499;p13"/>
            <p:cNvSpPr/>
            <p:nvPr/>
          </p:nvSpPr>
          <p:spPr>
            <a:xfrm>
              <a:off x="-80101" y="4766644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00" name="Google Shape;3500;p13"/>
            <p:cNvSpPr/>
            <p:nvPr/>
          </p:nvSpPr>
          <p:spPr>
            <a:xfrm>
              <a:off x="-59132" y="492852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01" name="Google Shape;3501;p13"/>
            <p:cNvSpPr/>
            <p:nvPr/>
          </p:nvSpPr>
          <p:spPr>
            <a:xfrm>
              <a:off x="-129078" y="489754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02" name="Google Shape;3502;p13"/>
            <p:cNvSpPr/>
            <p:nvPr/>
          </p:nvSpPr>
          <p:spPr>
            <a:xfrm>
              <a:off x="-108079" y="497549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03" name="Google Shape;3503;p13"/>
            <p:cNvSpPr/>
            <p:nvPr/>
          </p:nvSpPr>
          <p:spPr>
            <a:xfrm>
              <a:off x="-135069" y="50044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504" name="Google Shape;3504;p13"/>
          <p:cNvGrpSpPr/>
          <p:nvPr/>
        </p:nvGrpSpPr>
        <p:grpSpPr>
          <a:xfrm>
            <a:off x="10996297" y="-341610"/>
            <a:ext cx="1128544" cy="1160228"/>
            <a:chOff x="7973149" y="-201092"/>
            <a:chExt cx="1116750" cy="1145263"/>
          </a:xfrm>
        </p:grpSpPr>
        <p:sp>
          <p:nvSpPr>
            <p:cNvPr id="3505" name="Google Shape;3505;p13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06" name="Google Shape;3506;p13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07" name="Google Shape;3507;p13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08" name="Google Shape;3508;p13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09" name="Google Shape;3509;p13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10" name="Google Shape;3510;p13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11" name="Google Shape;3511;p13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12" name="Google Shape;3512;p13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13" name="Google Shape;3513;p13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14" name="Google Shape;3514;p13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15" name="Google Shape;3515;p13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16" name="Google Shape;3516;p13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17" name="Google Shape;3517;p13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18" name="Google Shape;3518;p13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19" name="Google Shape;3519;p13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20" name="Google Shape;3520;p13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21" name="Google Shape;3521;p13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22" name="Google Shape;3522;p13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23" name="Google Shape;3523;p13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24" name="Google Shape;3524;p13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25" name="Google Shape;3525;p13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26" name="Google Shape;3526;p13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27" name="Google Shape;3527;p13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28" name="Google Shape;3528;p13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29" name="Google Shape;3529;p13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30" name="Google Shape;3530;p13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31" name="Google Shape;3531;p13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32" name="Google Shape;3532;p13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33" name="Google Shape;3533;p13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34" name="Google Shape;3534;p13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35" name="Google Shape;3535;p13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36" name="Google Shape;3536;p13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37" name="Google Shape;3537;p13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38" name="Google Shape;3538;p13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39" name="Google Shape;3539;p13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40" name="Google Shape;3540;p13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41" name="Google Shape;3541;p13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42" name="Google Shape;3542;p13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43" name="Google Shape;3543;p13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44" name="Google Shape;3544;p13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45" name="Google Shape;3545;p13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46" name="Google Shape;3546;p13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47" name="Google Shape;3547;p13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48" name="Google Shape;3548;p13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49" name="Google Shape;3549;p13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50" name="Google Shape;3550;p13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51" name="Google Shape;3551;p13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52" name="Google Shape;3552;p13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53" name="Google Shape;3553;p13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54" name="Google Shape;3554;p13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55" name="Google Shape;3555;p13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56" name="Google Shape;3556;p13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57" name="Google Shape;3557;p13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58" name="Google Shape;3558;p13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59" name="Google Shape;3559;p13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60" name="Google Shape;3560;p13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61" name="Google Shape;3561;p13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62" name="Google Shape;3562;p13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63" name="Google Shape;3563;p13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64" name="Google Shape;3564;p13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65" name="Google Shape;3565;p13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566" name="Google Shape;3566;p13"/>
          <p:cNvGrpSpPr/>
          <p:nvPr/>
        </p:nvGrpSpPr>
        <p:grpSpPr>
          <a:xfrm rot="5400000">
            <a:off x="351219" y="5995000"/>
            <a:ext cx="444265" cy="1200408"/>
            <a:chOff x="7607455" y="4238363"/>
            <a:chExt cx="438017" cy="1186459"/>
          </a:xfrm>
        </p:grpSpPr>
        <p:sp>
          <p:nvSpPr>
            <p:cNvPr id="3567" name="Google Shape;3567;p13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68" name="Google Shape;3568;p13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69" name="Google Shape;3569;p13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70" name="Google Shape;3570;p13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71" name="Google Shape;3571;p13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72" name="Google Shape;3572;p13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73" name="Google Shape;3573;p13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74" name="Google Shape;3574;p13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75" name="Google Shape;3575;p13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76" name="Google Shape;3576;p13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77" name="Google Shape;3577;p13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78" name="Google Shape;3578;p13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79" name="Google Shape;3579;p13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80" name="Google Shape;3580;p13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81" name="Google Shape;3581;p13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82" name="Google Shape;3582;p13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83" name="Google Shape;3583;p13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84" name="Google Shape;3584;p13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85" name="Google Shape;3585;p13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86" name="Google Shape;3586;p13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87" name="Google Shape;3587;p13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88" name="Google Shape;3588;p13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89" name="Google Shape;3589;p13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90" name="Google Shape;3590;p13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591" name="Google Shape;3591;p13"/>
          <p:cNvGrpSpPr/>
          <p:nvPr/>
        </p:nvGrpSpPr>
        <p:grpSpPr>
          <a:xfrm rot="-5400000">
            <a:off x="10791325" y="125413"/>
            <a:ext cx="215884" cy="194073"/>
            <a:chOff x="7737341" y="1046941"/>
            <a:chExt cx="161913" cy="145916"/>
          </a:xfrm>
        </p:grpSpPr>
        <p:sp>
          <p:nvSpPr>
            <p:cNvPr id="3592" name="Google Shape;3592;p13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93" name="Google Shape;3593;p13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94" name="Google Shape;3594;p13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595" name="Google Shape;3595;p13"/>
          <p:cNvGrpSpPr/>
          <p:nvPr/>
        </p:nvGrpSpPr>
        <p:grpSpPr>
          <a:xfrm>
            <a:off x="111279" y="141239"/>
            <a:ext cx="215350" cy="194555"/>
            <a:chOff x="7737341" y="1046941"/>
            <a:chExt cx="161913" cy="145916"/>
          </a:xfrm>
        </p:grpSpPr>
        <p:sp>
          <p:nvSpPr>
            <p:cNvPr id="3596" name="Google Shape;3596;p13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97" name="Google Shape;3597;p13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98" name="Google Shape;3598;p13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ly Title 1">
  <p:cSld name="TITLE_ONLY_1">
    <p:spTree>
      <p:nvGrpSpPr>
        <p:cNvPr id="1" name="Shape 3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0" name="Google Shape;3600;p14"/>
          <p:cNvSpPr/>
          <p:nvPr/>
        </p:nvSpPr>
        <p:spPr>
          <a:xfrm flipH="1">
            <a:off x="971175" y="6247805"/>
            <a:ext cx="315141" cy="319343"/>
          </a:xfrm>
          <a:custGeom>
            <a:avLst/>
            <a:gdLst/>
            <a:ahLst/>
            <a:cxnLst/>
            <a:rect l="l" t="t" r="r" b="b"/>
            <a:pathLst>
              <a:path w="3695" h="3735" extrusionOk="0">
                <a:moveTo>
                  <a:pt x="1126" y="0"/>
                </a:moveTo>
                <a:lnTo>
                  <a:pt x="1099" y="1313"/>
                </a:lnTo>
                <a:lnTo>
                  <a:pt x="1" y="2034"/>
                </a:lnTo>
                <a:lnTo>
                  <a:pt x="1240" y="2469"/>
                </a:lnTo>
                <a:lnTo>
                  <a:pt x="1587" y="3734"/>
                </a:lnTo>
                <a:lnTo>
                  <a:pt x="2382" y="2689"/>
                </a:lnTo>
                <a:lnTo>
                  <a:pt x="3695" y="2749"/>
                </a:lnTo>
                <a:lnTo>
                  <a:pt x="2943" y="1670"/>
                </a:lnTo>
                <a:lnTo>
                  <a:pt x="3408" y="445"/>
                </a:lnTo>
                <a:lnTo>
                  <a:pt x="2152" y="822"/>
                </a:lnTo>
                <a:lnTo>
                  <a:pt x="112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3601" name="Google Shape;3601;p14"/>
          <p:cNvSpPr txBox="1">
            <a:spLocks noGrp="1"/>
          </p:cNvSpPr>
          <p:nvPr>
            <p:ph type="title"/>
          </p:nvPr>
        </p:nvSpPr>
        <p:spPr>
          <a:xfrm>
            <a:off x="1234239" y="695500"/>
            <a:ext cx="7612321" cy="7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602" name="Google Shape;3602;p14"/>
          <p:cNvGrpSpPr/>
          <p:nvPr/>
        </p:nvGrpSpPr>
        <p:grpSpPr>
          <a:xfrm>
            <a:off x="163551" y="782621"/>
            <a:ext cx="215350" cy="194555"/>
            <a:chOff x="7737341" y="1046941"/>
            <a:chExt cx="161913" cy="145916"/>
          </a:xfrm>
        </p:grpSpPr>
        <p:sp>
          <p:nvSpPr>
            <p:cNvPr id="3603" name="Google Shape;3603;p14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04" name="Google Shape;3604;p14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05" name="Google Shape;3605;p14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3606" name="Google Shape;3606;p14"/>
          <p:cNvSpPr/>
          <p:nvPr/>
        </p:nvSpPr>
        <p:spPr>
          <a:xfrm flipH="1">
            <a:off x="-337887" y="6246034"/>
            <a:ext cx="5620168" cy="634676"/>
          </a:xfrm>
          <a:custGeom>
            <a:avLst/>
            <a:gdLst/>
            <a:ahLst/>
            <a:cxnLst/>
            <a:rect l="l" t="t" r="r" b="b"/>
            <a:pathLst>
              <a:path w="97905" h="30032" extrusionOk="0">
                <a:moveTo>
                  <a:pt x="44865" y="0"/>
                </a:moveTo>
                <a:cubicBezTo>
                  <a:pt x="35852" y="0"/>
                  <a:pt x="31152" y="10788"/>
                  <a:pt x="24118" y="14321"/>
                </a:cubicBezTo>
                <a:cubicBezTo>
                  <a:pt x="23116" y="14844"/>
                  <a:pt x="22196" y="15064"/>
                  <a:pt x="21336" y="15064"/>
                </a:cubicBezTo>
                <a:cubicBezTo>
                  <a:pt x="16921" y="15064"/>
                  <a:pt x="14098" y="9288"/>
                  <a:pt x="10038" y="9288"/>
                </a:cubicBezTo>
                <a:cubicBezTo>
                  <a:pt x="8542" y="9288"/>
                  <a:pt x="6878" y="10072"/>
                  <a:pt x="4904" y="12219"/>
                </a:cubicBezTo>
                <a:cubicBezTo>
                  <a:pt x="334" y="17123"/>
                  <a:pt x="1" y="23394"/>
                  <a:pt x="1" y="30032"/>
                </a:cubicBezTo>
                <a:lnTo>
                  <a:pt x="97904" y="29365"/>
                </a:lnTo>
                <a:cubicBezTo>
                  <a:pt x="96503" y="23060"/>
                  <a:pt x="94435" y="16389"/>
                  <a:pt x="89164" y="12219"/>
                </a:cubicBezTo>
                <a:cubicBezTo>
                  <a:pt x="86788" y="10364"/>
                  <a:pt x="84812" y="9662"/>
                  <a:pt x="83045" y="9662"/>
                </a:cubicBezTo>
                <a:cubicBezTo>
                  <a:pt x="77791" y="9662"/>
                  <a:pt x="74389" y="15865"/>
                  <a:pt x="67849" y="16389"/>
                </a:cubicBezTo>
                <a:cubicBezTo>
                  <a:pt x="67634" y="16405"/>
                  <a:pt x="67423" y="16412"/>
                  <a:pt x="67215" y="16412"/>
                </a:cubicBezTo>
                <a:cubicBezTo>
                  <a:pt x="58294" y="16412"/>
                  <a:pt x="55750" y="2038"/>
                  <a:pt x="47568" y="311"/>
                </a:cubicBezTo>
                <a:cubicBezTo>
                  <a:pt x="46624" y="98"/>
                  <a:pt x="45725" y="0"/>
                  <a:pt x="4486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3607" name="Google Shape;3607;p14"/>
          <p:cNvSpPr/>
          <p:nvPr/>
        </p:nvSpPr>
        <p:spPr>
          <a:xfrm>
            <a:off x="9137884" y="-41334"/>
            <a:ext cx="3370176" cy="527563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3608" name="Google Shape;3608;p14"/>
          <p:cNvGrpSpPr/>
          <p:nvPr/>
        </p:nvGrpSpPr>
        <p:grpSpPr>
          <a:xfrm rot="-3170136">
            <a:off x="240829" y="-708015"/>
            <a:ext cx="577541" cy="1493545"/>
            <a:chOff x="1823086" y="-208516"/>
            <a:chExt cx="433159" cy="1122944"/>
          </a:xfrm>
        </p:grpSpPr>
        <p:sp>
          <p:nvSpPr>
            <p:cNvPr id="3609" name="Google Shape;3609;p14"/>
            <p:cNvSpPr/>
            <p:nvPr/>
          </p:nvSpPr>
          <p:spPr>
            <a:xfrm>
              <a:off x="1823086" y="-208516"/>
              <a:ext cx="386212" cy="1066577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10" name="Google Shape;3610;p14"/>
            <p:cNvSpPr/>
            <p:nvPr/>
          </p:nvSpPr>
          <p:spPr>
            <a:xfrm>
              <a:off x="1901479" y="522606"/>
              <a:ext cx="65247" cy="106080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11" name="Google Shape;3611;p14"/>
            <p:cNvSpPr/>
            <p:nvPr/>
          </p:nvSpPr>
          <p:spPr>
            <a:xfrm>
              <a:off x="1989398" y="567180"/>
              <a:ext cx="101975" cy="56080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12" name="Google Shape;3612;p14"/>
            <p:cNvSpPr/>
            <p:nvPr/>
          </p:nvSpPr>
          <p:spPr>
            <a:xfrm>
              <a:off x="1983407" y="656626"/>
              <a:ext cx="63001" cy="103084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13" name="Google Shape;3613;p14"/>
            <p:cNvSpPr/>
            <p:nvPr/>
          </p:nvSpPr>
          <p:spPr>
            <a:xfrm>
              <a:off x="2070337" y="678254"/>
              <a:ext cx="94965" cy="57249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14" name="Google Shape;3614;p14"/>
            <p:cNvSpPr/>
            <p:nvPr/>
          </p:nvSpPr>
          <p:spPr>
            <a:xfrm>
              <a:off x="2099334" y="780941"/>
              <a:ext cx="43888" cy="88704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15" name="Google Shape;3615;p14"/>
            <p:cNvSpPr/>
            <p:nvPr/>
          </p:nvSpPr>
          <p:spPr>
            <a:xfrm>
              <a:off x="2147293" y="762369"/>
              <a:ext cx="82952" cy="56680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16" name="Google Shape;3616;p14"/>
            <p:cNvSpPr/>
            <p:nvPr/>
          </p:nvSpPr>
          <p:spPr>
            <a:xfrm>
              <a:off x="2182251" y="841122"/>
              <a:ext cx="73995" cy="73306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617" name="Google Shape;3617;p14"/>
          <p:cNvGrpSpPr/>
          <p:nvPr/>
        </p:nvGrpSpPr>
        <p:grpSpPr>
          <a:xfrm rot="-3170136">
            <a:off x="247550" y="-411565"/>
            <a:ext cx="584625" cy="1578384"/>
            <a:chOff x="904476" y="-243594"/>
            <a:chExt cx="438472" cy="1186732"/>
          </a:xfrm>
        </p:grpSpPr>
        <p:sp>
          <p:nvSpPr>
            <p:cNvPr id="3618" name="Google Shape;3618;p14"/>
            <p:cNvSpPr/>
            <p:nvPr/>
          </p:nvSpPr>
          <p:spPr>
            <a:xfrm>
              <a:off x="904476" y="362824"/>
              <a:ext cx="134719" cy="198648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19" name="Google Shape;3619;p14"/>
            <p:cNvSpPr/>
            <p:nvPr/>
          </p:nvSpPr>
          <p:spPr>
            <a:xfrm>
              <a:off x="1121083" y="147893"/>
              <a:ext cx="221865" cy="139272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0" name="Google Shape;3620;p14"/>
            <p:cNvSpPr/>
            <p:nvPr/>
          </p:nvSpPr>
          <p:spPr>
            <a:xfrm>
              <a:off x="926523" y="45086"/>
              <a:ext cx="117673" cy="243525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1" name="Google Shape;3621;p14"/>
            <p:cNvSpPr/>
            <p:nvPr/>
          </p:nvSpPr>
          <p:spPr>
            <a:xfrm>
              <a:off x="1114103" y="299887"/>
              <a:ext cx="171147" cy="210272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2" name="Google Shape;3622;p14"/>
            <p:cNvSpPr/>
            <p:nvPr/>
          </p:nvSpPr>
          <p:spPr>
            <a:xfrm>
              <a:off x="962380" y="553670"/>
              <a:ext cx="142747" cy="313715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3" name="Google Shape;3623;p14"/>
            <p:cNvSpPr/>
            <p:nvPr/>
          </p:nvSpPr>
          <p:spPr>
            <a:xfrm>
              <a:off x="1109101" y="685593"/>
              <a:ext cx="152124" cy="257545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4" name="Google Shape;3624;p14"/>
            <p:cNvSpPr/>
            <p:nvPr/>
          </p:nvSpPr>
          <p:spPr>
            <a:xfrm>
              <a:off x="1073125" y="-243594"/>
              <a:ext cx="112161" cy="1077032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5" name="Google Shape;3625;p14"/>
            <p:cNvSpPr/>
            <p:nvPr/>
          </p:nvSpPr>
          <p:spPr>
            <a:xfrm>
              <a:off x="949020" y="-33577"/>
              <a:ext cx="148379" cy="280432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6" name="Google Shape;3626;p14"/>
            <p:cNvSpPr/>
            <p:nvPr/>
          </p:nvSpPr>
          <p:spPr>
            <a:xfrm>
              <a:off x="1072016" y="255883"/>
              <a:ext cx="139422" cy="185886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7" name="Google Shape;3627;p14"/>
            <p:cNvSpPr/>
            <p:nvPr/>
          </p:nvSpPr>
          <p:spPr>
            <a:xfrm>
              <a:off x="1005186" y="527189"/>
              <a:ext cx="112730" cy="285225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8" name="Google Shape;3628;p14"/>
            <p:cNvSpPr/>
            <p:nvPr/>
          </p:nvSpPr>
          <p:spPr>
            <a:xfrm>
              <a:off x="931735" y="330292"/>
              <a:ext cx="160333" cy="197450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9" name="Google Shape;3629;p14"/>
            <p:cNvSpPr/>
            <p:nvPr/>
          </p:nvSpPr>
          <p:spPr>
            <a:xfrm>
              <a:off x="1075821" y="128692"/>
              <a:ext cx="182142" cy="123395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0" name="Google Shape;3630;p14"/>
            <p:cNvSpPr/>
            <p:nvPr/>
          </p:nvSpPr>
          <p:spPr>
            <a:xfrm>
              <a:off x="994192" y="20495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1" name="Google Shape;3631;p14"/>
            <p:cNvSpPr/>
            <p:nvPr/>
          </p:nvSpPr>
          <p:spPr>
            <a:xfrm>
              <a:off x="1001172" y="17497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2" name="Google Shape;3632;p14"/>
            <p:cNvSpPr/>
            <p:nvPr/>
          </p:nvSpPr>
          <p:spPr>
            <a:xfrm>
              <a:off x="1257979" y="20795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3" name="Google Shape;3633;p14"/>
            <p:cNvSpPr/>
            <p:nvPr/>
          </p:nvSpPr>
          <p:spPr>
            <a:xfrm>
              <a:off x="1264959" y="244919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4" name="Google Shape;3634;p14"/>
            <p:cNvSpPr/>
            <p:nvPr/>
          </p:nvSpPr>
          <p:spPr>
            <a:xfrm>
              <a:off x="1283950" y="22395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5" name="Google Shape;3635;p14"/>
            <p:cNvSpPr/>
            <p:nvPr/>
          </p:nvSpPr>
          <p:spPr>
            <a:xfrm>
              <a:off x="973194" y="47773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6" name="Google Shape;3636;p14"/>
            <p:cNvSpPr/>
            <p:nvPr/>
          </p:nvSpPr>
          <p:spPr>
            <a:xfrm>
              <a:off x="980203" y="45077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7" name="Google Shape;3637;p14"/>
            <p:cNvSpPr/>
            <p:nvPr/>
          </p:nvSpPr>
          <p:spPr>
            <a:xfrm>
              <a:off x="1211009" y="46176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8" name="Google Shape;3638;p14"/>
            <p:cNvSpPr/>
            <p:nvPr/>
          </p:nvSpPr>
          <p:spPr>
            <a:xfrm>
              <a:off x="1222991" y="43178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9" name="Google Shape;3639;p14"/>
            <p:cNvSpPr/>
            <p:nvPr/>
          </p:nvSpPr>
          <p:spPr>
            <a:xfrm>
              <a:off x="1240006" y="457752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40" name="Google Shape;3640;p14"/>
            <p:cNvSpPr/>
            <p:nvPr/>
          </p:nvSpPr>
          <p:spPr>
            <a:xfrm>
              <a:off x="1022171" y="830458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41" name="Google Shape;3641;p14"/>
            <p:cNvSpPr/>
            <p:nvPr/>
          </p:nvSpPr>
          <p:spPr>
            <a:xfrm>
              <a:off x="1047153" y="816469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42" name="Google Shape;3642;p14"/>
            <p:cNvSpPr/>
            <p:nvPr/>
          </p:nvSpPr>
          <p:spPr>
            <a:xfrm>
              <a:off x="1174044" y="8664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43" name="Google Shape;3643;p14"/>
            <p:cNvSpPr/>
            <p:nvPr/>
          </p:nvSpPr>
          <p:spPr>
            <a:xfrm>
              <a:off x="1191029" y="83746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44" name="Google Shape;3644;p14"/>
            <p:cNvSpPr/>
            <p:nvPr/>
          </p:nvSpPr>
          <p:spPr>
            <a:xfrm>
              <a:off x="1207025" y="86643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645" name="Google Shape;3645;p14"/>
          <p:cNvGrpSpPr/>
          <p:nvPr/>
        </p:nvGrpSpPr>
        <p:grpSpPr>
          <a:xfrm rot="-2429099" flipH="1">
            <a:off x="-577899" y="5446964"/>
            <a:ext cx="1539430" cy="987465"/>
            <a:chOff x="7750342" y="3926048"/>
            <a:chExt cx="1406709" cy="900099"/>
          </a:xfrm>
        </p:grpSpPr>
        <p:sp>
          <p:nvSpPr>
            <p:cNvPr id="3646" name="Google Shape;3646;p14"/>
            <p:cNvSpPr/>
            <p:nvPr/>
          </p:nvSpPr>
          <p:spPr>
            <a:xfrm>
              <a:off x="7827357" y="3979099"/>
              <a:ext cx="1329694" cy="847048"/>
            </a:xfrm>
            <a:custGeom>
              <a:avLst/>
              <a:gdLst/>
              <a:ahLst/>
              <a:cxnLst/>
              <a:rect l="l" t="t" r="r" b="b"/>
              <a:pathLst>
                <a:path w="44386" h="28275" extrusionOk="0">
                  <a:moveTo>
                    <a:pt x="395" y="1"/>
                  </a:moveTo>
                  <a:cubicBezTo>
                    <a:pt x="103" y="1"/>
                    <a:pt x="1" y="500"/>
                    <a:pt x="331" y="620"/>
                  </a:cubicBezTo>
                  <a:cubicBezTo>
                    <a:pt x="1132" y="921"/>
                    <a:pt x="1999" y="987"/>
                    <a:pt x="2800" y="1221"/>
                  </a:cubicBezTo>
                  <a:cubicBezTo>
                    <a:pt x="3600" y="1421"/>
                    <a:pt x="4367" y="1688"/>
                    <a:pt x="5101" y="2021"/>
                  </a:cubicBezTo>
                  <a:cubicBezTo>
                    <a:pt x="6602" y="2622"/>
                    <a:pt x="8003" y="3456"/>
                    <a:pt x="9304" y="4356"/>
                  </a:cubicBezTo>
                  <a:cubicBezTo>
                    <a:pt x="11973" y="6224"/>
                    <a:pt x="14308" y="8493"/>
                    <a:pt x="16643" y="10761"/>
                  </a:cubicBezTo>
                  <a:cubicBezTo>
                    <a:pt x="19078" y="13096"/>
                    <a:pt x="21580" y="15364"/>
                    <a:pt x="24148" y="17566"/>
                  </a:cubicBezTo>
                  <a:cubicBezTo>
                    <a:pt x="26883" y="19834"/>
                    <a:pt x="29685" y="22036"/>
                    <a:pt x="32721" y="23904"/>
                  </a:cubicBezTo>
                  <a:cubicBezTo>
                    <a:pt x="36157" y="25972"/>
                    <a:pt x="39859" y="27573"/>
                    <a:pt x="43829" y="28273"/>
                  </a:cubicBezTo>
                  <a:cubicBezTo>
                    <a:pt x="43840" y="28274"/>
                    <a:pt x="43850" y="28275"/>
                    <a:pt x="43861" y="28275"/>
                  </a:cubicBezTo>
                  <a:cubicBezTo>
                    <a:pt x="44238" y="28275"/>
                    <a:pt x="44385" y="27705"/>
                    <a:pt x="43996" y="27640"/>
                  </a:cubicBezTo>
                  <a:cubicBezTo>
                    <a:pt x="36791" y="26405"/>
                    <a:pt x="30653" y="22136"/>
                    <a:pt x="25116" y="17532"/>
                  </a:cubicBezTo>
                  <a:cubicBezTo>
                    <a:pt x="22514" y="15364"/>
                    <a:pt x="19979" y="13096"/>
                    <a:pt x="17543" y="10728"/>
                  </a:cubicBezTo>
                  <a:cubicBezTo>
                    <a:pt x="15208" y="8493"/>
                    <a:pt x="12907" y="6224"/>
                    <a:pt x="10305" y="4323"/>
                  </a:cubicBezTo>
                  <a:cubicBezTo>
                    <a:pt x="8871" y="3256"/>
                    <a:pt x="7370" y="2322"/>
                    <a:pt x="5735" y="1588"/>
                  </a:cubicBezTo>
                  <a:cubicBezTo>
                    <a:pt x="4934" y="1254"/>
                    <a:pt x="4134" y="921"/>
                    <a:pt x="3267" y="687"/>
                  </a:cubicBezTo>
                  <a:cubicBezTo>
                    <a:pt x="2366" y="420"/>
                    <a:pt x="1399" y="320"/>
                    <a:pt x="498" y="20"/>
                  </a:cubicBezTo>
                  <a:cubicBezTo>
                    <a:pt x="462" y="7"/>
                    <a:pt x="427" y="1"/>
                    <a:pt x="3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47" name="Google Shape;3647;p14"/>
            <p:cNvSpPr/>
            <p:nvPr/>
          </p:nvSpPr>
          <p:spPr>
            <a:xfrm>
              <a:off x="8282917" y="4136724"/>
              <a:ext cx="69981" cy="159254"/>
            </a:xfrm>
            <a:custGeom>
              <a:avLst/>
              <a:gdLst/>
              <a:ahLst/>
              <a:cxnLst/>
              <a:rect l="l" t="t" r="r" b="b"/>
              <a:pathLst>
                <a:path w="2336" h="5316" extrusionOk="0">
                  <a:moveTo>
                    <a:pt x="981" y="1"/>
                  </a:moveTo>
                  <a:cubicBezTo>
                    <a:pt x="815" y="1"/>
                    <a:pt x="692" y="91"/>
                    <a:pt x="601" y="228"/>
                  </a:cubicBezTo>
                  <a:cubicBezTo>
                    <a:pt x="568" y="262"/>
                    <a:pt x="534" y="295"/>
                    <a:pt x="501" y="362"/>
                  </a:cubicBezTo>
                  <a:cubicBezTo>
                    <a:pt x="401" y="529"/>
                    <a:pt x="367" y="762"/>
                    <a:pt x="301" y="962"/>
                  </a:cubicBezTo>
                  <a:cubicBezTo>
                    <a:pt x="0" y="2197"/>
                    <a:pt x="801" y="3464"/>
                    <a:pt x="1068" y="4632"/>
                  </a:cubicBezTo>
                  <a:cubicBezTo>
                    <a:pt x="1101" y="4765"/>
                    <a:pt x="1201" y="4832"/>
                    <a:pt x="1335" y="4832"/>
                  </a:cubicBezTo>
                  <a:cubicBezTo>
                    <a:pt x="1301" y="4898"/>
                    <a:pt x="1301" y="4965"/>
                    <a:pt x="1301" y="5065"/>
                  </a:cubicBezTo>
                  <a:cubicBezTo>
                    <a:pt x="1285" y="5232"/>
                    <a:pt x="1410" y="5315"/>
                    <a:pt x="1539" y="5315"/>
                  </a:cubicBezTo>
                  <a:cubicBezTo>
                    <a:pt x="1668" y="5315"/>
                    <a:pt x="1802" y="5232"/>
                    <a:pt x="1802" y="5065"/>
                  </a:cubicBezTo>
                  <a:cubicBezTo>
                    <a:pt x="1902" y="3898"/>
                    <a:pt x="2335" y="2897"/>
                    <a:pt x="2035" y="1730"/>
                  </a:cubicBezTo>
                  <a:cubicBezTo>
                    <a:pt x="1935" y="1296"/>
                    <a:pt x="1735" y="295"/>
                    <a:pt x="1235" y="62"/>
                  </a:cubicBezTo>
                  <a:cubicBezTo>
                    <a:pt x="1140" y="20"/>
                    <a:pt x="1056" y="1"/>
                    <a:pt x="9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48" name="Google Shape;3648;p14"/>
            <p:cNvSpPr/>
            <p:nvPr/>
          </p:nvSpPr>
          <p:spPr>
            <a:xfrm>
              <a:off x="8109057" y="4195107"/>
              <a:ext cx="139123" cy="70969"/>
            </a:xfrm>
            <a:custGeom>
              <a:avLst/>
              <a:gdLst/>
              <a:ahLst/>
              <a:cxnLst/>
              <a:rect l="l" t="t" r="r" b="b"/>
              <a:pathLst>
                <a:path w="4644" h="2369" extrusionOk="0">
                  <a:moveTo>
                    <a:pt x="3495" y="0"/>
                  </a:moveTo>
                  <a:cubicBezTo>
                    <a:pt x="3475" y="0"/>
                    <a:pt x="3456" y="4"/>
                    <a:pt x="3436" y="14"/>
                  </a:cubicBezTo>
                  <a:cubicBezTo>
                    <a:pt x="3403" y="14"/>
                    <a:pt x="3336" y="47"/>
                    <a:pt x="3269" y="47"/>
                  </a:cubicBezTo>
                  <a:cubicBezTo>
                    <a:pt x="3103" y="81"/>
                    <a:pt x="2936" y="114"/>
                    <a:pt x="2802" y="147"/>
                  </a:cubicBezTo>
                  <a:cubicBezTo>
                    <a:pt x="1568" y="314"/>
                    <a:pt x="0" y="748"/>
                    <a:pt x="200" y="1949"/>
                  </a:cubicBezTo>
                  <a:cubicBezTo>
                    <a:pt x="256" y="2281"/>
                    <a:pt x="588" y="2368"/>
                    <a:pt x="935" y="2368"/>
                  </a:cubicBezTo>
                  <a:cubicBezTo>
                    <a:pt x="1215" y="2368"/>
                    <a:pt x="1505" y="2312"/>
                    <a:pt x="1668" y="2282"/>
                  </a:cubicBezTo>
                  <a:cubicBezTo>
                    <a:pt x="2736" y="2049"/>
                    <a:pt x="3636" y="1348"/>
                    <a:pt x="4437" y="614"/>
                  </a:cubicBezTo>
                  <a:cubicBezTo>
                    <a:pt x="4644" y="434"/>
                    <a:pt x="4450" y="173"/>
                    <a:pt x="4244" y="173"/>
                  </a:cubicBezTo>
                  <a:cubicBezTo>
                    <a:pt x="4184" y="173"/>
                    <a:pt x="4123" y="195"/>
                    <a:pt x="4070" y="248"/>
                  </a:cubicBezTo>
                  <a:cubicBezTo>
                    <a:pt x="4037" y="181"/>
                    <a:pt x="3970" y="114"/>
                    <a:pt x="3836" y="81"/>
                  </a:cubicBezTo>
                  <a:cubicBezTo>
                    <a:pt x="3836" y="81"/>
                    <a:pt x="3803" y="47"/>
                    <a:pt x="3770" y="47"/>
                  </a:cubicBezTo>
                  <a:lnTo>
                    <a:pt x="3636" y="47"/>
                  </a:lnTo>
                  <a:cubicBezTo>
                    <a:pt x="3589" y="24"/>
                    <a:pt x="3542" y="0"/>
                    <a:pt x="34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49" name="Google Shape;3649;p14"/>
            <p:cNvSpPr/>
            <p:nvPr/>
          </p:nvSpPr>
          <p:spPr>
            <a:xfrm>
              <a:off x="8135028" y="4026788"/>
              <a:ext cx="63001" cy="125941"/>
            </a:xfrm>
            <a:custGeom>
              <a:avLst/>
              <a:gdLst/>
              <a:ahLst/>
              <a:cxnLst/>
              <a:rect l="l" t="t" r="r" b="b"/>
              <a:pathLst>
                <a:path w="2103" h="4204" extrusionOk="0">
                  <a:moveTo>
                    <a:pt x="941" y="1"/>
                  </a:moveTo>
                  <a:cubicBezTo>
                    <a:pt x="801" y="1"/>
                    <a:pt x="652" y="76"/>
                    <a:pt x="501" y="263"/>
                  </a:cubicBezTo>
                  <a:cubicBezTo>
                    <a:pt x="1" y="863"/>
                    <a:pt x="234" y="1764"/>
                    <a:pt x="401" y="2431"/>
                  </a:cubicBezTo>
                  <a:cubicBezTo>
                    <a:pt x="468" y="2764"/>
                    <a:pt x="701" y="3865"/>
                    <a:pt x="1201" y="3932"/>
                  </a:cubicBezTo>
                  <a:cubicBezTo>
                    <a:pt x="1142" y="4091"/>
                    <a:pt x="1296" y="4203"/>
                    <a:pt x="1452" y="4203"/>
                  </a:cubicBezTo>
                  <a:cubicBezTo>
                    <a:pt x="1557" y="4203"/>
                    <a:pt x="1662" y="4153"/>
                    <a:pt x="1702" y="4032"/>
                  </a:cubicBezTo>
                  <a:cubicBezTo>
                    <a:pt x="2102" y="3098"/>
                    <a:pt x="2069" y="1930"/>
                    <a:pt x="1769" y="963"/>
                  </a:cubicBezTo>
                  <a:cubicBezTo>
                    <a:pt x="1646" y="572"/>
                    <a:pt x="1326" y="1"/>
                    <a:pt x="9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50" name="Google Shape;3650;p14"/>
            <p:cNvSpPr/>
            <p:nvPr/>
          </p:nvSpPr>
          <p:spPr>
            <a:xfrm>
              <a:off x="7979140" y="4081576"/>
              <a:ext cx="117793" cy="84570"/>
            </a:xfrm>
            <a:custGeom>
              <a:avLst/>
              <a:gdLst/>
              <a:ahLst/>
              <a:cxnLst/>
              <a:rect l="l" t="t" r="r" b="b"/>
              <a:pathLst>
                <a:path w="3932" h="2823" extrusionOk="0">
                  <a:moveTo>
                    <a:pt x="3622" y="1"/>
                  </a:moveTo>
                  <a:cubicBezTo>
                    <a:pt x="3523" y="1"/>
                    <a:pt x="3422" y="52"/>
                    <a:pt x="3370" y="168"/>
                  </a:cubicBezTo>
                  <a:cubicBezTo>
                    <a:pt x="3337" y="101"/>
                    <a:pt x="3270" y="68"/>
                    <a:pt x="3170" y="68"/>
                  </a:cubicBezTo>
                  <a:cubicBezTo>
                    <a:pt x="2336" y="168"/>
                    <a:pt x="1469" y="368"/>
                    <a:pt x="801" y="869"/>
                  </a:cubicBezTo>
                  <a:cubicBezTo>
                    <a:pt x="234" y="1269"/>
                    <a:pt x="1" y="2136"/>
                    <a:pt x="601" y="2637"/>
                  </a:cubicBezTo>
                  <a:cubicBezTo>
                    <a:pt x="743" y="2769"/>
                    <a:pt x="905" y="2822"/>
                    <a:pt x="1076" y="2822"/>
                  </a:cubicBezTo>
                  <a:cubicBezTo>
                    <a:pt x="1549" y="2822"/>
                    <a:pt x="2084" y="2415"/>
                    <a:pt x="2403" y="2170"/>
                  </a:cubicBezTo>
                  <a:cubicBezTo>
                    <a:pt x="2970" y="1703"/>
                    <a:pt x="3637" y="1035"/>
                    <a:pt x="3870" y="335"/>
                  </a:cubicBezTo>
                  <a:cubicBezTo>
                    <a:pt x="3932" y="130"/>
                    <a:pt x="3780" y="1"/>
                    <a:pt x="36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51" name="Google Shape;3651;p14"/>
            <p:cNvSpPr/>
            <p:nvPr/>
          </p:nvSpPr>
          <p:spPr>
            <a:xfrm>
              <a:off x="7966170" y="3926048"/>
              <a:ext cx="62971" cy="115756"/>
            </a:xfrm>
            <a:custGeom>
              <a:avLst/>
              <a:gdLst/>
              <a:ahLst/>
              <a:cxnLst/>
              <a:rect l="l" t="t" r="r" b="b"/>
              <a:pathLst>
                <a:path w="2102" h="3864" extrusionOk="0">
                  <a:moveTo>
                    <a:pt x="811" y="0"/>
                  </a:moveTo>
                  <a:cubicBezTo>
                    <a:pt x="709" y="0"/>
                    <a:pt x="604" y="46"/>
                    <a:pt x="501" y="156"/>
                  </a:cubicBezTo>
                  <a:cubicBezTo>
                    <a:pt x="0" y="690"/>
                    <a:pt x="134" y="1491"/>
                    <a:pt x="334" y="2124"/>
                  </a:cubicBezTo>
                  <a:cubicBezTo>
                    <a:pt x="467" y="2692"/>
                    <a:pt x="767" y="3492"/>
                    <a:pt x="1401" y="3692"/>
                  </a:cubicBezTo>
                  <a:lnTo>
                    <a:pt x="1435" y="3692"/>
                  </a:lnTo>
                  <a:cubicBezTo>
                    <a:pt x="1486" y="3796"/>
                    <a:pt x="1609" y="3863"/>
                    <a:pt x="1721" y="3863"/>
                  </a:cubicBezTo>
                  <a:cubicBezTo>
                    <a:pt x="1825" y="3863"/>
                    <a:pt x="1919" y="3804"/>
                    <a:pt x="1935" y="3659"/>
                  </a:cubicBezTo>
                  <a:cubicBezTo>
                    <a:pt x="2102" y="2692"/>
                    <a:pt x="2002" y="1758"/>
                    <a:pt x="1635" y="824"/>
                  </a:cubicBezTo>
                  <a:cubicBezTo>
                    <a:pt x="1505" y="564"/>
                    <a:pt x="1173" y="0"/>
                    <a:pt x="8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52" name="Google Shape;3652;p14"/>
            <p:cNvSpPr/>
            <p:nvPr/>
          </p:nvSpPr>
          <p:spPr>
            <a:xfrm>
              <a:off x="7862255" y="4013278"/>
              <a:ext cx="88944" cy="73636"/>
            </a:xfrm>
            <a:custGeom>
              <a:avLst/>
              <a:gdLst/>
              <a:ahLst/>
              <a:cxnLst/>
              <a:rect l="l" t="t" r="r" b="b"/>
              <a:pathLst>
                <a:path w="2969" h="2458" extrusionOk="0">
                  <a:moveTo>
                    <a:pt x="2496" y="1"/>
                  </a:moveTo>
                  <a:cubicBezTo>
                    <a:pt x="2466" y="1"/>
                    <a:pt x="2435" y="5"/>
                    <a:pt x="2402" y="13"/>
                  </a:cubicBezTo>
                  <a:cubicBezTo>
                    <a:pt x="1801" y="313"/>
                    <a:pt x="1168" y="380"/>
                    <a:pt x="667" y="814"/>
                  </a:cubicBezTo>
                  <a:cubicBezTo>
                    <a:pt x="267" y="1147"/>
                    <a:pt x="0" y="2048"/>
                    <a:pt x="534" y="2381"/>
                  </a:cubicBezTo>
                  <a:cubicBezTo>
                    <a:pt x="627" y="2434"/>
                    <a:pt x="722" y="2457"/>
                    <a:pt x="818" y="2457"/>
                  </a:cubicBezTo>
                  <a:cubicBezTo>
                    <a:pt x="1205" y="2457"/>
                    <a:pt x="1601" y="2088"/>
                    <a:pt x="1868" y="1848"/>
                  </a:cubicBezTo>
                  <a:cubicBezTo>
                    <a:pt x="2268" y="1481"/>
                    <a:pt x="2735" y="980"/>
                    <a:pt x="2902" y="413"/>
                  </a:cubicBezTo>
                  <a:cubicBezTo>
                    <a:pt x="2969" y="247"/>
                    <a:pt x="2835" y="146"/>
                    <a:pt x="2702" y="113"/>
                  </a:cubicBezTo>
                  <a:cubicBezTo>
                    <a:pt x="2652" y="38"/>
                    <a:pt x="2583" y="1"/>
                    <a:pt x="249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53" name="Google Shape;3653;p14"/>
            <p:cNvSpPr/>
            <p:nvPr/>
          </p:nvSpPr>
          <p:spPr>
            <a:xfrm>
              <a:off x="7750342" y="3929223"/>
              <a:ext cx="138374" cy="76422"/>
            </a:xfrm>
            <a:custGeom>
              <a:avLst/>
              <a:gdLst/>
              <a:ahLst/>
              <a:cxnLst/>
              <a:rect l="l" t="t" r="r" b="b"/>
              <a:pathLst>
                <a:path w="4619" h="2551" extrusionOk="0">
                  <a:moveTo>
                    <a:pt x="1182" y="1"/>
                  </a:moveTo>
                  <a:cubicBezTo>
                    <a:pt x="952" y="1"/>
                    <a:pt x="738" y="69"/>
                    <a:pt x="567" y="251"/>
                  </a:cubicBezTo>
                  <a:cubicBezTo>
                    <a:pt x="0" y="851"/>
                    <a:pt x="767" y="1551"/>
                    <a:pt x="1301" y="1785"/>
                  </a:cubicBezTo>
                  <a:cubicBezTo>
                    <a:pt x="2168" y="2185"/>
                    <a:pt x="3136" y="2252"/>
                    <a:pt x="4036" y="2352"/>
                  </a:cubicBezTo>
                  <a:cubicBezTo>
                    <a:pt x="4036" y="2385"/>
                    <a:pt x="4070" y="2385"/>
                    <a:pt x="4070" y="2419"/>
                  </a:cubicBezTo>
                  <a:cubicBezTo>
                    <a:pt x="4121" y="2512"/>
                    <a:pt x="4199" y="2550"/>
                    <a:pt x="4276" y="2550"/>
                  </a:cubicBezTo>
                  <a:cubicBezTo>
                    <a:pt x="4448" y="2550"/>
                    <a:pt x="4618" y="2359"/>
                    <a:pt x="4503" y="2152"/>
                  </a:cubicBezTo>
                  <a:cubicBezTo>
                    <a:pt x="4136" y="1451"/>
                    <a:pt x="3236" y="884"/>
                    <a:pt x="2569" y="517"/>
                  </a:cubicBezTo>
                  <a:cubicBezTo>
                    <a:pt x="2228" y="313"/>
                    <a:pt x="1671" y="1"/>
                    <a:pt x="118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654" name="Google Shape;3654;p14"/>
          <p:cNvGrpSpPr/>
          <p:nvPr/>
        </p:nvGrpSpPr>
        <p:grpSpPr>
          <a:xfrm rot="5400000">
            <a:off x="572503" y="5945999"/>
            <a:ext cx="480533" cy="1298405"/>
            <a:chOff x="7607455" y="4238363"/>
            <a:chExt cx="438017" cy="1186459"/>
          </a:xfrm>
        </p:grpSpPr>
        <p:sp>
          <p:nvSpPr>
            <p:cNvPr id="3655" name="Google Shape;3655;p14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56" name="Google Shape;3656;p14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57" name="Google Shape;3657;p14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58" name="Google Shape;3658;p14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59" name="Google Shape;3659;p14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0" name="Google Shape;3660;p14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1" name="Google Shape;3661;p14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2" name="Google Shape;3662;p14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3" name="Google Shape;3663;p14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4" name="Google Shape;3664;p14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5" name="Google Shape;3665;p14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6" name="Google Shape;3666;p14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7" name="Google Shape;3667;p14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8" name="Google Shape;3668;p14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9" name="Google Shape;3669;p14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70" name="Google Shape;3670;p14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71" name="Google Shape;3671;p14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72" name="Google Shape;3672;p14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73" name="Google Shape;3673;p14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74" name="Google Shape;3674;p14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75" name="Google Shape;3675;p14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76" name="Google Shape;3676;p14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77" name="Google Shape;3677;p14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78" name="Google Shape;3678;p14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679" name="Google Shape;3679;p14"/>
          <p:cNvGrpSpPr/>
          <p:nvPr/>
        </p:nvGrpSpPr>
        <p:grpSpPr>
          <a:xfrm rot="-5400000" flipH="1">
            <a:off x="-275894" y="6059749"/>
            <a:ext cx="1244629" cy="727880"/>
            <a:chOff x="8365864" y="2993835"/>
            <a:chExt cx="933472" cy="547264"/>
          </a:xfrm>
        </p:grpSpPr>
        <p:sp>
          <p:nvSpPr>
            <p:cNvPr id="3680" name="Google Shape;3680;p14"/>
            <p:cNvSpPr/>
            <p:nvPr/>
          </p:nvSpPr>
          <p:spPr>
            <a:xfrm>
              <a:off x="8365864" y="2993835"/>
              <a:ext cx="721496" cy="547264"/>
            </a:xfrm>
            <a:custGeom>
              <a:avLst/>
              <a:gdLst/>
              <a:ahLst/>
              <a:cxnLst/>
              <a:rect l="l" t="t" r="r" b="b"/>
              <a:pathLst>
                <a:path w="24084" h="18268" extrusionOk="0">
                  <a:moveTo>
                    <a:pt x="14332" y="1"/>
                  </a:moveTo>
                  <a:cubicBezTo>
                    <a:pt x="13719" y="1"/>
                    <a:pt x="13112" y="37"/>
                    <a:pt x="12542" y="87"/>
                  </a:cubicBezTo>
                  <a:cubicBezTo>
                    <a:pt x="10541" y="254"/>
                    <a:pt x="8740" y="321"/>
                    <a:pt x="7172" y="1655"/>
                  </a:cubicBezTo>
                  <a:cubicBezTo>
                    <a:pt x="6471" y="2289"/>
                    <a:pt x="6238" y="2489"/>
                    <a:pt x="7172" y="2823"/>
                  </a:cubicBezTo>
                  <a:cubicBezTo>
                    <a:pt x="8006" y="3190"/>
                    <a:pt x="8906" y="3190"/>
                    <a:pt x="9740" y="3590"/>
                  </a:cubicBezTo>
                  <a:cubicBezTo>
                    <a:pt x="8973" y="4524"/>
                    <a:pt x="7872" y="5158"/>
                    <a:pt x="7005" y="5925"/>
                  </a:cubicBezTo>
                  <a:cubicBezTo>
                    <a:pt x="5771" y="6892"/>
                    <a:pt x="5004" y="8126"/>
                    <a:pt x="4070" y="9361"/>
                  </a:cubicBezTo>
                  <a:cubicBezTo>
                    <a:pt x="3136" y="10528"/>
                    <a:pt x="2235" y="11796"/>
                    <a:pt x="1535" y="13130"/>
                  </a:cubicBezTo>
                  <a:cubicBezTo>
                    <a:pt x="1068" y="13831"/>
                    <a:pt x="0" y="15665"/>
                    <a:pt x="167" y="16399"/>
                  </a:cubicBezTo>
                  <a:cubicBezTo>
                    <a:pt x="2802" y="16166"/>
                    <a:pt x="5437" y="15932"/>
                    <a:pt x="8006" y="15298"/>
                  </a:cubicBezTo>
                  <a:cubicBezTo>
                    <a:pt x="10508" y="14731"/>
                    <a:pt x="12476" y="13564"/>
                    <a:pt x="14811" y="12496"/>
                  </a:cubicBezTo>
                  <a:cubicBezTo>
                    <a:pt x="15344" y="14298"/>
                    <a:pt x="15178" y="16599"/>
                    <a:pt x="16112" y="18267"/>
                  </a:cubicBezTo>
                  <a:cubicBezTo>
                    <a:pt x="18313" y="16599"/>
                    <a:pt x="20014" y="13197"/>
                    <a:pt x="21182" y="10762"/>
                  </a:cubicBezTo>
                  <a:cubicBezTo>
                    <a:pt x="21749" y="9427"/>
                    <a:pt x="22450" y="8060"/>
                    <a:pt x="22917" y="6692"/>
                  </a:cubicBezTo>
                  <a:cubicBezTo>
                    <a:pt x="23317" y="5458"/>
                    <a:pt x="24084" y="3890"/>
                    <a:pt x="24084" y="2522"/>
                  </a:cubicBezTo>
                  <a:cubicBezTo>
                    <a:pt x="23550" y="2189"/>
                    <a:pt x="22450" y="1789"/>
                    <a:pt x="21849" y="1555"/>
                  </a:cubicBezTo>
                  <a:cubicBezTo>
                    <a:pt x="20348" y="888"/>
                    <a:pt x="18880" y="855"/>
                    <a:pt x="17246" y="388"/>
                  </a:cubicBezTo>
                  <a:cubicBezTo>
                    <a:pt x="16355" y="98"/>
                    <a:pt x="15336" y="1"/>
                    <a:pt x="1433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81" name="Google Shape;3681;p14"/>
            <p:cNvSpPr/>
            <p:nvPr/>
          </p:nvSpPr>
          <p:spPr>
            <a:xfrm>
              <a:off x="8415260" y="3054554"/>
              <a:ext cx="884076" cy="395139"/>
            </a:xfrm>
            <a:custGeom>
              <a:avLst/>
              <a:gdLst/>
              <a:ahLst/>
              <a:cxnLst/>
              <a:rect l="l" t="t" r="r" b="b"/>
              <a:pathLst>
                <a:path w="29511" h="13190" extrusionOk="0">
                  <a:moveTo>
                    <a:pt x="26842" y="0"/>
                  </a:moveTo>
                  <a:cubicBezTo>
                    <a:pt x="23844" y="0"/>
                    <a:pt x="20859" y="1428"/>
                    <a:pt x="18165" y="2564"/>
                  </a:cubicBezTo>
                  <a:cubicBezTo>
                    <a:pt x="14096" y="4265"/>
                    <a:pt x="10059" y="6099"/>
                    <a:pt x="6357" y="8468"/>
                  </a:cubicBezTo>
                  <a:cubicBezTo>
                    <a:pt x="4255" y="9802"/>
                    <a:pt x="2221" y="11270"/>
                    <a:pt x="219" y="12704"/>
                  </a:cubicBezTo>
                  <a:cubicBezTo>
                    <a:pt x="0" y="12868"/>
                    <a:pt x="118" y="13189"/>
                    <a:pt x="333" y="13189"/>
                  </a:cubicBezTo>
                  <a:cubicBezTo>
                    <a:pt x="380" y="13189"/>
                    <a:pt x="432" y="13174"/>
                    <a:pt x="486" y="13138"/>
                  </a:cubicBezTo>
                  <a:cubicBezTo>
                    <a:pt x="3955" y="10669"/>
                    <a:pt x="7424" y="8201"/>
                    <a:pt x="11227" y="6300"/>
                  </a:cubicBezTo>
                  <a:cubicBezTo>
                    <a:pt x="13162" y="5332"/>
                    <a:pt x="15130" y="4432"/>
                    <a:pt x="17098" y="3598"/>
                  </a:cubicBezTo>
                  <a:cubicBezTo>
                    <a:pt x="18933" y="2797"/>
                    <a:pt x="20767" y="1930"/>
                    <a:pt x="22669" y="1329"/>
                  </a:cubicBezTo>
                  <a:cubicBezTo>
                    <a:pt x="24025" y="885"/>
                    <a:pt x="25485" y="529"/>
                    <a:pt x="26931" y="529"/>
                  </a:cubicBezTo>
                  <a:cubicBezTo>
                    <a:pt x="27654" y="529"/>
                    <a:pt x="28373" y="618"/>
                    <a:pt x="29073" y="829"/>
                  </a:cubicBezTo>
                  <a:cubicBezTo>
                    <a:pt x="29100" y="838"/>
                    <a:pt x="29126" y="842"/>
                    <a:pt x="29151" y="842"/>
                  </a:cubicBezTo>
                  <a:cubicBezTo>
                    <a:pt x="29399" y="842"/>
                    <a:pt x="29510" y="420"/>
                    <a:pt x="29207" y="329"/>
                  </a:cubicBezTo>
                  <a:cubicBezTo>
                    <a:pt x="28421" y="99"/>
                    <a:pt x="27631" y="0"/>
                    <a:pt x="268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82" name="Google Shape;3682;p14"/>
            <p:cNvSpPr/>
            <p:nvPr/>
          </p:nvSpPr>
          <p:spPr>
            <a:xfrm>
              <a:off x="8854106" y="3057220"/>
              <a:ext cx="149278" cy="223004"/>
            </a:xfrm>
            <a:custGeom>
              <a:avLst/>
              <a:gdLst/>
              <a:ahLst/>
              <a:cxnLst/>
              <a:rect l="l" t="t" r="r" b="b"/>
              <a:pathLst>
                <a:path w="4983" h="7444" extrusionOk="0">
                  <a:moveTo>
                    <a:pt x="387" y="0"/>
                  </a:moveTo>
                  <a:cubicBezTo>
                    <a:pt x="98" y="0"/>
                    <a:pt x="0" y="444"/>
                    <a:pt x="313" y="507"/>
                  </a:cubicBezTo>
                  <a:cubicBezTo>
                    <a:pt x="1777" y="793"/>
                    <a:pt x="3150" y="1595"/>
                    <a:pt x="4373" y="2393"/>
                  </a:cubicBezTo>
                  <a:lnTo>
                    <a:pt x="4373" y="2393"/>
                  </a:lnTo>
                  <a:cubicBezTo>
                    <a:pt x="3748" y="3939"/>
                    <a:pt x="3318" y="5569"/>
                    <a:pt x="2548" y="7045"/>
                  </a:cubicBezTo>
                  <a:cubicBezTo>
                    <a:pt x="2433" y="7252"/>
                    <a:pt x="2620" y="7443"/>
                    <a:pt x="2790" y="7443"/>
                  </a:cubicBezTo>
                  <a:cubicBezTo>
                    <a:pt x="2867" y="7443"/>
                    <a:pt x="2940" y="7404"/>
                    <a:pt x="2982" y="7311"/>
                  </a:cubicBezTo>
                  <a:cubicBezTo>
                    <a:pt x="3849" y="5744"/>
                    <a:pt x="4283" y="4009"/>
                    <a:pt x="4950" y="2341"/>
                  </a:cubicBezTo>
                  <a:cubicBezTo>
                    <a:pt x="4983" y="2241"/>
                    <a:pt x="4916" y="2108"/>
                    <a:pt x="4816" y="2074"/>
                  </a:cubicBezTo>
                  <a:cubicBezTo>
                    <a:pt x="3515" y="1207"/>
                    <a:pt x="2014" y="306"/>
                    <a:pt x="446" y="6"/>
                  </a:cubicBezTo>
                  <a:cubicBezTo>
                    <a:pt x="426" y="2"/>
                    <a:pt x="406" y="0"/>
                    <a:pt x="3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83" name="Google Shape;3683;p14"/>
            <p:cNvSpPr/>
            <p:nvPr/>
          </p:nvSpPr>
          <p:spPr>
            <a:xfrm>
              <a:off x="8712926" y="3114285"/>
              <a:ext cx="159584" cy="218001"/>
            </a:xfrm>
            <a:custGeom>
              <a:avLst/>
              <a:gdLst/>
              <a:ahLst/>
              <a:cxnLst/>
              <a:rect l="l" t="t" r="r" b="b"/>
              <a:pathLst>
                <a:path w="5327" h="7277" extrusionOk="0">
                  <a:moveTo>
                    <a:pt x="394" y="0"/>
                  </a:moveTo>
                  <a:cubicBezTo>
                    <a:pt x="156" y="0"/>
                    <a:pt x="0" y="361"/>
                    <a:pt x="256" y="503"/>
                  </a:cubicBezTo>
                  <a:cubicBezTo>
                    <a:pt x="1660" y="1332"/>
                    <a:pt x="3186" y="1979"/>
                    <a:pt x="4746" y="2501"/>
                  </a:cubicBezTo>
                  <a:lnTo>
                    <a:pt x="4746" y="2501"/>
                  </a:lnTo>
                  <a:cubicBezTo>
                    <a:pt x="4467" y="4011"/>
                    <a:pt x="3968" y="5492"/>
                    <a:pt x="3558" y="6974"/>
                  </a:cubicBezTo>
                  <a:cubicBezTo>
                    <a:pt x="3498" y="7156"/>
                    <a:pt x="3670" y="7277"/>
                    <a:pt x="3830" y="7277"/>
                  </a:cubicBezTo>
                  <a:cubicBezTo>
                    <a:pt x="3934" y="7277"/>
                    <a:pt x="4032" y="7226"/>
                    <a:pt x="4059" y="7108"/>
                  </a:cubicBezTo>
                  <a:cubicBezTo>
                    <a:pt x="4492" y="5540"/>
                    <a:pt x="5026" y="3972"/>
                    <a:pt x="5293" y="2371"/>
                  </a:cubicBezTo>
                  <a:cubicBezTo>
                    <a:pt x="5326" y="2237"/>
                    <a:pt x="5259" y="2104"/>
                    <a:pt x="5093" y="2071"/>
                  </a:cubicBezTo>
                  <a:cubicBezTo>
                    <a:pt x="3525" y="1537"/>
                    <a:pt x="1957" y="903"/>
                    <a:pt x="523" y="36"/>
                  </a:cubicBezTo>
                  <a:cubicBezTo>
                    <a:pt x="478" y="11"/>
                    <a:pt x="435" y="0"/>
                    <a:pt x="3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84" name="Google Shape;3684;p14"/>
            <p:cNvSpPr/>
            <p:nvPr/>
          </p:nvSpPr>
          <p:spPr>
            <a:xfrm>
              <a:off x="8610569" y="3209873"/>
              <a:ext cx="124024" cy="171327"/>
            </a:xfrm>
            <a:custGeom>
              <a:avLst/>
              <a:gdLst/>
              <a:ahLst/>
              <a:cxnLst/>
              <a:rect l="l" t="t" r="r" b="b"/>
              <a:pathLst>
                <a:path w="4140" h="5719" extrusionOk="0">
                  <a:moveTo>
                    <a:pt x="352" y="1"/>
                  </a:moveTo>
                  <a:cubicBezTo>
                    <a:pt x="84" y="1"/>
                    <a:pt x="0" y="426"/>
                    <a:pt x="304" y="548"/>
                  </a:cubicBezTo>
                  <a:cubicBezTo>
                    <a:pt x="1350" y="978"/>
                    <a:pt x="2425" y="1381"/>
                    <a:pt x="3555" y="1545"/>
                  </a:cubicBezTo>
                  <a:lnTo>
                    <a:pt x="3555" y="1545"/>
                  </a:lnTo>
                  <a:cubicBezTo>
                    <a:pt x="3325" y="2843"/>
                    <a:pt x="3013" y="4114"/>
                    <a:pt x="2672" y="5384"/>
                  </a:cubicBezTo>
                  <a:cubicBezTo>
                    <a:pt x="2611" y="5589"/>
                    <a:pt x="2776" y="5718"/>
                    <a:pt x="2935" y="5718"/>
                  </a:cubicBezTo>
                  <a:cubicBezTo>
                    <a:pt x="3036" y="5718"/>
                    <a:pt x="3134" y="5667"/>
                    <a:pt x="3173" y="5551"/>
                  </a:cubicBezTo>
                  <a:cubicBezTo>
                    <a:pt x="3539" y="4183"/>
                    <a:pt x="3873" y="2782"/>
                    <a:pt x="4107" y="1415"/>
                  </a:cubicBezTo>
                  <a:cubicBezTo>
                    <a:pt x="4140" y="1215"/>
                    <a:pt x="4040" y="1081"/>
                    <a:pt x="3840" y="1081"/>
                  </a:cubicBezTo>
                  <a:cubicBezTo>
                    <a:pt x="2672" y="948"/>
                    <a:pt x="1538" y="481"/>
                    <a:pt x="437" y="14"/>
                  </a:cubicBezTo>
                  <a:cubicBezTo>
                    <a:pt x="407" y="5"/>
                    <a:pt x="379" y="1"/>
                    <a:pt x="3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85" name="Google Shape;3685;p14"/>
            <p:cNvSpPr/>
            <p:nvPr/>
          </p:nvSpPr>
          <p:spPr>
            <a:xfrm>
              <a:off x="8502760" y="3299170"/>
              <a:ext cx="98950" cy="129476"/>
            </a:xfrm>
            <a:custGeom>
              <a:avLst/>
              <a:gdLst/>
              <a:ahLst/>
              <a:cxnLst/>
              <a:rect l="l" t="t" r="r" b="b"/>
              <a:pathLst>
                <a:path w="3303" h="4322" extrusionOk="0">
                  <a:moveTo>
                    <a:pt x="426" y="0"/>
                  </a:moveTo>
                  <a:cubicBezTo>
                    <a:pt x="395" y="0"/>
                    <a:pt x="365" y="1"/>
                    <a:pt x="334" y="2"/>
                  </a:cubicBezTo>
                  <a:cubicBezTo>
                    <a:pt x="0" y="35"/>
                    <a:pt x="0" y="535"/>
                    <a:pt x="334" y="535"/>
                  </a:cubicBezTo>
                  <a:cubicBezTo>
                    <a:pt x="386" y="531"/>
                    <a:pt x="438" y="530"/>
                    <a:pt x="490" y="530"/>
                  </a:cubicBezTo>
                  <a:cubicBezTo>
                    <a:pt x="1249" y="530"/>
                    <a:pt x="1983" y="921"/>
                    <a:pt x="2694" y="1161"/>
                  </a:cubicBezTo>
                  <a:lnTo>
                    <a:pt x="2694" y="1161"/>
                  </a:lnTo>
                  <a:cubicBezTo>
                    <a:pt x="2419" y="2104"/>
                    <a:pt x="2149" y="3026"/>
                    <a:pt x="1935" y="4004"/>
                  </a:cubicBezTo>
                  <a:cubicBezTo>
                    <a:pt x="1894" y="4188"/>
                    <a:pt x="2065" y="4322"/>
                    <a:pt x="2227" y="4322"/>
                  </a:cubicBezTo>
                  <a:cubicBezTo>
                    <a:pt x="2330" y="4322"/>
                    <a:pt x="2430" y="4268"/>
                    <a:pt x="2468" y="4138"/>
                  </a:cubicBezTo>
                  <a:cubicBezTo>
                    <a:pt x="2702" y="3104"/>
                    <a:pt x="2969" y="2070"/>
                    <a:pt x="3269" y="1036"/>
                  </a:cubicBezTo>
                  <a:cubicBezTo>
                    <a:pt x="3302" y="902"/>
                    <a:pt x="3236" y="735"/>
                    <a:pt x="3102" y="702"/>
                  </a:cubicBezTo>
                  <a:cubicBezTo>
                    <a:pt x="2198" y="476"/>
                    <a:pt x="1357" y="0"/>
                    <a:pt x="4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86" name="Google Shape;3686;p14"/>
            <p:cNvSpPr/>
            <p:nvPr/>
          </p:nvSpPr>
          <p:spPr>
            <a:xfrm>
              <a:off x="8446593" y="3356775"/>
              <a:ext cx="72168" cy="99609"/>
            </a:xfrm>
            <a:custGeom>
              <a:avLst/>
              <a:gdLst/>
              <a:ahLst/>
              <a:cxnLst/>
              <a:rect l="l" t="t" r="r" b="b"/>
              <a:pathLst>
                <a:path w="2409" h="3325" extrusionOk="0">
                  <a:moveTo>
                    <a:pt x="1942" y="781"/>
                  </a:moveTo>
                  <a:cubicBezTo>
                    <a:pt x="1932" y="801"/>
                    <a:pt x="1922" y="822"/>
                    <a:pt x="1913" y="843"/>
                  </a:cubicBezTo>
                  <a:lnTo>
                    <a:pt x="1913" y="843"/>
                  </a:lnTo>
                  <a:cubicBezTo>
                    <a:pt x="1918" y="819"/>
                    <a:pt x="1926" y="796"/>
                    <a:pt x="1942" y="781"/>
                  </a:cubicBezTo>
                  <a:close/>
                  <a:moveTo>
                    <a:pt x="330" y="0"/>
                  </a:moveTo>
                  <a:cubicBezTo>
                    <a:pt x="87" y="0"/>
                    <a:pt x="1" y="423"/>
                    <a:pt x="274" y="514"/>
                  </a:cubicBezTo>
                  <a:cubicBezTo>
                    <a:pt x="794" y="687"/>
                    <a:pt x="1339" y="835"/>
                    <a:pt x="1844" y="1024"/>
                  </a:cubicBezTo>
                  <a:lnTo>
                    <a:pt x="1844" y="1024"/>
                  </a:lnTo>
                  <a:cubicBezTo>
                    <a:pt x="1635" y="1657"/>
                    <a:pt x="1726" y="2336"/>
                    <a:pt x="1608" y="3015"/>
                  </a:cubicBezTo>
                  <a:cubicBezTo>
                    <a:pt x="1608" y="3149"/>
                    <a:pt x="1642" y="3282"/>
                    <a:pt x="1808" y="3316"/>
                  </a:cubicBezTo>
                  <a:cubicBezTo>
                    <a:pt x="1826" y="3321"/>
                    <a:pt x="1846" y="3324"/>
                    <a:pt x="1867" y="3324"/>
                  </a:cubicBezTo>
                  <a:cubicBezTo>
                    <a:pt x="1971" y="3324"/>
                    <a:pt x="2109" y="3259"/>
                    <a:pt x="2109" y="3149"/>
                  </a:cubicBezTo>
                  <a:cubicBezTo>
                    <a:pt x="2175" y="2715"/>
                    <a:pt x="2175" y="2315"/>
                    <a:pt x="2209" y="1881"/>
                  </a:cubicBezTo>
                  <a:cubicBezTo>
                    <a:pt x="2209" y="1715"/>
                    <a:pt x="2242" y="1514"/>
                    <a:pt x="2275" y="1314"/>
                  </a:cubicBezTo>
                  <a:cubicBezTo>
                    <a:pt x="2342" y="1181"/>
                    <a:pt x="2409" y="1014"/>
                    <a:pt x="2409" y="847"/>
                  </a:cubicBezTo>
                  <a:cubicBezTo>
                    <a:pt x="2409" y="714"/>
                    <a:pt x="2342" y="647"/>
                    <a:pt x="2209" y="614"/>
                  </a:cubicBezTo>
                  <a:cubicBezTo>
                    <a:pt x="1642" y="380"/>
                    <a:pt x="1008" y="213"/>
                    <a:pt x="407" y="13"/>
                  </a:cubicBezTo>
                  <a:cubicBezTo>
                    <a:pt x="380" y="4"/>
                    <a:pt x="355" y="0"/>
                    <a:pt x="3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687" name="Google Shape;3687;p14"/>
          <p:cNvGrpSpPr/>
          <p:nvPr/>
        </p:nvGrpSpPr>
        <p:grpSpPr>
          <a:xfrm>
            <a:off x="11111852" y="601088"/>
            <a:ext cx="1164114" cy="884565"/>
            <a:chOff x="8118223" y="2202382"/>
            <a:chExt cx="1151949" cy="873156"/>
          </a:xfrm>
        </p:grpSpPr>
        <p:sp>
          <p:nvSpPr>
            <p:cNvPr id="3688" name="Google Shape;3688;p14"/>
            <p:cNvSpPr/>
            <p:nvPr/>
          </p:nvSpPr>
          <p:spPr>
            <a:xfrm>
              <a:off x="8118223" y="2846064"/>
              <a:ext cx="285645" cy="150896"/>
            </a:xfrm>
            <a:custGeom>
              <a:avLst/>
              <a:gdLst/>
              <a:ahLst/>
              <a:cxnLst/>
              <a:rect l="l" t="t" r="r" b="b"/>
              <a:pathLst>
                <a:path w="9535" h="5037" extrusionOk="0">
                  <a:moveTo>
                    <a:pt x="4551" y="0"/>
                  </a:moveTo>
                  <a:cubicBezTo>
                    <a:pt x="2150" y="0"/>
                    <a:pt x="1" y="554"/>
                    <a:pt x="628" y="3119"/>
                  </a:cubicBezTo>
                  <a:cubicBezTo>
                    <a:pt x="933" y="4505"/>
                    <a:pt x="1747" y="5036"/>
                    <a:pt x="2769" y="5036"/>
                  </a:cubicBezTo>
                  <a:cubicBezTo>
                    <a:pt x="5215" y="5036"/>
                    <a:pt x="8852" y="1988"/>
                    <a:pt x="9535" y="317"/>
                  </a:cubicBezTo>
                  <a:lnTo>
                    <a:pt x="9535" y="317"/>
                  </a:lnTo>
                  <a:cubicBezTo>
                    <a:pt x="9480" y="320"/>
                    <a:pt x="9421" y="321"/>
                    <a:pt x="9359" y="321"/>
                  </a:cubicBezTo>
                  <a:cubicBezTo>
                    <a:pt x="8351" y="321"/>
                    <a:pt x="6378" y="0"/>
                    <a:pt x="45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89" name="Google Shape;3689;p14"/>
            <p:cNvSpPr/>
            <p:nvPr/>
          </p:nvSpPr>
          <p:spPr>
            <a:xfrm>
              <a:off x="8374850" y="2850558"/>
              <a:ext cx="174802" cy="224981"/>
            </a:xfrm>
            <a:custGeom>
              <a:avLst/>
              <a:gdLst/>
              <a:ahLst/>
              <a:cxnLst/>
              <a:rect l="l" t="t" r="r" b="b"/>
              <a:pathLst>
                <a:path w="5835" h="7510" extrusionOk="0">
                  <a:moveTo>
                    <a:pt x="3603" y="0"/>
                  </a:moveTo>
                  <a:cubicBezTo>
                    <a:pt x="2636" y="1201"/>
                    <a:pt x="1501" y="2002"/>
                    <a:pt x="968" y="3503"/>
                  </a:cubicBezTo>
                  <a:cubicBezTo>
                    <a:pt x="367" y="4970"/>
                    <a:pt x="0" y="7439"/>
                    <a:pt x="2302" y="7506"/>
                  </a:cubicBezTo>
                  <a:cubicBezTo>
                    <a:pt x="2355" y="7508"/>
                    <a:pt x="2406" y="7509"/>
                    <a:pt x="2456" y="7509"/>
                  </a:cubicBezTo>
                  <a:cubicBezTo>
                    <a:pt x="5835" y="7509"/>
                    <a:pt x="4623" y="2075"/>
                    <a:pt x="3670" y="267"/>
                  </a:cubicBezTo>
                  <a:lnTo>
                    <a:pt x="360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90" name="Google Shape;3690;p14"/>
            <p:cNvSpPr/>
            <p:nvPr/>
          </p:nvSpPr>
          <p:spPr>
            <a:xfrm>
              <a:off x="8194999" y="2514098"/>
              <a:ext cx="345769" cy="163688"/>
            </a:xfrm>
            <a:custGeom>
              <a:avLst/>
              <a:gdLst/>
              <a:ahLst/>
              <a:cxnLst/>
              <a:rect l="l" t="t" r="r" b="b"/>
              <a:pathLst>
                <a:path w="11542" h="5464" extrusionOk="0">
                  <a:moveTo>
                    <a:pt x="7205" y="1"/>
                  </a:moveTo>
                  <a:cubicBezTo>
                    <a:pt x="6846" y="1"/>
                    <a:pt x="6525" y="11"/>
                    <a:pt x="6271" y="24"/>
                  </a:cubicBezTo>
                  <a:cubicBezTo>
                    <a:pt x="4437" y="124"/>
                    <a:pt x="2702" y="224"/>
                    <a:pt x="1301" y="1592"/>
                  </a:cubicBezTo>
                  <a:cubicBezTo>
                    <a:pt x="0" y="2926"/>
                    <a:pt x="67" y="5361"/>
                    <a:pt x="2268" y="5461"/>
                  </a:cubicBezTo>
                  <a:cubicBezTo>
                    <a:pt x="2303" y="5463"/>
                    <a:pt x="2337" y="5463"/>
                    <a:pt x="2371" y="5463"/>
                  </a:cubicBezTo>
                  <a:cubicBezTo>
                    <a:pt x="4327" y="5463"/>
                    <a:pt x="5966" y="3610"/>
                    <a:pt x="7605" y="2659"/>
                  </a:cubicBezTo>
                  <a:cubicBezTo>
                    <a:pt x="8906" y="1859"/>
                    <a:pt x="10141" y="1692"/>
                    <a:pt x="11542" y="1258"/>
                  </a:cubicBezTo>
                  <a:lnTo>
                    <a:pt x="11442" y="1092"/>
                  </a:lnTo>
                  <a:cubicBezTo>
                    <a:pt x="10797" y="179"/>
                    <a:pt x="8684" y="1"/>
                    <a:pt x="7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91" name="Google Shape;3691;p14"/>
            <p:cNvSpPr/>
            <p:nvPr/>
          </p:nvSpPr>
          <p:spPr>
            <a:xfrm>
              <a:off x="8752557" y="2506819"/>
              <a:ext cx="153263" cy="296459"/>
            </a:xfrm>
            <a:custGeom>
              <a:avLst/>
              <a:gdLst/>
              <a:ahLst/>
              <a:cxnLst/>
              <a:rect l="l" t="t" r="r" b="b"/>
              <a:pathLst>
                <a:path w="5116" h="9896" extrusionOk="0">
                  <a:moveTo>
                    <a:pt x="2335" y="0"/>
                  </a:moveTo>
                  <a:lnTo>
                    <a:pt x="2169" y="100"/>
                  </a:lnTo>
                  <a:cubicBezTo>
                    <a:pt x="2207" y="125"/>
                    <a:pt x="2246" y="150"/>
                    <a:pt x="2283" y="176"/>
                  </a:cubicBezTo>
                  <a:lnTo>
                    <a:pt x="2283" y="176"/>
                  </a:lnTo>
                  <a:cubicBezTo>
                    <a:pt x="2306" y="97"/>
                    <a:pt x="2324" y="36"/>
                    <a:pt x="2335" y="0"/>
                  </a:cubicBezTo>
                  <a:close/>
                  <a:moveTo>
                    <a:pt x="2283" y="176"/>
                  </a:moveTo>
                  <a:cubicBezTo>
                    <a:pt x="2180" y="547"/>
                    <a:pt x="1984" y="1311"/>
                    <a:pt x="1902" y="1668"/>
                  </a:cubicBezTo>
                  <a:cubicBezTo>
                    <a:pt x="1201" y="3670"/>
                    <a:pt x="0" y="5438"/>
                    <a:pt x="67" y="7606"/>
                  </a:cubicBezTo>
                  <a:cubicBezTo>
                    <a:pt x="126" y="9056"/>
                    <a:pt x="967" y="9896"/>
                    <a:pt x="1895" y="9896"/>
                  </a:cubicBezTo>
                  <a:cubicBezTo>
                    <a:pt x="2547" y="9896"/>
                    <a:pt x="3241" y="9481"/>
                    <a:pt x="3736" y="8573"/>
                  </a:cubicBezTo>
                  <a:cubicBezTo>
                    <a:pt x="5115" y="6176"/>
                    <a:pt x="4652" y="1808"/>
                    <a:pt x="2283" y="17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92" name="Google Shape;3692;p14"/>
            <p:cNvSpPr/>
            <p:nvPr/>
          </p:nvSpPr>
          <p:spPr>
            <a:xfrm>
              <a:off x="8204974" y="2202382"/>
              <a:ext cx="1065199" cy="727218"/>
            </a:xfrm>
            <a:custGeom>
              <a:avLst/>
              <a:gdLst/>
              <a:ahLst/>
              <a:cxnLst/>
              <a:rect l="l" t="t" r="r" b="b"/>
              <a:pathLst>
                <a:path w="35557" h="24275" extrusionOk="0">
                  <a:moveTo>
                    <a:pt x="29901" y="0"/>
                  </a:moveTo>
                  <a:cubicBezTo>
                    <a:pt x="28710" y="0"/>
                    <a:pt x="27518" y="179"/>
                    <a:pt x="26353" y="590"/>
                  </a:cubicBezTo>
                  <a:cubicBezTo>
                    <a:pt x="23851" y="1490"/>
                    <a:pt x="21783" y="3292"/>
                    <a:pt x="20048" y="5293"/>
                  </a:cubicBezTo>
                  <a:cubicBezTo>
                    <a:pt x="16112" y="9796"/>
                    <a:pt x="13510" y="15367"/>
                    <a:pt x="9107" y="19503"/>
                  </a:cubicBezTo>
                  <a:cubicBezTo>
                    <a:pt x="6705" y="21805"/>
                    <a:pt x="3770" y="23406"/>
                    <a:pt x="401" y="23640"/>
                  </a:cubicBezTo>
                  <a:cubicBezTo>
                    <a:pt x="11" y="23672"/>
                    <a:pt x="1" y="24275"/>
                    <a:pt x="371" y="24275"/>
                  </a:cubicBezTo>
                  <a:cubicBezTo>
                    <a:pt x="381" y="24275"/>
                    <a:pt x="391" y="24274"/>
                    <a:pt x="401" y="24273"/>
                  </a:cubicBezTo>
                  <a:cubicBezTo>
                    <a:pt x="3336" y="24040"/>
                    <a:pt x="6038" y="22872"/>
                    <a:pt x="8307" y="21038"/>
                  </a:cubicBezTo>
                  <a:cubicBezTo>
                    <a:pt x="10642" y="19203"/>
                    <a:pt x="12476" y="16801"/>
                    <a:pt x="14177" y="14400"/>
                  </a:cubicBezTo>
                  <a:cubicBezTo>
                    <a:pt x="15945" y="11931"/>
                    <a:pt x="17546" y="9363"/>
                    <a:pt x="19414" y="6994"/>
                  </a:cubicBezTo>
                  <a:cubicBezTo>
                    <a:pt x="21082" y="4893"/>
                    <a:pt x="22984" y="2858"/>
                    <a:pt x="25419" y="1657"/>
                  </a:cubicBezTo>
                  <a:cubicBezTo>
                    <a:pt x="26866" y="941"/>
                    <a:pt x="28379" y="639"/>
                    <a:pt x="29899" y="639"/>
                  </a:cubicBezTo>
                  <a:cubicBezTo>
                    <a:pt x="31637" y="639"/>
                    <a:pt x="33386" y="1034"/>
                    <a:pt x="35059" y="1657"/>
                  </a:cubicBezTo>
                  <a:cubicBezTo>
                    <a:pt x="35095" y="1670"/>
                    <a:pt x="35130" y="1676"/>
                    <a:pt x="35162" y="1676"/>
                  </a:cubicBezTo>
                  <a:cubicBezTo>
                    <a:pt x="35454" y="1676"/>
                    <a:pt x="35556" y="1177"/>
                    <a:pt x="35226" y="1057"/>
                  </a:cubicBezTo>
                  <a:cubicBezTo>
                    <a:pt x="33516" y="413"/>
                    <a:pt x="31710" y="0"/>
                    <a:pt x="2990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93" name="Google Shape;3693;p14"/>
            <p:cNvSpPr/>
            <p:nvPr/>
          </p:nvSpPr>
          <p:spPr>
            <a:xfrm>
              <a:off x="8766187" y="2402874"/>
              <a:ext cx="78339" cy="353978"/>
            </a:xfrm>
            <a:custGeom>
              <a:avLst/>
              <a:gdLst/>
              <a:ahLst/>
              <a:cxnLst/>
              <a:rect l="l" t="t" r="r" b="b"/>
              <a:pathLst>
                <a:path w="2615" h="11816" extrusionOk="0">
                  <a:moveTo>
                    <a:pt x="440" y="0"/>
                  </a:moveTo>
                  <a:cubicBezTo>
                    <a:pt x="212" y="0"/>
                    <a:pt x="1" y="314"/>
                    <a:pt x="179" y="568"/>
                  </a:cubicBezTo>
                  <a:cubicBezTo>
                    <a:pt x="1413" y="2003"/>
                    <a:pt x="1747" y="4104"/>
                    <a:pt x="1847" y="5905"/>
                  </a:cubicBezTo>
                  <a:cubicBezTo>
                    <a:pt x="1980" y="7740"/>
                    <a:pt x="1880" y="9708"/>
                    <a:pt x="1247" y="11443"/>
                  </a:cubicBezTo>
                  <a:cubicBezTo>
                    <a:pt x="1165" y="11666"/>
                    <a:pt x="1356" y="11815"/>
                    <a:pt x="1547" y="11815"/>
                  </a:cubicBezTo>
                  <a:cubicBezTo>
                    <a:pt x="1671" y="11815"/>
                    <a:pt x="1795" y="11753"/>
                    <a:pt x="1847" y="11610"/>
                  </a:cubicBezTo>
                  <a:cubicBezTo>
                    <a:pt x="2514" y="9742"/>
                    <a:pt x="2614" y="7607"/>
                    <a:pt x="2481" y="5639"/>
                  </a:cubicBezTo>
                  <a:cubicBezTo>
                    <a:pt x="2314" y="3704"/>
                    <a:pt x="1914" y="1636"/>
                    <a:pt x="646" y="101"/>
                  </a:cubicBezTo>
                  <a:cubicBezTo>
                    <a:pt x="583" y="30"/>
                    <a:pt x="511" y="0"/>
                    <a:pt x="44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94" name="Google Shape;3694;p14"/>
            <p:cNvSpPr/>
            <p:nvPr/>
          </p:nvSpPr>
          <p:spPr>
            <a:xfrm>
              <a:off x="8266921" y="2538182"/>
              <a:ext cx="406493" cy="75103"/>
            </a:xfrm>
            <a:custGeom>
              <a:avLst/>
              <a:gdLst/>
              <a:ahLst/>
              <a:cxnLst/>
              <a:rect l="l" t="t" r="r" b="b"/>
              <a:pathLst>
                <a:path w="13569" h="2507" extrusionOk="0">
                  <a:moveTo>
                    <a:pt x="8155" y="1"/>
                  </a:moveTo>
                  <a:cubicBezTo>
                    <a:pt x="7596" y="1"/>
                    <a:pt x="7043" y="22"/>
                    <a:pt x="6505" y="54"/>
                  </a:cubicBezTo>
                  <a:cubicBezTo>
                    <a:pt x="4404" y="188"/>
                    <a:pt x="1869" y="521"/>
                    <a:pt x="234" y="1989"/>
                  </a:cubicBezTo>
                  <a:cubicBezTo>
                    <a:pt x="0" y="2197"/>
                    <a:pt x="232" y="2506"/>
                    <a:pt x="488" y="2506"/>
                  </a:cubicBezTo>
                  <a:cubicBezTo>
                    <a:pt x="561" y="2506"/>
                    <a:pt x="635" y="2481"/>
                    <a:pt x="701" y="2422"/>
                  </a:cubicBezTo>
                  <a:cubicBezTo>
                    <a:pt x="2236" y="1021"/>
                    <a:pt x="4804" y="755"/>
                    <a:pt x="6772" y="655"/>
                  </a:cubicBezTo>
                  <a:cubicBezTo>
                    <a:pt x="7141" y="643"/>
                    <a:pt x="7518" y="635"/>
                    <a:pt x="7898" y="635"/>
                  </a:cubicBezTo>
                  <a:cubicBezTo>
                    <a:pt x="9650" y="635"/>
                    <a:pt x="11487" y="797"/>
                    <a:pt x="13077" y="1455"/>
                  </a:cubicBezTo>
                  <a:cubicBezTo>
                    <a:pt x="13119" y="1474"/>
                    <a:pt x="13158" y="1483"/>
                    <a:pt x="13195" y="1483"/>
                  </a:cubicBezTo>
                  <a:cubicBezTo>
                    <a:pt x="13475" y="1483"/>
                    <a:pt x="13568" y="973"/>
                    <a:pt x="13244" y="855"/>
                  </a:cubicBezTo>
                  <a:cubicBezTo>
                    <a:pt x="11680" y="199"/>
                    <a:pt x="9888" y="1"/>
                    <a:pt x="815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95" name="Google Shape;3695;p14"/>
            <p:cNvSpPr/>
            <p:nvPr/>
          </p:nvSpPr>
          <p:spPr>
            <a:xfrm>
              <a:off x="8430657" y="2788610"/>
              <a:ext cx="64139" cy="225220"/>
            </a:xfrm>
            <a:custGeom>
              <a:avLst/>
              <a:gdLst/>
              <a:ahLst/>
              <a:cxnLst/>
              <a:rect l="l" t="t" r="r" b="b"/>
              <a:pathLst>
                <a:path w="2141" h="7518" extrusionOk="0">
                  <a:moveTo>
                    <a:pt x="1823" y="0"/>
                  </a:moveTo>
                  <a:cubicBezTo>
                    <a:pt x="1665" y="0"/>
                    <a:pt x="1506" y="100"/>
                    <a:pt x="1506" y="300"/>
                  </a:cubicBezTo>
                  <a:cubicBezTo>
                    <a:pt x="1506" y="2602"/>
                    <a:pt x="1406" y="5070"/>
                    <a:pt x="139" y="7072"/>
                  </a:cubicBezTo>
                  <a:cubicBezTo>
                    <a:pt x="0" y="7303"/>
                    <a:pt x="213" y="7517"/>
                    <a:pt x="435" y="7517"/>
                  </a:cubicBezTo>
                  <a:cubicBezTo>
                    <a:pt x="533" y="7517"/>
                    <a:pt x="634" y="7475"/>
                    <a:pt x="706" y="7372"/>
                  </a:cubicBezTo>
                  <a:cubicBezTo>
                    <a:pt x="2007" y="5304"/>
                    <a:pt x="2140" y="2702"/>
                    <a:pt x="2140" y="300"/>
                  </a:cubicBezTo>
                  <a:cubicBezTo>
                    <a:pt x="2140" y="100"/>
                    <a:pt x="1982" y="0"/>
                    <a:pt x="182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96" name="Google Shape;3696;p14"/>
            <p:cNvSpPr/>
            <p:nvPr/>
          </p:nvSpPr>
          <p:spPr>
            <a:xfrm>
              <a:off x="8193980" y="2952466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97" name="Google Shape;3697;p14"/>
            <p:cNvSpPr/>
            <p:nvPr/>
          </p:nvSpPr>
          <p:spPr>
            <a:xfrm>
              <a:off x="8171004" y="291049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98" name="Google Shape;3698;p14"/>
            <p:cNvSpPr/>
            <p:nvPr/>
          </p:nvSpPr>
          <p:spPr>
            <a:xfrm>
              <a:off x="8152013" y="294947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99" name="Google Shape;3699;p14"/>
            <p:cNvSpPr/>
            <p:nvPr/>
          </p:nvSpPr>
          <p:spPr>
            <a:xfrm>
              <a:off x="8311884" y="261471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00" name="Google Shape;3700;p14"/>
            <p:cNvSpPr/>
            <p:nvPr/>
          </p:nvSpPr>
          <p:spPr>
            <a:xfrm>
              <a:off x="8274919" y="263571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01" name="Google Shape;3701;p14"/>
            <p:cNvSpPr/>
            <p:nvPr/>
          </p:nvSpPr>
          <p:spPr>
            <a:xfrm>
              <a:off x="8235947" y="256777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02" name="Google Shape;3702;p14"/>
            <p:cNvSpPr/>
            <p:nvPr/>
          </p:nvSpPr>
          <p:spPr>
            <a:xfrm>
              <a:off x="8474781" y="300243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03" name="Google Shape;3703;p14"/>
            <p:cNvSpPr/>
            <p:nvPr/>
          </p:nvSpPr>
          <p:spPr>
            <a:xfrm>
              <a:off x="8447792" y="303840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04" name="Google Shape;3704;p14"/>
            <p:cNvSpPr/>
            <p:nvPr/>
          </p:nvSpPr>
          <p:spPr>
            <a:xfrm>
              <a:off x="8416818" y="295546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05" name="Google Shape;3705;p14"/>
            <p:cNvSpPr/>
            <p:nvPr/>
          </p:nvSpPr>
          <p:spPr>
            <a:xfrm>
              <a:off x="8772537" y="266168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06" name="Google Shape;3706;p14"/>
            <p:cNvSpPr/>
            <p:nvPr/>
          </p:nvSpPr>
          <p:spPr>
            <a:xfrm>
              <a:off x="8772537" y="270066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07" name="Google Shape;3707;p14"/>
            <p:cNvSpPr/>
            <p:nvPr/>
          </p:nvSpPr>
          <p:spPr>
            <a:xfrm>
              <a:off x="8854465" y="268268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708" name="Google Shape;3708;p14"/>
          <p:cNvGrpSpPr/>
          <p:nvPr/>
        </p:nvGrpSpPr>
        <p:grpSpPr>
          <a:xfrm flipH="1">
            <a:off x="11052112" y="5714164"/>
            <a:ext cx="1130295" cy="1103025"/>
            <a:chOff x="-181020" y="4253777"/>
            <a:chExt cx="1117161" cy="1087511"/>
          </a:xfrm>
        </p:grpSpPr>
        <p:sp>
          <p:nvSpPr>
            <p:cNvPr id="3709" name="Google Shape;3709;p14"/>
            <p:cNvSpPr/>
            <p:nvPr/>
          </p:nvSpPr>
          <p:spPr>
            <a:xfrm>
              <a:off x="-181020" y="4348975"/>
              <a:ext cx="1040274" cy="992312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10" name="Google Shape;3710;p14"/>
            <p:cNvSpPr/>
            <p:nvPr/>
          </p:nvSpPr>
          <p:spPr>
            <a:xfrm>
              <a:off x="75757" y="4879546"/>
              <a:ext cx="68004" cy="129596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11" name="Google Shape;3711;p14"/>
            <p:cNvSpPr/>
            <p:nvPr/>
          </p:nvSpPr>
          <p:spPr>
            <a:xfrm>
              <a:off x="165473" y="4973486"/>
              <a:ext cx="105181" cy="98380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12" name="Google Shape;3712;p14"/>
            <p:cNvSpPr/>
            <p:nvPr/>
          </p:nvSpPr>
          <p:spPr>
            <a:xfrm>
              <a:off x="262618" y="4842671"/>
              <a:ext cx="69981" cy="100807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13" name="Google Shape;3713;p14"/>
            <p:cNvSpPr/>
            <p:nvPr/>
          </p:nvSpPr>
          <p:spPr>
            <a:xfrm>
              <a:off x="393523" y="4912197"/>
              <a:ext cx="106948" cy="91910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14" name="Google Shape;3714;p14"/>
            <p:cNvSpPr/>
            <p:nvPr/>
          </p:nvSpPr>
          <p:spPr>
            <a:xfrm>
              <a:off x="452415" y="4773294"/>
              <a:ext cx="62042" cy="109315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15" name="Google Shape;3715;p14"/>
            <p:cNvSpPr/>
            <p:nvPr/>
          </p:nvSpPr>
          <p:spPr>
            <a:xfrm>
              <a:off x="559386" y="4847733"/>
              <a:ext cx="101975" cy="74145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16" name="Google Shape;3716;p14"/>
            <p:cNvSpPr/>
            <p:nvPr/>
          </p:nvSpPr>
          <p:spPr>
            <a:xfrm>
              <a:off x="616361" y="4692145"/>
              <a:ext cx="58986" cy="117134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17" name="Google Shape;3717;p14"/>
            <p:cNvSpPr/>
            <p:nvPr/>
          </p:nvSpPr>
          <p:spPr>
            <a:xfrm>
              <a:off x="711289" y="4724497"/>
              <a:ext cx="130195" cy="74085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18" name="Google Shape;3718;p14"/>
            <p:cNvSpPr/>
            <p:nvPr/>
          </p:nvSpPr>
          <p:spPr>
            <a:xfrm>
              <a:off x="719257" y="4548688"/>
              <a:ext cx="76991" cy="108266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19" name="Google Shape;3719;p14"/>
            <p:cNvSpPr/>
            <p:nvPr/>
          </p:nvSpPr>
          <p:spPr>
            <a:xfrm>
              <a:off x="810681" y="4525563"/>
              <a:ext cx="103473" cy="71808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20" name="Google Shape;3720;p14"/>
            <p:cNvSpPr/>
            <p:nvPr/>
          </p:nvSpPr>
          <p:spPr>
            <a:xfrm>
              <a:off x="723691" y="4397893"/>
              <a:ext cx="124533" cy="86038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21" name="Google Shape;3721;p14"/>
            <p:cNvSpPr/>
            <p:nvPr/>
          </p:nvSpPr>
          <p:spPr>
            <a:xfrm>
              <a:off x="842164" y="4366529"/>
              <a:ext cx="93977" cy="72947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22" name="Google Shape;3722;p14"/>
            <p:cNvSpPr/>
            <p:nvPr/>
          </p:nvSpPr>
          <p:spPr>
            <a:xfrm>
              <a:off x="781235" y="4253777"/>
              <a:ext cx="91400" cy="115396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723" name="Google Shape;3723;p14"/>
          <p:cNvGrpSpPr/>
          <p:nvPr/>
        </p:nvGrpSpPr>
        <p:grpSpPr>
          <a:xfrm>
            <a:off x="10857338" y="-41321"/>
            <a:ext cx="1128544" cy="1160228"/>
            <a:chOff x="7973149" y="-201092"/>
            <a:chExt cx="1116750" cy="1145263"/>
          </a:xfrm>
        </p:grpSpPr>
        <p:sp>
          <p:nvSpPr>
            <p:cNvPr id="3724" name="Google Shape;3724;p14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25" name="Google Shape;3725;p14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26" name="Google Shape;3726;p14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27" name="Google Shape;3727;p14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28" name="Google Shape;3728;p14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29" name="Google Shape;3729;p14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30" name="Google Shape;3730;p14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31" name="Google Shape;3731;p14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32" name="Google Shape;3732;p14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33" name="Google Shape;3733;p14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34" name="Google Shape;3734;p14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35" name="Google Shape;3735;p14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36" name="Google Shape;3736;p14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37" name="Google Shape;3737;p14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38" name="Google Shape;3738;p14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39" name="Google Shape;3739;p14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40" name="Google Shape;3740;p14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41" name="Google Shape;3741;p14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42" name="Google Shape;3742;p14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43" name="Google Shape;3743;p14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44" name="Google Shape;3744;p14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45" name="Google Shape;3745;p14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46" name="Google Shape;3746;p14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47" name="Google Shape;3747;p14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48" name="Google Shape;3748;p14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49" name="Google Shape;3749;p14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50" name="Google Shape;3750;p14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51" name="Google Shape;3751;p14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52" name="Google Shape;3752;p14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53" name="Google Shape;3753;p14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54" name="Google Shape;3754;p14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55" name="Google Shape;3755;p14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56" name="Google Shape;3756;p14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57" name="Google Shape;3757;p14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58" name="Google Shape;3758;p14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59" name="Google Shape;3759;p14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0" name="Google Shape;3760;p14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1" name="Google Shape;3761;p14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2" name="Google Shape;3762;p14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3" name="Google Shape;3763;p14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4" name="Google Shape;3764;p14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5" name="Google Shape;3765;p14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6" name="Google Shape;3766;p14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7" name="Google Shape;3767;p14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8" name="Google Shape;3768;p14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9" name="Google Shape;3769;p14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70" name="Google Shape;3770;p14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71" name="Google Shape;3771;p14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72" name="Google Shape;3772;p14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73" name="Google Shape;3773;p14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74" name="Google Shape;3774;p14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75" name="Google Shape;3775;p14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76" name="Google Shape;3776;p14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77" name="Google Shape;3777;p14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78" name="Google Shape;3778;p14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79" name="Google Shape;3779;p14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80" name="Google Shape;3780;p14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81" name="Google Shape;3781;p14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82" name="Google Shape;3782;p14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83" name="Google Shape;3783;p14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84" name="Google Shape;3784;p14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785" name="Google Shape;3785;p14"/>
          <p:cNvGrpSpPr/>
          <p:nvPr/>
        </p:nvGrpSpPr>
        <p:grpSpPr>
          <a:xfrm rot="-5400000" flipH="1">
            <a:off x="11247497" y="5995000"/>
            <a:ext cx="444265" cy="1200408"/>
            <a:chOff x="7607455" y="4238363"/>
            <a:chExt cx="438017" cy="1186459"/>
          </a:xfrm>
        </p:grpSpPr>
        <p:sp>
          <p:nvSpPr>
            <p:cNvPr id="3786" name="Google Shape;3786;p14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87" name="Google Shape;3787;p14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88" name="Google Shape;3788;p14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89" name="Google Shape;3789;p14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90" name="Google Shape;3790;p14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91" name="Google Shape;3791;p14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92" name="Google Shape;3792;p14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93" name="Google Shape;3793;p14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94" name="Google Shape;3794;p14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95" name="Google Shape;3795;p14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96" name="Google Shape;3796;p14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97" name="Google Shape;3797;p14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98" name="Google Shape;3798;p14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99" name="Google Shape;3799;p14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00" name="Google Shape;3800;p14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01" name="Google Shape;3801;p14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02" name="Google Shape;3802;p14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03" name="Google Shape;3803;p14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04" name="Google Shape;3804;p14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05" name="Google Shape;3805;p14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06" name="Google Shape;3806;p14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07" name="Google Shape;3807;p14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08" name="Google Shape;3808;p14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09" name="Google Shape;3809;p14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810" name="Google Shape;3810;p14"/>
          <p:cNvGrpSpPr/>
          <p:nvPr/>
        </p:nvGrpSpPr>
        <p:grpSpPr>
          <a:xfrm rot="-5400000">
            <a:off x="10652364" y="425702"/>
            <a:ext cx="215884" cy="194073"/>
            <a:chOff x="7737341" y="1046941"/>
            <a:chExt cx="161913" cy="145916"/>
          </a:xfrm>
        </p:grpSpPr>
        <p:sp>
          <p:nvSpPr>
            <p:cNvPr id="3811" name="Google Shape;3811;p14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12" name="Google Shape;3812;p14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13" name="Google Shape;3813;p14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814" name="Google Shape;3814;p14"/>
          <p:cNvGrpSpPr/>
          <p:nvPr/>
        </p:nvGrpSpPr>
        <p:grpSpPr>
          <a:xfrm>
            <a:off x="11586222" y="5902955"/>
            <a:ext cx="215350" cy="194555"/>
            <a:chOff x="7737341" y="1046941"/>
            <a:chExt cx="161913" cy="145916"/>
          </a:xfrm>
        </p:grpSpPr>
        <p:sp>
          <p:nvSpPr>
            <p:cNvPr id="3815" name="Google Shape;3815;p14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16" name="Google Shape;3816;p14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17" name="Google Shape;3817;p14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818" name="Google Shape;3818;p14"/>
          <p:cNvGrpSpPr/>
          <p:nvPr/>
        </p:nvGrpSpPr>
        <p:grpSpPr>
          <a:xfrm>
            <a:off x="10836781" y="5995888"/>
            <a:ext cx="215350" cy="194555"/>
            <a:chOff x="7737341" y="1046941"/>
            <a:chExt cx="161913" cy="145916"/>
          </a:xfrm>
        </p:grpSpPr>
        <p:sp>
          <p:nvSpPr>
            <p:cNvPr id="3819" name="Google Shape;3819;p14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20" name="Google Shape;3820;p14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21" name="Google Shape;3821;p14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MAIN_POINT_1">
    <p:spTree>
      <p:nvGrpSpPr>
        <p:cNvPr id="1" name="Shape 5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9" name="Google Shape;5189;p19"/>
          <p:cNvSpPr txBox="1">
            <a:spLocks noGrp="1"/>
          </p:cNvSpPr>
          <p:nvPr>
            <p:ph type="subTitle" idx="1"/>
          </p:nvPr>
        </p:nvSpPr>
        <p:spPr>
          <a:xfrm>
            <a:off x="1677440" y="2568767"/>
            <a:ext cx="8806958" cy="108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5190" name="Google Shape;5190;p19"/>
          <p:cNvSpPr txBox="1">
            <a:spLocks noGrp="1"/>
          </p:cNvSpPr>
          <p:nvPr>
            <p:ph type="subTitle" idx="2"/>
          </p:nvPr>
        </p:nvSpPr>
        <p:spPr>
          <a:xfrm>
            <a:off x="4008991" y="3624833"/>
            <a:ext cx="4312904" cy="66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92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92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92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92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92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92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92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92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92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5191" name="Google Shape;5191;p19"/>
          <p:cNvGrpSpPr/>
          <p:nvPr/>
        </p:nvGrpSpPr>
        <p:grpSpPr>
          <a:xfrm rot="10800000" flipH="1">
            <a:off x="11808952" y="5589877"/>
            <a:ext cx="215350" cy="194555"/>
            <a:chOff x="7737341" y="1046941"/>
            <a:chExt cx="161913" cy="145916"/>
          </a:xfrm>
        </p:grpSpPr>
        <p:sp>
          <p:nvSpPr>
            <p:cNvPr id="5192" name="Google Shape;5192;p19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93" name="Google Shape;5193;p19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94" name="Google Shape;5194;p19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195" name="Google Shape;5195;p19"/>
          <p:cNvGrpSpPr/>
          <p:nvPr/>
        </p:nvGrpSpPr>
        <p:grpSpPr>
          <a:xfrm rot="10800000" flipH="1">
            <a:off x="177003" y="5539114"/>
            <a:ext cx="206779" cy="188116"/>
            <a:chOff x="737385" y="1492952"/>
            <a:chExt cx="161913" cy="146935"/>
          </a:xfrm>
        </p:grpSpPr>
        <p:sp>
          <p:nvSpPr>
            <p:cNvPr id="5196" name="Google Shape;5196;p19"/>
            <p:cNvSpPr/>
            <p:nvPr/>
          </p:nvSpPr>
          <p:spPr>
            <a:xfrm>
              <a:off x="737385" y="158788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5" y="1"/>
                  </a:moveTo>
                  <a:cubicBezTo>
                    <a:pt x="0" y="1"/>
                    <a:pt x="0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97" name="Google Shape;5197;p19"/>
            <p:cNvSpPr/>
            <p:nvPr/>
          </p:nvSpPr>
          <p:spPr>
            <a:xfrm>
              <a:off x="790346" y="1492952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01" y="1"/>
                  </a:moveTo>
                  <a:cubicBezTo>
                    <a:pt x="0" y="1"/>
                    <a:pt x="0" y="1769"/>
                    <a:pt x="1101" y="1769"/>
                  </a:cubicBezTo>
                  <a:cubicBezTo>
                    <a:pt x="2235" y="1769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98" name="Google Shape;5198;p19"/>
            <p:cNvSpPr/>
            <p:nvPr/>
          </p:nvSpPr>
          <p:spPr>
            <a:xfrm>
              <a:off x="832314" y="1587881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0" y="1"/>
                    <a:pt x="0" y="1735"/>
                    <a:pt x="1101" y="1735"/>
                  </a:cubicBezTo>
                  <a:cubicBezTo>
                    <a:pt x="2235" y="1735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5199" name="Google Shape;5199;p19"/>
          <p:cNvSpPr/>
          <p:nvPr/>
        </p:nvSpPr>
        <p:spPr>
          <a:xfrm rot="10800000" flipH="1">
            <a:off x="-293721" y="-52518"/>
            <a:ext cx="5434934" cy="850307"/>
          </a:xfrm>
          <a:custGeom>
            <a:avLst/>
            <a:gdLst/>
            <a:ahLst/>
            <a:cxnLst/>
            <a:rect l="l" t="t" r="r" b="b"/>
            <a:pathLst>
              <a:path w="97905" h="30032" extrusionOk="0">
                <a:moveTo>
                  <a:pt x="44865" y="0"/>
                </a:moveTo>
                <a:cubicBezTo>
                  <a:pt x="35852" y="0"/>
                  <a:pt x="31152" y="10788"/>
                  <a:pt x="24118" y="14321"/>
                </a:cubicBezTo>
                <a:cubicBezTo>
                  <a:pt x="23116" y="14844"/>
                  <a:pt x="22196" y="15064"/>
                  <a:pt x="21336" y="15064"/>
                </a:cubicBezTo>
                <a:cubicBezTo>
                  <a:pt x="16921" y="15064"/>
                  <a:pt x="14098" y="9288"/>
                  <a:pt x="10038" y="9288"/>
                </a:cubicBezTo>
                <a:cubicBezTo>
                  <a:pt x="8542" y="9288"/>
                  <a:pt x="6878" y="10072"/>
                  <a:pt x="4904" y="12219"/>
                </a:cubicBezTo>
                <a:cubicBezTo>
                  <a:pt x="334" y="17123"/>
                  <a:pt x="1" y="23394"/>
                  <a:pt x="1" y="30032"/>
                </a:cubicBezTo>
                <a:lnTo>
                  <a:pt x="97904" y="29365"/>
                </a:lnTo>
                <a:cubicBezTo>
                  <a:pt x="96503" y="23060"/>
                  <a:pt x="94435" y="16389"/>
                  <a:pt x="89164" y="12219"/>
                </a:cubicBezTo>
                <a:cubicBezTo>
                  <a:pt x="86788" y="10364"/>
                  <a:pt x="84812" y="9662"/>
                  <a:pt x="83045" y="9662"/>
                </a:cubicBezTo>
                <a:cubicBezTo>
                  <a:pt x="77791" y="9662"/>
                  <a:pt x="74389" y="15865"/>
                  <a:pt x="67849" y="16389"/>
                </a:cubicBezTo>
                <a:cubicBezTo>
                  <a:pt x="67634" y="16405"/>
                  <a:pt x="67423" y="16412"/>
                  <a:pt x="67215" y="16412"/>
                </a:cubicBezTo>
                <a:cubicBezTo>
                  <a:pt x="58294" y="16412"/>
                  <a:pt x="55750" y="2038"/>
                  <a:pt x="47568" y="311"/>
                </a:cubicBezTo>
                <a:cubicBezTo>
                  <a:pt x="46624" y="98"/>
                  <a:pt x="45725" y="0"/>
                  <a:pt x="4486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200" name="Google Shape;5200;p19"/>
          <p:cNvSpPr/>
          <p:nvPr/>
        </p:nvSpPr>
        <p:spPr>
          <a:xfrm rot="10800000" flipH="1">
            <a:off x="6014701" y="5966589"/>
            <a:ext cx="6193908" cy="969633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5201" name="Google Shape;5201;p19"/>
          <p:cNvGrpSpPr/>
          <p:nvPr/>
        </p:nvGrpSpPr>
        <p:grpSpPr>
          <a:xfrm rot="10800000" flipH="1">
            <a:off x="2170139" y="5727057"/>
            <a:ext cx="553188" cy="1437668"/>
            <a:chOff x="1823086" y="-208516"/>
            <a:chExt cx="433159" cy="1122944"/>
          </a:xfrm>
        </p:grpSpPr>
        <p:sp>
          <p:nvSpPr>
            <p:cNvPr id="5202" name="Google Shape;5202;p19"/>
            <p:cNvSpPr/>
            <p:nvPr/>
          </p:nvSpPr>
          <p:spPr>
            <a:xfrm>
              <a:off x="1823086" y="-208516"/>
              <a:ext cx="386212" cy="1066577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03" name="Google Shape;5203;p19"/>
            <p:cNvSpPr/>
            <p:nvPr/>
          </p:nvSpPr>
          <p:spPr>
            <a:xfrm>
              <a:off x="1901479" y="522606"/>
              <a:ext cx="65247" cy="106080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04" name="Google Shape;5204;p19"/>
            <p:cNvSpPr/>
            <p:nvPr/>
          </p:nvSpPr>
          <p:spPr>
            <a:xfrm>
              <a:off x="1989398" y="567180"/>
              <a:ext cx="101975" cy="56080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05" name="Google Shape;5205;p19"/>
            <p:cNvSpPr/>
            <p:nvPr/>
          </p:nvSpPr>
          <p:spPr>
            <a:xfrm>
              <a:off x="1983407" y="656626"/>
              <a:ext cx="63001" cy="103084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06" name="Google Shape;5206;p19"/>
            <p:cNvSpPr/>
            <p:nvPr/>
          </p:nvSpPr>
          <p:spPr>
            <a:xfrm>
              <a:off x="2070337" y="678254"/>
              <a:ext cx="94965" cy="57249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07" name="Google Shape;5207;p19"/>
            <p:cNvSpPr/>
            <p:nvPr/>
          </p:nvSpPr>
          <p:spPr>
            <a:xfrm>
              <a:off x="2099334" y="780941"/>
              <a:ext cx="43888" cy="88704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08" name="Google Shape;5208;p19"/>
            <p:cNvSpPr/>
            <p:nvPr/>
          </p:nvSpPr>
          <p:spPr>
            <a:xfrm>
              <a:off x="2147293" y="762369"/>
              <a:ext cx="82952" cy="56680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09" name="Google Shape;5209;p19"/>
            <p:cNvSpPr/>
            <p:nvPr/>
          </p:nvSpPr>
          <p:spPr>
            <a:xfrm>
              <a:off x="2182251" y="841122"/>
              <a:ext cx="73995" cy="73306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210" name="Google Shape;5210;p19"/>
          <p:cNvGrpSpPr/>
          <p:nvPr/>
        </p:nvGrpSpPr>
        <p:grpSpPr>
          <a:xfrm rot="10800000" flipH="1">
            <a:off x="-421546" y="5291232"/>
            <a:ext cx="1796014" cy="1151152"/>
            <a:chOff x="-206267" y="355694"/>
            <a:chExt cx="1406323" cy="899150"/>
          </a:xfrm>
        </p:grpSpPr>
        <p:sp>
          <p:nvSpPr>
            <p:cNvPr id="5211" name="Google Shape;5211;p19"/>
            <p:cNvSpPr/>
            <p:nvPr/>
          </p:nvSpPr>
          <p:spPr>
            <a:xfrm>
              <a:off x="-206267" y="355694"/>
              <a:ext cx="1329334" cy="847138"/>
            </a:xfrm>
            <a:custGeom>
              <a:avLst/>
              <a:gdLst/>
              <a:ahLst/>
              <a:cxnLst/>
              <a:rect l="l" t="t" r="r" b="b"/>
              <a:pathLst>
                <a:path w="44374" h="28278" extrusionOk="0">
                  <a:moveTo>
                    <a:pt x="486" y="0"/>
                  </a:moveTo>
                  <a:cubicBezTo>
                    <a:pt x="131" y="0"/>
                    <a:pt x="1" y="542"/>
                    <a:pt x="380" y="606"/>
                  </a:cubicBezTo>
                  <a:cubicBezTo>
                    <a:pt x="7585" y="1873"/>
                    <a:pt x="13723" y="6143"/>
                    <a:pt x="19227" y="10713"/>
                  </a:cubicBezTo>
                  <a:cubicBezTo>
                    <a:pt x="21862" y="12914"/>
                    <a:pt x="24397" y="15149"/>
                    <a:pt x="26832" y="17518"/>
                  </a:cubicBezTo>
                  <a:cubicBezTo>
                    <a:pt x="29134" y="19786"/>
                    <a:pt x="31436" y="22021"/>
                    <a:pt x="34038" y="23956"/>
                  </a:cubicBezTo>
                  <a:cubicBezTo>
                    <a:pt x="35472" y="24990"/>
                    <a:pt x="37006" y="25957"/>
                    <a:pt x="38641" y="26658"/>
                  </a:cubicBezTo>
                  <a:cubicBezTo>
                    <a:pt x="39408" y="27025"/>
                    <a:pt x="40242" y="27325"/>
                    <a:pt x="41076" y="27592"/>
                  </a:cubicBezTo>
                  <a:cubicBezTo>
                    <a:pt x="42010" y="27858"/>
                    <a:pt x="42944" y="27925"/>
                    <a:pt x="43845" y="28259"/>
                  </a:cubicBezTo>
                  <a:cubicBezTo>
                    <a:pt x="43882" y="28271"/>
                    <a:pt x="43918" y="28277"/>
                    <a:pt x="43951" y="28277"/>
                  </a:cubicBezTo>
                  <a:cubicBezTo>
                    <a:pt x="44271" y="28277"/>
                    <a:pt x="44374" y="27746"/>
                    <a:pt x="44011" y="27625"/>
                  </a:cubicBezTo>
                  <a:cubicBezTo>
                    <a:pt x="43211" y="27358"/>
                    <a:pt x="42377" y="27291"/>
                    <a:pt x="41543" y="27058"/>
                  </a:cubicBezTo>
                  <a:cubicBezTo>
                    <a:pt x="40776" y="26858"/>
                    <a:pt x="40008" y="26591"/>
                    <a:pt x="39241" y="26257"/>
                  </a:cubicBezTo>
                  <a:cubicBezTo>
                    <a:pt x="37774" y="25624"/>
                    <a:pt x="36373" y="24823"/>
                    <a:pt x="35038" y="23889"/>
                  </a:cubicBezTo>
                  <a:cubicBezTo>
                    <a:pt x="32370" y="22054"/>
                    <a:pt x="30035" y="19786"/>
                    <a:pt x="27733" y="17518"/>
                  </a:cubicBezTo>
                  <a:cubicBezTo>
                    <a:pt x="25298" y="15183"/>
                    <a:pt x="22796" y="12914"/>
                    <a:pt x="20194" y="10713"/>
                  </a:cubicBezTo>
                  <a:cubicBezTo>
                    <a:pt x="17492" y="8445"/>
                    <a:pt x="14657" y="6243"/>
                    <a:pt x="11622" y="4375"/>
                  </a:cubicBezTo>
                  <a:cubicBezTo>
                    <a:pt x="8219" y="2307"/>
                    <a:pt x="4483" y="706"/>
                    <a:pt x="547" y="5"/>
                  </a:cubicBezTo>
                  <a:cubicBezTo>
                    <a:pt x="526" y="2"/>
                    <a:pt x="506" y="0"/>
                    <a:pt x="4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12" name="Google Shape;5212;p19"/>
            <p:cNvSpPr/>
            <p:nvPr/>
          </p:nvSpPr>
          <p:spPr>
            <a:xfrm>
              <a:off x="597494" y="885935"/>
              <a:ext cx="69981" cy="159014"/>
            </a:xfrm>
            <a:custGeom>
              <a:avLst/>
              <a:gdLst/>
              <a:ahLst/>
              <a:cxnLst/>
              <a:rect l="l" t="t" r="r" b="b"/>
              <a:pathLst>
                <a:path w="2336" h="5308" extrusionOk="0">
                  <a:moveTo>
                    <a:pt x="793" y="0"/>
                  </a:moveTo>
                  <a:cubicBezTo>
                    <a:pt x="659" y="0"/>
                    <a:pt x="517" y="84"/>
                    <a:pt x="501" y="250"/>
                  </a:cubicBezTo>
                  <a:cubicBezTo>
                    <a:pt x="401" y="1385"/>
                    <a:pt x="0" y="2419"/>
                    <a:pt x="267" y="3553"/>
                  </a:cubicBezTo>
                  <a:cubicBezTo>
                    <a:pt x="401" y="4020"/>
                    <a:pt x="601" y="5020"/>
                    <a:pt x="1101" y="5254"/>
                  </a:cubicBezTo>
                  <a:cubicBezTo>
                    <a:pt x="1185" y="5291"/>
                    <a:pt x="1261" y="5308"/>
                    <a:pt x="1330" y="5308"/>
                  </a:cubicBezTo>
                  <a:cubicBezTo>
                    <a:pt x="1508" y="5308"/>
                    <a:pt x="1639" y="5198"/>
                    <a:pt x="1735" y="5054"/>
                  </a:cubicBezTo>
                  <a:cubicBezTo>
                    <a:pt x="1768" y="5020"/>
                    <a:pt x="1802" y="4987"/>
                    <a:pt x="1802" y="4954"/>
                  </a:cubicBezTo>
                  <a:cubicBezTo>
                    <a:pt x="1902" y="4754"/>
                    <a:pt x="1968" y="4553"/>
                    <a:pt x="2035" y="4353"/>
                  </a:cubicBezTo>
                  <a:cubicBezTo>
                    <a:pt x="2335" y="3119"/>
                    <a:pt x="1535" y="1818"/>
                    <a:pt x="1235" y="651"/>
                  </a:cubicBezTo>
                  <a:cubicBezTo>
                    <a:pt x="1201" y="517"/>
                    <a:pt x="1101" y="484"/>
                    <a:pt x="1001" y="484"/>
                  </a:cubicBezTo>
                  <a:cubicBezTo>
                    <a:pt x="1001" y="384"/>
                    <a:pt x="1034" y="317"/>
                    <a:pt x="1034" y="250"/>
                  </a:cubicBezTo>
                  <a:cubicBezTo>
                    <a:pt x="1051" y="84"/>
                    <a:pt x="926" y="0"/>
                    <a:pt x="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13" name="Google Shape;5213;p19"/>
            <p:cNvSpPr/>
            <p:nvPr/>
          </p:nvSpPr>
          <p:spPr>
            <a:xfrm>
              <a:off x="702218" y="915411"/>
              <a:ext cx="138134" cy="70969"/>
            </a:xfrm>
            <a:custGeom>
              <a:avLst/>
              <a:gdLst/>
              <a:ahLst/>
              <a:cxnLst/>
              <a:rect l="l" t="t" r="r" b="b"/>
              <a:pathLst>
                <a:path w="4611" h="2369" extrusionOk="0">
                  <a:moveTo>
                    <a:pt x="3670" y="0"/>
                  </a:moveTo>
                  <a:cubicBezTo>
                    <a:pt x="3399" y="0"/>
                    <a:pt x="3117" y="57"/>
                    <a:pt x="2942" y="100"/>
                  </a:cubicBezTo>
                  <a:cubicBezTo>
                    <a:pt x="1875" y="300"/>
                    <a:pt x="974" y="1034"/>
                    <a:pt x="207" y="1735"/>
                  </a:cubicBezTo>
                  <a:cubicBezTo>
                    <a:pt x="0" y="1916"/>
                    <a:pt x="174" y="2177"/>
                    <a:pt x="387" y="2177"/>
                  </a:cubicBezTo>
                  <a:cubicBezTo>
                    <a:pt x="448" y="2177"/>
                    <a:pt x="514" y="2154"/>
                    <a:pt x="574" y="2102"/>
                  </a:cubicBezTo>
                  <a:cubicBezTo>
                    <a:pt x="607" y="2202"/>
                    <a:pt x="674" y="2269"/>
                    <a:pt x="774" y="2269"/>
                  </a:cubicBezTo>
                  <a:cubicBezTo>
                    <a:pt x="807" y="2302"/>
                    <a:pt x="841" y="2302"/>
                    <a:pt x="874" y="2302"/>
                  </a:cubicBezTo>
                  <a:cubicBezTo>
                    <a:pt x="908" y="2302"/>
                    <a:pt x="941" y="2335"/>
                    <a:pt x="1008" y="2335"/>
                  </a:cubicBezTo>
                  <a:cubicBezTo>
                    <a:pt x="1041" y="2369"/>
                    <a:pt x="1108" y="2369"/>
                    <a:pt x="1174" y="2369"/>
                  </a:cubicBezTo>
                  <a:cubicBezTo>
                    <a:pt x="1241" y="2335"/>
                    <a:pt x="1308" y="2335"/>
                    <a:pt x="1375" y="2302"/>
                  </a:cubicBezTo>
                  <a:cubicBezTo>
                    <a:pt x="1508" y="2302"/>
                    <a:pt x="1675" y="2269"/>
                    <a:pt x="1842" y="2202"/>
                  </a:cubicBezTo>
                  <a:cubicBezTo>
                    <a:pt x="3076" y="2068"/>
                    <a:pt x="4610" y="1635"/>
                    <a:pt x="4410" y="434"/>
                  </a:cubicBezTo>
                  <a:cubicBezTo>
                    <a:pt x="4354" y="95"/>
                    <a:pt x="4021" y="0"/>
                    <a:pt x="367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14" name="Google Shape;5214;p19"/>
            <p:cNvSpPr/>
            <p:nvPr/>
          </p:nvSpPr>
          <p:spPr>
            <a:xfrm>
              <a:off x="751374" y="1028883"/>
              <a:ext cx="62971" cy="125642"/>
            </a:xfrm>
            <a:custGeom>
              <a:avLst/>
              <a:gdLst/>
              <a:ahLst/>
              <a:cxnLst/>
              <a:rect l="l" t="t" r="r" b="b"/>
              <a:pathLst>
                <a:path w="2102" h="4194" extrusionOk="0">
                  <a:moveTo>
                    <a:pt x="680" y="0"/>
                  </a:moveTo>
                  <a:cubicBezTo>
                    <a:pt x="571" y="0"/>
                    <a:pt x="457" y="56"/>
                    <a:pt x="401" y="182"/>
                  </a:cubicBezTo>
                  <a:cubicBezTo>
                    <a:pt x="0" y="1116"/>
                    <a:pt x="34" y="2283"/>
                    <a:pt x="367" y="3251"/>
                  </a:cubicBezTo>
                  <a:cubicBezTo>
                    <a:pt x="491" y="3621"/>
                    <a:pt x="816" y="4194"/>
                    <a:pt x="1207" y="4194"/>
                  </a:cubicBezTo>
                  <a:cubicBezTo>
                    <a:pt x="1343" y="4194"/>
                    <a:pt x="1488" y="4124"/>
                    <a:pt x="1635" y="3951"/>
                  </a:cubicBezTo>
                  <a:cubicBezTo>
                    <a:pt x="2102" y="3351"/>
                    <a:pt x="1868" y="2450"/>
                    <a:pt x="1735" y="1783"/>
                  </a:cubicBezTo>
                  <a:cubicBezTo>
                    <a:pt x="1635" y="1416"/>
                    <a:pt x="1435" y="349"/>
                    <a:pt x="934" y="282"/>
                  </a:cubicBezTo>
                  <a:cubicBezTo>
                    <a:pt x="973" y="107"/>
                    <a:pt x="832" y="0"/>
                    <a:pt x="6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15" name="Google Shape;5215;p19"/>
            <p:cNvSpPr/>
            <p:nvPr/>
          </p:nvSpPr>
          <p:spPr>
            <a:xfrm>
              <a:off x="853402" y="1015612"/>
              <a:ext cx="117823" cy="84001"/>
            </a:xfrm>
            <a:custGeom>
              <a:avLst/>
              <a:gdLst/>
              <a:ahLst/>
              <a:cxnLst/>
              <a:rect l="l" t="t" r="r" b="b"/>
              <a:pathLst>
                <a:path w="3933" h="2804" extrusionOk="0">
                  <a:moveTo>
                    <a:pt x="2844" y="0"/>
                  </a:moveTo>
                  <a:cubicBezTo>
                    <a:pt x="2375" y="0"/>
                    <a:pt x="1847" y="391"/>
                    <a:pt x="1531" y="658"/>
                  </a:cubicBezTo>
                  <a:cubicBezTo>
                    <a:pt x="964" y="1092"/>
                    <a:pt x="297" y="1759"/>
                    <a:pt x="64" y="2493"/>
                  </a:cubicBezTo>
                  <a:cubicBezTo>
                    <a:pt x="1" y="2681"/>
                    <a:pt x="160" y="2803"/>
                    <a:pt x="321" y="2803"/>
                  </a:cubicBezTo>
                  <a:cubicBezTo>
                    <a:pt x="417" y="2803"/>
                    <a:pt x="514" y="2759"/>
                    <a:pt x="564" y="2660"/>
                  </a:cubicBezTo>
                  <a:cubicBezTo>
                    <a:pt x="588" y="2708"/>
                    <a:pt x="631" y="2739"/>
                    <a:pt x="691" y="2739"/>
                  </a:cubicBezTo>
                  <a:cubicBezTo>
                    <a:pt x="713" y="2739"/>
                    <a:pt x="737" y="2735"/>
                    <a:pt x="764" y="2726"/>
                  </a:cubicBezTo>
                  <a:cubicBezTo>
                    <a:pt x="1565" y="2626"/>
                    <a:pt x="2465" y="2459"/>
                    <a:pt x="3132" y="1959"/>
                  </a:cubicBezTo>
                  <a:cubicBezTo>
                    <a:pt x="3666" y="1559"/>
                    <a:pt x="3933" y="691"/>
                    <a:pt x="3333" y="191"/>
                  </a:cubicBezTo>
                  <a:cubicBezTo>
                    <a:pt x="3187" y="55"/>
                    <a:pt x="3020" y="0"/>
                    <a:pt x="284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16" name="Google Shape;5216;p19"/>
            <p:cNvSpPr/>
            <p:nvPr/>
          </p:nvSpPr>
          <p:spPr>
            <a:xfrm>
              <a:off x="921251" y="1139478"/>
              <a:ext cx="62971" cy="115366"/>
            </a:xfrm>
            <a:custGeom>
              <a:avLst/>
              <a:gdLst/>
              <a:ahLst/>
              <a:cxnLst/>
              <a:rect l="l" t="t" r="r" b="b"/>
              <a:pathLst>
                <a:path w="2102" h="3851" extrusionOk="0">
                  <a:moveTo>
                    <a:pt x="388" y="1"/>
                  </a:moveTo>
                  <a:cubicBezTo>
                    <a:pt x="284" y="1"/>
                    <a:pt x="184" y="59"/>
                    <a:pt x="167" y="192"/>
                  </a:cubicBezTo>
                  <a:cubicBezTo>
                    <a:pt x="0" y="1193"/>
                    <a:pt x="67" y="2127"/>
                    <a:pt x="467" y="3028"/>
                  </a:cubicBezTo>
                  <a:cubicBezTo>
                    <a:pt x="597" y="3288"/>
                    <a:pt x="929" y="3851"/>
                    <a:pt x="1291" y="3851"/>
                  </a:cubicBezTo>
                  <a:cubicBezTo>
                    <a:pt x="1393" y="3851"/>
                    <a:pt x="1498" y="3806"/>
                    <a:pt x="1601" y="3695"/>
                  </a:cubicBezTo>
                  <a:cubicBezTo>
                    <a:pt x="2102" y="3161"/>
                    <a:pt x="1968" y="2394"/>
                    <a:pt x="1768" y="1760"/>
                  </a:cubicBezTo>
                  <a:cubicBezTo>
                    <a:pt x="1601" y="1193"/>
                    <a:pt x="1301" y="393"/>
                    <a:pt x="701" y="192"/>
                  </a:cubicBezTo>
                  <a:cubicBezTo>
                    <a:pt x="684" y="176"/>
                    <a:pt x="676" y="176"/>
                    <a:pt x="667" y="176"/>
                  </a:cubicBezTo>
                  <a:cubicBezTo>
                    <a:pt x="659" y="176"/>
                    <a:pt x="651" y="176"/>
                    <a:pt x="634" y="159"/>
                  </a:cubicBezTo>
                  <a:cubicBezTo>
                    <a:pt x="601" y="59"/>
                    <a:pt x="492" y="1"/>
                    <a:pt x="3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17" name="Google Shape;5217;p19"/>
            <p:cNvSpPr/>
            <p:nvPr/>
          </p:nvSpPr>
          <p:spPr>
            <a:xfrm>
              <a:off x="999165" y="1094485"/>
              <a:ext cx="88974" cy="73576"/>
            </a:xfrm>
            <a:custGeom>
              <a:avLst/>
              <a:gdLst/>
              <a:ahLst/>
              <a:cxnLst/>
              <a:rect l="l" t="t" r="r" b="b"/>
              <a:pathLst>
                <a:path w="2970" h="2456" extrusionOk="0">
                  <a:moveTo>
                    <a:pt x="2122" y="1"/>
                  </a:moveTo>
                  <a:cubicBezTo>
                    <a:pt x="1736" y="1"/>
                    <a:pt x="1337" y="359"/>
                    <a:pt x="1102" y="594"/>
                  </a:cubicBezTo>
                  <a:cubicBezTo>
                    <a:pt x="668" y="961"/>
                    <a:pt x="201" y="1494"/>
                    <a:pt x="34" y="2028"/>
                  </a:cubicBezTo>
                  <a:cubicBezTo>
                    <a:pt x="1" y="2228"/>
                    <a:pt x="101" y="2328"/>
                    <a:pt x="234" y="2362"/>
                  </a:cubicBezTo>
                  <a:cubicBezTo>
                    <a:pt x="305" y="2409"/>
                    <a:pt x="376" y="2456"/>
                    <a:pt x="459" y="2456"/>
                  </a:cubicBezTo>
                  <a:cubicBezTo>
                    <a:pt x="493" y="2456"/>
                    <a:pt x="529" y="2448"/>
                    <a:pt x="568" y="2428"/>
                  </a:cubicBezTo>
                  <a:cubicBezTo>
                    <a:pt x="1168" y="2161"/>
                    <a:pt x="1769" y="2061"/>
                    <a:pt x="2303" y="1628"/>
                  </a:cubicBezTo>
                  <a:cubicBezTo>
                    <a:pt x="2670" y="1327"/>
                    <a:pt x="2970" y="427"/>
                    <a:pt x="2436" y="93"/>
                  </a:cubicBezTo>
                  <a:cubicBezTo>
                    <a:pt x="2335" y="28"/>
                    <a:pt x="2229" y="1"/>
                    <a:pt x="2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18" name="Google Shape;5218;p19"/>
            <p:cNvSpPr/>
            <p:nvPr/>
          </p:nvSpPr>
          <p:spPr>
            <a:xfrm>
              <a:off x="1060693" y="1176263"/>
              <a:ext cx="139362" cy="76422"/>
            </a:xfrm>
            <a:custGeom>
              <a:avLst/>
              <a:gdLst/>
              <a:ahLst/>
              <a:cxnLst/>
              <a:rect l="l" t="t" r="r" b="b"/>
              <a:pathLst>
                <a:path w="4652" h="2551" extrusionOk="0">
                  <a:moveTo>
                    <a:pt x="368" y="0"/>
                  </a:moveTo>
                  <a:cubicBezTo>
                    <a:pt x="187" y="0"/>
                    <a:pt x="0" y="192"/>
                    <a:pt x="115" y="399"/>
                  </a:cubicBezTo>
                  <a:cubicBezTo>
                    <a:pt x="482" y="1099"/>
                    <a:pt x="1383" y="1633"/>
                    <a:pt x="2050" y="2033"/>
                  </a:cubicBezTo>
                  <a:cubicBezTo>
                    <a:pt x="2413" y="2238"/>
                    <a:pt x="2977" y="2550"/>
                    <a:pt x="3458" y="2550"/>
                  </a:cubicBezTo>
                  <a:cubicBezTo>
                    <a:pt x="3684" y="2550"/>
                    <a:pt x="3891" y="2481"/>
                    <a:pt x="4051" y="2300"/>
                  </a:cubicBezTo>
                  <a:cubicBezTo>
                    <a:pt x="4652" y="1666"/>
                    <a:pt x="3885" y="966"/>
                    <a:pt x="3351" y="732"/>
                  </a:cubicBezTo>
                  <a:cubicBezTo>
                    <a:pt x="2484" y="365"/>
                    <a:pt x="1516" y="299"/>
                    <a:pt x="616" y="165"/>
                  </a:cubicBezTo>
                  <a:cubicBezTo>
                    <a:pt x="582" y="165"/>
                    <a:pt x="582" y="132"/>
                    <a:pt x="582" y="132"/>
                  </a:cubicBezTo>
                  <a:cubicBezTo>
                    <a:pt x="530" y="39"/>
                    <a:pt x="450" y="0"/>
                    <a:pt x="3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219" name="Google Shape;5219;p19"/>
          <p:cNvGrpSpPr/>
          <p:nvPr/>
        </p:nvGrpSpPr>
        <p:grpSpPr>
          <a:xfrm rot="10800000" flipH="1">
            <a:off x="-223787" y="5924229"/>
            <a:ext cx="1150745" cy="1115511"/>
            <a:chOff x="-168381" y="-168706"/>
            <a:chExt cx="901061" cy="871312"/>
          </a:xfrm>
        </p:grpSpPr>
        <p:sp>
          <p:nvSpPr>
            <p:cNvPr id="5220" name="Google Shape;5220;p19"/>
            <p:cNvSpPr/>
            <p:nvPr/>
          </p:nvSpPr>
          <p:spPr>
            <a:xfrm>
              <a:off x="-157717" y="-134796"/>
              <a:ext cx="890397" cy="837402"/>
            </a:xfrm>
            <a:custGeom>
              <a:avLst/>
              <a:gdLst/>
              <a:ahLst/>
              <a:cxnLst/>
              <a:rect l="l" t="t" r="r" b="b"/>
              <a:pathLst>
                <a:path w="29722" h="27953" extrusionOk="0">
                  <a:moveTo>
                    <a:pt x="568" y="1"/>
                  </a:moveTo>
                  <a:cubicBezTo>
                    <a:pt x="334" y="3603"/>
                    <a:pt x="34" y="8507"/>
                    <a:pt x="101" y="10442"/>
                  </a:cubicBezTo>
                  <a:cubicBezTo>
                    <a:pt x="201" y="13444"/>
                    <a:pt x="1" y="14978"/>
                    <a:pt x="368" y="17880"/>
                  </a:cubicBezTo>
                  <a:cubicBezTo>
                    <a:pt x="609" y="19676"/>
                    <a:pt x="721" y="23022"/>
                    <a:pt x="2365" y="23022"/>
                  </a:cubicBezTo>
                  <a:cubicBezTo>
                    <a:pt x="2767" y="23022"/>
                    <a:pt x="3261" y="22822"/>
                    <a:pt x="3870" y="22350"/>
                  </a:cubicBezTo>
                  <a:cubicBezTo>
                    <a:pt x="4427" y="21877"/>
                    <a:pt x="5052" y="20848"/>
                    <a:pt x="5709" y="20848"/>
                  </a:cubicBezTo>
                  <a:cubicBezTo>
                    <a:pt x="5840" y="20848"/>
                    <a:pt x="5972" y="20888"/>
                    <a:pt x="6105" y="20983"/>
                  </a:cubicBezTo>
                  <a:cubicBezTo>
                    <a:pt x="6572" y="21383"/>
                    <a:pt x="6672" y="23217"/>
                    <a:pt x="6772" y="23718"/>
                  </a:cubicBezTo>
                  <a:cubicBezTo>
                    <a:pt x="7062" y="24907"/>
                    <a:pt x="7320" y="27398"/>
                    <a:pt x="8831" y="27398"/>
                  </a:cubicBezTo>
                  <a:cubicBezTo>
                    <a:pt x="8888" y="27398"/>
                    <a:pt x="8947" y="27394"/>
                    <a:pt x="9007" y="27387"/>
                  </a:cubicBezTo>
                  <a:cubicBezTo>
                    <a:pt x="10442" y="27187"/>
                    <a:pt x="11809" y="24285"/>
                    <a:pt x="13043" y="23518"/>
                  </a:cubicBezTo>
                  <a:cubicBezTo>
                    <a:pt x="14017" y="24583"/>
                    <a:pt x="15074" y="27952"/>
                    <a:pt x="16721" y="27952"/>
                  </a:cubicBezTo>
                  <a:cubicBezTo>
                    <a:pt x="16880" y="27952"/>
                    <a:pt x="17043" y="27921"/>
                    <a:pt x="17213" y="27854"/>
                  </a:cubicBezTo>
                  <a:cubicBezTo>
                    <a:pt x="18381" y="27387"/>
                    <a:pt x="18747" y="25452"/>
                    <a:pt x="20115" y="24085"/>
                  </a:cubicBezTo>
                  <a:cubicBezTo>
                    <a:pt x="21574" y="24241"/>
                    <a:pt x="24886" y="25639"/>
                    <a:pt x="26727" y="25639"/>
                  </a:cubicBezTo>
                  <a:cubicBezTo>
                    <a:pt x="27242" y="25639"/>
                    <a:pt x="27642" y="25530"/>
                    <a:pt x="27854" y="25252"/>
                  </a:cubicBezTo>
                  <a:cubicBezTo>
                    <a:pt x="28821" y="23985"/>
                    <a:pt x="26119" y="18681"/>
                    <a:pt x="25752" y="17513"/>
                  </a:cubicBezTo>
                  <a:cubicBezTo>
                    <a:pt x="27187" y="16813"/>
                    <a:pt x="29722" y="16246"/>
                    <a:pt x="28655" y="14311"/>
                  </a:cubicBezTo>
                  <a:cubicBezTo>
                    <a:pt x="27954" y="12943"/>
                    <a:pt x="26119" y="12176"/>
                    <a:pt x="25152" y="10909"/>
                  </a:cubicBezTo>
                  <a:cubicBezTo>
                    <a:pt x="26420" y="10141"/>
                    <a:pt x="29422" y="9774"/>
                    <a:pt x="28655" y="7906"/>
                  </a:cubicBezTo>
                  <a:cubicBezTo>
                    <a:pt x="28054" y="6472"/>
                    <a:pt x="25252" y="5705"/>
                    <a:pt x="23985" y="5104"/>
                  </a:cubicBezTo>
                  <a:cubicBezTo>
                    <a:pt x="25052" y="4137"/>
                    <a:pt x="26720" y="3670"/>
                    <a:pt x="25152" y="2302"/>
                  </a:cubicBezTo>
                  <a:cubicBezTo>
                    <a:pt x="24185" y="1335"/>
                    <a:pt x="22250" y="1035"/>
                    <a:pt x="20982" y="868"/>
                  </a:cubicBezTo>
                  <a:cubicBezTo>
                    <a:pt x="17413" y="268"/>
                    <a:pt x="4270" y="1"/>
                    <a:pt x="5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21" name="Google Shape;5221;p19"/>
            <p:cNvSpPr/>
            <p:nvPr/>
          </p:nvSpPr>
          <p:spPr>
            <a:xfrm>
              <a:off x="-168381" y="-168706"/>
              <a:ext cx="804808" cy="754000"/>
            </a:xfrm>
            <a:custGeom>
              <a:avLst/>
              <a:gdLst/>
              <a:ahLst/>
              <a:cxnLst/>
              <a:rect l="l" t="t" r="r" b="b"/>
              <a:pathLst>
                <a:path w="26865" h="25169" extrusionOk="0">
                  <a:moveTo>
                    <a:pt x="581" y="0"/>
                  </a:moveTo>
                  <a:cubicBezTo>
                    <a:pt x="295" y="0"/>
                    <a:pt x="1" y="425"/>
                    <a:pt x="257" y="733"/>
                  </a:cubicBezTo>
                  <a:cubicBezTo>
                    <a:pt x="2959" y="4202"/>
                    <a:pt x="6528" y="6870"/>
                    <a:pt x="9763" y="9772"/>
                  </a:cubicBezTo>
                  <a:cubicBezTo>
                    <a:pt x="13366" y="12975"/>
                    <a:pt x="16568" y="16577"/>
                    <a:pt x="20104" y="19846"/>
                  </a:cubicBezTo>
                  <a:cubicBezTo>
                    <a:pt x="22039" y="21648"/>
                    <a:pt x="23940" y="23549"/>
                    <a:pt x="26075" y="25083"/>
                  </a:cubicBezTo>
                  <a:cubicBezTo>
                    <a:pt x="26153" y="25143"/>
                    <a:pt x="26230" y="25168"/>
                    <a:pt x="26303" y="25168"/>
                  </a:cubicBezTo>
                  <a:cubicBezTo>
                    <a:pt x="26636" y="25168"/>
                    <a:pt x="26865" y="24629"/>
                    <a:pt x="26509" y="24383"/>
                  </a:cubicBezTo>
                  <a:cubicBezTo>
                    <a:pt x="24574" y="22982"/>
                    <a:pt x="22873" y="21247"/>
                    <a:pt x="21105" y="19646"/>
                  </a:cubicBezTo>
                  <a:cubicBezTo>
                    <a:pt x="19337" y="18045"/>
                    <a:pt x="17669" y="16310"/>
                    <a:pt x="16001" y="14609"/>
                  </a:cubicBezTo>
                  <a:cubicBezTo>
                    <a:pt x="14333" y="12941"/>
                    <a:pt x="12666" y="11273"/>
                    <a:pt x="10931" y="9706"/>
                  </a:cubicBezTo>
                  <a:cubicBezTo>
                    <a:pt x="9330" y="8238"/>
                    <a:pt x="7662" y="6870"/>
                    <a:pt x="6061" y="5436"/>
                  </a:cubicBezTo>
                  <a:cubicBezTo>
                    <a:pt x="4193" y="3801"/>
                    <a:pt x="2358" y="2100"/>
                    <a:pt x="824" y="132"/>
                  </a:cubicBezTo>
                  <a:cubicBezTo>
                    <a:pt x="754" y="39"/>
                    <a:pt x="668" y="0"/>
                    <a:pt x="581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22" name="Google Shape;5222;p19"/>
            <p:cNvSpPr/>
            <p:nvPr/>
          </p:nvSpPr>
          <p:spPr>
            <a:xfrm>
              <a:off x="380880" y="342484"/>
              <a:ext cx="199876" cy="224232"/>
            </a:xfrm>
            <a:custGeom>
              <a:avLst/>
              <a:gdLst/>
              <a:ahLst/>
              <a:cxnLst/>
              <a:rect l="l" t="t" r="r" b="b"/>
              <a:pathLst>
                <a:path w="6672" h="7485" extrusionOk="0">
                  <a:moveTo>
                    <a:pt x="5644" y="1"/>
                  </a:moveTo>
                  <a:cubicBezTo>
                    <a:pt x="3868" y="1"/>
                    <a:pt x="2120" y="503"/>
                    <a:pt x="401" y="780"/>
                  </a:cubicBezTo>
                  <a:cubicBezTo>
                    <a:pt x="200" y="813"/>
                    <a:pt x="100" y="1013"/>
                    <a:pt x="100" y="1180"/>
                  </a:cubicBezTo>
                  <a:cubicBezTo>
                    <a:pt x="0" y="3148"/>
                    <a:pt x="100" y="5116"/>
                    <a:pt x="100" y="7084"/>
                  </a:cubicBezTo>
                  <a:cubicBezTo>
                    <a:pt x="100" y="7351"/>
                    <a:pt x="309" y="7485"/>
                    <a:pt x="517" y="7485"/>
                  </a:cubicBezTo>
                  <a:cubicBezTo>
                    <a:pt x="726" y="7485"/>
                    <a:pt x="934" y="7351"/>
                    <a:pt x="934" y="7084"/>
                  </a:cubicBezTo>
                  <a:cubicBezTo>
                    <a:pt x="903" y="5232"/>
                    <a:pt x="842" y="3379"/>
                    <a:pt x="918" y="1526"/>
                  </a:cubicBezTo>
                  <a:lnTo>
                    <a:pt x="918" y="1526"/>
                  </a:lnTo>
                  <a:cubicBezTo>
                    <a:pt x="2493" y="1248"/>
                    <a:pt x="4069" y="834"/>
                    <a:pt x="5644" y="834"/>
                  </a:cubicBezTo>
                  <a:cubicBezTo>
                    <a:pt x="5797" y="834"/>
                    <a:pt x="5951" y="838"/>
                    <a:pt x="6105" y="846"/>
                  </a:cubicBezTo>
                  <a:cubicBezTo>
                    <a:pt x="6672" y="846"/>
                    <a:pt x="6638" y="13"/>
                    <a:pt x="6105" y="13"/>
                  </a:cubicBezTo>
                  <a:cubicBezTo>
                    <a:pt x="5951" y="5"/>
                    <a:pt x="5798" y="1"/>
                    <a:pt x="5644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23" name="Google Shape;5223;p19"/>
            <p:cNvSpPr/>
            <p:nvPr/>
          </p:nvSpPr>
          <p:spPr>
            <a:xfrm>
              <a:off x="243984" y="203700"/>
              <a:ext cx="219978" cy="244124"/>
            </a:xfrm>
            <a:custGeom>
              <a:avLst/>
              <a:gdLst/>
              <a:ahLst/>
              <a:cxnLst/>
              <a:rect l="l" t="t" r="r" b="b"/>
              <a:pathLst>
                <a:path w="7343" h="8149" extrusionOk="0">
                  <a:moveTo>
                    <a:pt x="6692" y="1"/>
                  </a:moveTo>
                  <a:cubicBezTo>
                    <a:pt x="6664" y="1"/>
                    <a:pt x="6635" y="3"/>
                    <a:pt x="6605" y="9"/>
                  </a:cubicBezTo>
                  <a:cubicBezTo>
                    <a:pt x="4570" y="276"/>
                    <a:pt x="2569" y="576"/>
                    <a:pt x="534" y="676"/>
                  </a:cubicBezTo>
                  <a:cubicBezTo>
                    <a:pt x="301" y="676"/>
                    <a:pt x="100" y="843"/>
                    <a:pt x="100" y="1076"/>
                  </a:cubicBezTo>
                  <a:cubicBezTo>
                    <a:pt x="0" y="3311"/>
                    <a:pt x="100" y="5546"/>
                    <a:pt x="100" y="7748"/>
                  </a:cubicBezTo>
                  <a:cubicBezTo>
                    <a:pt x="100" y="8015"/>
                    <a:pt x="309" y="8148"/>
                    <a:pt x="517" y="8148"/>
                  </a:cubicBezTo>
                  <a:cubicBezTo>
                    <a:pt x="726" y="8148"/>
                    <a:pt x="934" y="8015"/>
                    <a:pt x="934" y="7748"/>
                  </a:cubicBezTo>
                  <a:cubicBezTo>
                    <a:pt x="934" y="5682"/>
                    <a:pt x="846" y="3587"/>
                    <a:pt x="918" y="1490"/>
                  </a:cubicBezTo>
                  <a:lnTo>
                    <a:pt x="918" y="1490"/>
                  </a:lnTo>
                  <a:cubicBezTo>
                    <a:pt x="2892" y="1373"/>
                    <a:pt x="4865" y="1091"/>
                    <a:pt x="6839" y="809"/>
                  </a:cubicBezTo>
                  <a:cubicBezTo>
                    <a:pt x="7342" y="747"/>
                    <a:pt x="7163" y="1"/>
                    <a:pt x="6692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24" name="Google Shape;5224;p19"/>
            <p:cNvSpPr/>
            <p:nvPr/>
          </p:nvSpPr>
          <p:spPr>
            <a:xfrm>
              <a:off x="73119" y="64048"/>
              <a:ext cx="303799" cy="334805"/>
            </a:xfrm>
            <a:custGeom>
              <a:avLst/>
              <a:gdLst/>
              <a:ahLst/>
              <a:cxnLst/>
              <a:rect l="l" t="t" r="r" b="b"/>
              <a:pathLst>
                <a:path w="10141" h="11176" extrusionOk="0">
                  <a:moveTo>
                    <a:pt x="9607" y="1"/>
                  </a:moveTo>
                  <a:cubicBezTo>
                    <a:pt x="6705" y="1"/>
                    <a:pt x="3803" y="101"/>
                    <a:pt x="901" y="301"/>
                  </a:cubicBezTo>
                  <a:cubicBezTo>
                    <a:pt x="667" y="301"/>
                    <a:pt x="501" y="468"/>
                    <a:pt x="501" y="701"/>
                  </a:cubicBezTo>
                  <a:cubicBezTo>
                    <a:pt x="200" y="4070"/>
                    <a:pt x="0" y="7406"/>
                    <a:pt x="0" y="10775"/>
                  </a:cubicBezTo>
                  <a:cubicBezTo>
                    <a:pt x="0" y="11042"/>
                    <a:pt x="209" y="11176"/>
                    <a:pt x="417" y="11176"/>
                  </a:cubicBezTo>
                  <a:cubicBezTo>
                    <a:pt x="626" y="11176"/>
                    <a:pt x="834" y="11042"/>
                    <a:pt x="834" y="10775"/>
                  </a:cubicBezTo>
                  <a:cubicBezTo>
                    <a:pt x="834" y="7542"/>
                    <a:pt x="1019" y="4339"/>
                    <a:pt x="1299" y="1108"/>
                  </a:cubicBezTo>
                  <a:lnTo>
                    <a:pt x="1299" y="1108"/>
                  </a:lnTo>
                  <a:cubicBezTo>
                    <a:pt x="4068" y="926"/>
                    <a:pt x="6838" y="835"/>
                    <a:pt x="9607" y="835"/>
                  </a:cubicBezTo>
                  <a:cubicBezTo>
                    <a:pt x="10141" y="835"/>
                    <a:pt x="10141" y="1"/>
                    <a:pt x="960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25" name="Google Shape;5225;p19"/>
            <p:cNvSpPr/>
            <p:nvPr/>
          </p:nvSpPr>
          <p:spPr>
            <a:xfrm>
              <a:off x="-59793" y="-50082"/>
              <a:ext cx="283847" cy="333038"/>
            </a:xfrm>
            <a:custGeom>
              <a:avLst/>
              <a:gdLst/>
              <a:ahLst/>
              <a:cxnLst/>
              <a:rect l="l" t="t" r="r" b="b"/>
              <a:pathLst>
                <a:path w="9475" h="11117" extrusionOk="0">
                  <a:moveTo>
                    <a:pt x="4345" y="0"/>
                  </a:moveTo>
                  <a:cubicBezTo>
                    <a:pt x="3143" y="0"/>
                    <a:pt x="1946" y="77"/>
                    <a:pt x="768" y="342"/>
                  </a:cubicBezTo>
                  <a:cubicBezTo>
                    <a:pt x="601" y="375"/>
                    <a:pt x="501" y="575"/>
                    <a:pt x="468" y="742"/>
                  </a:cubicBezTo>
                  <a:cubicBezTo>
                    <a:pt x="168" y="4044"/>
                    <a:pt x="1" y="7380"/>
                    <a:pt x="1" y="10716"/>
                  </a:cubicBezTo>
                  <a:cubicBezTo>
                    <a:pt x="1" y="10983"/>
                    <a:pt x="209" y="11116"/>
                    <a:pt x="418" y="11116"/>
                  </a:cubicBezTo>
                  <a:cubicBezTo>
                    <a:pt x="626" y="11116"/>
                    <a:pt x="835" y="10983"/>
                    <a:pt x="835" y="10716"/>
                  </a:cubicBezTo>
                  <a:cubicBezTo>
                    <a:pt x="835" y="7495"/>
                    <a:pt x="990" y="4274"/>
                    <a:pt x="1271" y="1084"/>
                  </a:cubicBezTo>
                  <a:lnTo>
                    <a:pt x="1271" y="1084"/>
                  </a:lnTo>
                  <a:cubicBezTo>
                    <a:pt x="2280" y="878"/>
                    <a:pt x="3303" y="814"/>
                    <a:pt x="4328" y="814"/>
                  </a:cubicBezTo>
                  <a:cubicBezTo>
                    <a:pt x="5862" y="814"/>
                    <a:pt x="7401" y="956"/>
                    <a:pt x="8907" y="976"/>
                  </a:cubicBezTo>
                  <a:cubicBezTo>
                    <a:pt x="9474" y="976"/>
                    <a:pt x="9474" y="142"/>
                    <a:pt x="8907" y="142"/>
                  </a:cubicBezTo>
                  <a:cubicBezTo>
                    <a:pt x="7397" y="123"/>
                    <a:pt x="5867" y="0"/>
                    <a:pt x="4345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26" name="Google Shape;5226;p19"/>
            <p:cNvSpPr/>
            <p:nvPr/>
          </p:nvSpPr>
          <p:spPr>
            <a:xfrm>
              <a:off x="459812" y="66055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27" name="Google Shape;5227;p19"/>
            <p:cNvSpPr/>
            <p:nvPr/>
          </p:nvSpPr>
          <p:spPr>
            <a:xfrm>
              <a:off x="471794" y="121023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28" name="Google Shape;5228;p19"/>
            <p:cNvSpPr/>
            <p:nvPr/>
          </p:nvSpPr>
          <p:spPr>
            <a:xfrm>
              <a:off x="512773" y="8004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4"/>
                    <a:pt x="467" y="734"/>
                  </a:cubicBezTo>
                  <a:cubicBezTo>
                    <a:pt x="934" y="734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29" name="Google Shape;5229;p19"/>
            <p:cNvSpPr/>
            <p:nvPr/>
          </p:nvSpPr>
          <p:spPr>
            <a:xfrm>
              <a:off x="89085" y="511702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5"/>
                    <a:pt x="468" y="735"/>
                  </a:cubicBezTo>
                  <a:cubicBezTo>
                    <a:pt x="935" y="735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30" name="Google Shape;5230;p19"/>
            <p:cNvSpPr/>
            <p:nvPr/>
          </p:nvSpPr>
          <p:spPr>
            <a:xfrm>
              <a:off x="115086" y="451761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31" name="Google Shape;5231;p19"/>
            <p:cNvSpPr/>
            <p:nvPr/>
          </p:nvSpPr>
          <p:spPr>
            <a:xfrm>
              <a:off x="147049" y="503734"/>
              <a:ext cx="28010" cy="21989"/>
            </a:xfrm>
            <a:custGeom>
              <a:avLst/>
              <a:gdLst/>
              <a:ahLst/>
              <a:cxnLst/>
              <a:rect l="l" t="t" r="r" b="b"/>
              <a:pathLst>
                <a:path w="935" h="734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32" name="Google Shape;5232;p19"/>
            <p:cNvSpPr/>
            <p:nvPr/>
          </p:nvSpPr>
          <p:spPr>
            <a:xfrm>
              <a:off x="7943" y="204958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33" name="Google Shape;5233;p19"/>
            <p:cNvSpPr/>
            <p:nvPr/>
          </p:nvSpPr>
          <p:spPr>
            <a:xfrm>
              <a:off x="13934" y="146995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34" name="Google Shape;5234;p19"/>
            <p:cNvSpPr/>
            <p:nvPr/>
          </p:nvSpPr>
          <p:spPr>
            <a:xfrm>
              <a:off x="430845" y="285898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34" y="734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35" name="Google Shape;5235;p19"/>
            <p:cNvSpPr/>
            <p:nvPr/>
          </p:nvSpPr>
          <p:spPr>
            <a:xfrm>
              <a:off x="462808" y="268913"/>
              <a:ext cx="28010" cy="21989"/>
            </a:xfrm>
            <a:custGeom>
              <a:avLst/>
              <a:gdLst/>
              <a:ahLst/>
              <a:cxnLst/>
              <a:rect l="l" t="t" r="r" b="b"/>
              <a:pathLst>
                <a:path w="935" h="734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36" name="Google Shape;5236;p19"/>
            <p:cNvSpPr/>
            <p:nvPr/>
          </p:nvSpPr>
          <p:spPr>
            <a:xfrm>
              <a:off x="219990" y="5096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35" y="701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37" name="Google Shape;5237;p19"/>
            <p:cNvSpPr/>
            <p:nvPr/>
          </p:nvSpPr>
          <p:spPr>
            <a:xfrm>
              <a:off x="578705" y="465750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38" name="Google Shape;5238;p19"/>
            <p:cNvSpPr/>
            <p:nvPr/>
          </p:nvSpPr>
          <p:spPr>
            <a:xfrm>
              <a:off x="494770" y="52371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239" name="Google Shape;5239;p19"/>
          <p:cNvGrpSpPr/>
          <p:nvPr/>
        </p:nvGrpSpPr>
        <p:grpSpPr>
          <a:xfrm rot="10800000" flipH="1">
            <a:off x="996984" y="5690299"/>
            <a:ext cx="559973" cy="1519333"/>
            <a:chOff x="904476" y="-243594"/>
            <a:chExt cx="438472" cy="1186732"/>
          </a:xfrm>
        </p:grpSpPr>
        <p:sp>
          <p:nvSpPr>
            <p:cNvPr id="5240" name="Google Shape;5240;p19"/>
            <p:cNvSpPr/>
            <p:nvPr/>
          </p:nvSpPr>
          <p:spPr>
            <a:xfrm>
              <a:off x="904476" y="362824"/>
              <a:ext cx="134719" cy="198648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41" name="Google Shape;5241;p19"/>
            <p:cNvSpPr/>
            <p:nvPr/>
          </p:nvSpPr>
          <p:spPr>
            <a:xfrm>
              <a:off x="1121083" y="147893"/>
              <a:ext cx="221865" cy="139272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42" name="Google Shape;5242;p19"/>
            <p:cNvSpPr/>
            <p:nvPr/>
          </p:nvSpPr>
          <p:spPr>
            <a:xfrm>
              <a:off x="926523" y="45086"/>
              <a:ext cx="117673" cy="243525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43" name="Google Shape;5243;p19"/>
            <p:cNvSpPr/>
            <p:nvPr/>
          </p:nvSpPr>
          <p:spPr>
            <a:xfrm>
              <a:off x="1114103" y="299887"/>
              <a:ext cx="171147" cy="210272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44" name="Google Shape;5244;p19"/>
            <p:cNvSpPr/>
            <p:nvPr/>
          </p:nvSpPr>
          <p:spPr>
            <a:xfrm>
              <a:off x="962380" y="553670"/>
              <a:ext cx="142747" cy="313715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45" name="Google Shape;5245;p19"/>
            <p:cNvSpPr/>
            <p:nvPr/>
          </p:nvSpPr>
          <p:spPr>
            <a:xfrm>
              <a:off x="1109101" y="685593"/>
              <a:ext cx="152124" cy="257545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46" name="Google Shape;5246;p19"/>
            <p:cNvSpPr/>
            <p:nvPr/>
          </p:nvSpPr>
          <p:spPr>
            <a:xfrm>
              <a:off x="1073125" y="-243594"/>
              <a:ext cx="112161" cy="1077032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47" name="Google Shape;5247;p19"/>
            <p:cNvSpPr/>
            <p:nvPr/>
          </p:nvSpPr>
          <p:spPr>
            <a:xfrm>
              <a:off x="949020" y="-33577"/>
              <a:ext cx="148379" cy="280432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48" name="Google Shape;5248;p19"/>
            <p:cNvSpPr/>
            <p:nvPr/>
          </p:nvSpPr>
          <p:spPr>
            <a:xfrm>
              <a:off x="1072016" y="255883"/>
              <a:ext cx="139422" cy="185886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49" name="Google Shape;5249;p19"/>
            <p:cNvSpPr/>
            <p:nvPr/>
          </p:nvSpPr>
          <p:spPr>
            <a:xfrm>
              <a:off x="1005186" y="527189"/>
              <a:ext cx="112730" cy="285225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0" name="Google Shape;5250;p19"/>
            <p:cNvSpPr/>
            <p:nvPr/>
          </p:nvSpPr>
          <p:spPr>
            <a:xfrm>
              <a:off x="931735" y="330292"/>
              <a:ext cx="160333" cy="197450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1" name="Google Shape;5251;p19"/>
            <p:cNvSpPr/>
            <p:nvPr/>
          </p:nvSpPr>
          <p:spPr>
            <a:xfrm>
              <a:off x="1075821" y="128692"/>
              <a:ext cx="182142" cy="123395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2" name="Google Shape;5252;p19"/>
            <p:cNvSpPr/>
            <p:nvPr/>
          </p:nvSpPr>
          <p:spPr>
            <a:xfrm>
              <a:off x="994192" y="20495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3" name="Google Shape;5253;p19"/>
            <p:cNvSpPr/>
            <p:nvPr/>
          </p:nvSpPr>
          <p:spPr>
            <a:xfrm>
              <a:off x="1001172" y="17497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4" name="Google Shape;5254;p19"/>
            <p:cNvSpPr/>
            <p:nvPr/>
          </p:nvSpPr>
          <p:spPr>
            <a:xfrm>
              <a:off x="1257979" y="20795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5" name="Google Shape;5255;p19"/>
            <p:cNvSpPr/>
            <p:nvPr/>
          </p:nvSpPr>
          <p:spPr>
            <a:xfrm>
              <a:off x="1264959" y="244919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6" name="Google Shape;5256;p19"/>
            <p:cNvSpPr/>
            <p:nvPr/>
          </p:nvSpPr>
          <p:spPr>
            <a:xfrm>
              <a:off x="1283950" y="22395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7" name="Google Shape;5257;p19"/>
            <p:cNvSpPr/>
            <p:nvPr/>
          </p:nvSpPr>
          <p:spPr>
            <a:xfrm>
              <a:off x="973194" y="47773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8" name="Google Shape;5258;p19"/>
            <p:cNvSpPr/>
            <p:nvPr/>
          </p:nvSpPr>
          <p:spPr>
            <a:xfrm>
              <a:off x="980203" y="45077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9" name="Google Shape;5259;p19"/>
            <p:cNvSpPr/>
            <p:nvPr/>
          </p:nvSpPr>
          <p:spPr>
            <a:xfrm>
              <a:off x="1211009" y="46176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60" name="Google Shape;5260;p19"/>
            <p:cNvSpPr/>
            <p:nvPr/>
          </p:nvSpPr>
          <p:spPr>
            <a:xfrm>
              <a:off x="1222991" y="43178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61" name="Google Shape;5261;p19"/>
            <p:cNvSpPr/>
            <p:nvPr/>
          </p:nvSpPr>
          <p:spPr>
            <a:xfrm>
              <a:off x="1240006" y="457752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62" name="Google Shape;5262;p19"/>
            <p:cNvSpPr/>
            <p:nvPr/>
          </p:nvSpPr>
          <p:spPr>
            <a:xfrm>
              <a:off x="1022171" y="830458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63" name="Google Shape;5263;p19"/>
            <p:cNvSpPr/>
            <p:nvPr/>
          </p:nvSpPr>
          <p:spPr>
            <a:xfrm>
              <a:off x="1047153" y="816469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64" name="Google Shape;5264;p19"/>
            <p:cNvSpPr/>
            <p:nvPr/>
          </p:nvSpPr>
          <p:spPr>
            <a:xfrm>
              <a:off x="1174044" y="8664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65" name="Google Shape;5265;p19"/>
            <p:cNvSpPr/>
            <p:nvPr/>
          </p:nvSpPr>
          <p:spPr>
            <a:xfrm>
              <a:off x="1191029" y="83746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66" name="Google Shape;5266;p19"/>
            <p:cNvSpPr/>
            <p:nvPr/>
          </p:nvSpPr>
          <p:spPr>
            <a:xfrm>
              <a:off x="1207025" y="86643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267" name="Google Shape;5267;p19"/>
          <p:cNvGrpSpPr/>
          <p:nvPr/>
        </p:nvGrpSpPr>
        <p:grpSpPr>
          <a:xfrm rot="10800000" flipH="1">
            <a:off x="1701121" y="5995617"/>
            <a:ext cx="843750" cy="1453939"/>
            <a:chOff x="1455834" y="-430995"/>
            <a:chExt cx="660677" cy="1135653"/>
          </a:xfrm>
        </p:grpSpPr>
        <p:sp>
          <p:nvSpPr>
            <p:cNvPr id="5268" name="Google Shape;5268;p19"/>
            <p:cNvSpPr/>
            <p:nvPr/>
          </p:nvSpPr>
          <p:spPr>
            <a:xfrm>
              <a:off x="1455834" y="-342088"/>
              <a:ext cx="651576" cy="1046745"/>
            </a:xfrm>
            <a:custGeom>
              <a:avLst/>
              <a:gdLst/>
              <a:ahLst/>
              <a:cxnLst/>
              <a:rect l="l" t="t" r="r" b="b"/>
              <a:pathLst>
                <a:path w="21750" h="34941" extrusionOk="0">
                  <a:moveTo>
                    <a:pt x="16913" y="1"/>
                  </a:moveTo>
                  <a:cubicBezTo>
                    <a:pt x="14337" y="1"/>
                    <a:pt x="10562" y="1386"/>
                    <a:pt x="8840" y="2318"/>
                  </a:cubicBezTo>
                  <a:cubicBezTo>
                    <a:pt x="5904" y="3852"/>
                    <a:pt x="3603" y="5920"/>
                    <a:pt x="2202" y="8856"/>
                  </a:cubicBezTo>
                  <a:cubicBezTo>
                    <a:pt x="0" y="13192"/>
                    <a:pt x="334" y="18396"/>
                    <a:pt x="667" y="23199"/>
                  </a:cubicBezTo>
                  <a:cubicBezTo>
                    <a:pt x="901" y="27102"/>
                    <a:pt x="1535" y="31138"/>
                    <a:pt x="901" y="34941"/>
                  </a:cubicBezTo>
                  <a:cubicBezTo>
                    <a:pt x="6338" y="32439"/>
                    <a:pt x="12843" y="29704"/>
                    <a:pt x="16445" y="24600"/>
                  </a:cubicBezTo>
                  <a:cubicBezTo>
                    <a:pt x="20248" y="19163"/>
                    <a:pt x="21749" y="14159"/>
                    <a:pt x="20548" y="7521"/>
                  </a:cubicBezTo>
                  <a:cubicBezTo>
                    <a:pt x="20148" y="5153"/>
                    <a:pt x="18380" y="2084"/>
                    <a:pt x="18513" y="49"/>
                  </a:cubicBezTo>
                  <a:lnTo>
                    <a:pt x="18513" y="49"/>
                  </a:lnTo>
                  <a:lnTo>
                    <a:pt x="18180" y="149"/>
                  </a:lnTo>
                  <a:cubicBezTo>
                    <a:pt x="17810" y="47"/>
                    <a:pt x="17382" y="1"/>
                    <a:pt x="169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69" name="Google Shape;5269;p19"/>
            <p:cNvSpPr/>
            <p:nvPr/>
          </p:nvSpPr>
          <p:spPr>
            <a:xfrm>
              <a:off x="1538301" y="-430995"/>
              <a:ext cx="578210" cy="1060406"/>
            </a:xfrm>
            <a:custGeom>
              <a:avLst/>
              <a:gdLst/>
              <a:ahLst/>
              <a:cxnLst/>
              <a:rect l="l" t="t" r="r" b="b"/>
              <a:pathLst>
                <a:path w="19301" h="35397" extrusionOk="0">
                  <a:moveTo>
                    <a:pt x="18677" y="0"/>
                  </a:moveTo>
                  <a:cubicBezTo>
                    <a:pt x="18582" y="0"/>
                    <a:pt x="18484" y="34"/>
                    <a:pt x="18396" y="115"/>
                  </a:cubicBezTo>
                  <a:cubicBezTo>
                    <a:pt x="15027" y="2917"/>
                    <a:pt x="12191" y="6153"/>
                    <a:pt x="10490" y="10256"/>
                  </a:cubicBezTo>
                  <a:cubicBezTo>
                    <a:pt x="9423" y="12824"/>
                    <a:pt x="8622" y="15459"/>
                    <a:pt x="7588" y="18061"/>
                  </a:cubicBezTo>
                  <a:cubicBezTo>
                    <a:pt x="6520" y="20730"/>
                    <a:pt x="5420" y="23365"/>
                    <a:pt x="4252" y="26000"/>
                  </a:cubicBezTo>
                  <a:cubicBezTo>
                    <a:pt x="2951" y="28936"/>
                    <a:pt x="1584" y="31871"/>
                    <a:pt x="183" y="34773"/>
                  </a:cubicBezTo>
                  <a:cubicBezTo>
                    <a:pt x="0" y="35093"/>
                    <a:pt x="286" y="35397"/>
                    <a:pt x="559" y="35397"/>
                  </a:cubicBezTo>
                  <a:cubicBezTo>
                    <a:pt x="686" y="35397"/>
                    <a:pt x="809" y="35332"/>
                    <a:pt x="883" y="35174"/>
                  </a:cubicBezTo>
                  <a:cubicBezTo>
                    <a:pt x="3352" y="30103"/>
                    <a:pt x="5687" y="25000"/>
                    <a:pt x="7788" y="19763"/>
                  </a:cubicBezTo>
                  <a:cubicBezTo>
                    <a:pt x="8855" y="17161"/>
                    <a:pt x="9823" y="14525"/>
                    <a:pt x="10757" y="11857"/>
                  </a:cubicBezTo>
                  <a:cubicBezTo>
                    <a:pt x="11524" y="9789"/>
                    <a:pt x="12525" y="7787"/>
                    <a:pt x="13826" y="5986"/>
                  </a:cubicBezTo>
                  <a:cubicBezTo>
                    <a:pt x="15293" y="3985"/>
                    <a:pt x="17095" y="2283"/>
                    <a:pt x="18963" y="682"/>
                  </a:cubicBezTo>
                  <a:cubicBezTo>
                    <a:pt x="19301" y="422"/>
                    <a:pt x="19011" y="0"/>
                    <a:pt x="18677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0" name="Google Shape;5270;p19"/>
            <p:cNvSpPr/>
            <p:nvPr/>
          </p:nvSpPr>
          <p:spPr>
            <a:xfrm>
              <a:off x="1524162" y="373308"/>
              <a:ext cx="201494" cy="167043"/>
            </a:xfrm>
            <a:custGeom>
              <a:avLst/>
              <a:gdLst/>
              <a:ahLst/>
              <a:cxnLst/>
              <a:rect l="l" t="t" r="r" b="b"/>
              <a:pathLst>
                <a:path w="6726" h="5576" extrusionOk="0">
                  <a:moveTo>
                    <a:pt x="4720" y="0"/>
                  </a:moveTo>
                  <a:cubicBezTo>
                    <a:pt x="4637" y="0"/>
                    <a:pt x="4555" y="19"/>
                    <a:pt x="4491" y="51"/>
                  </a:cubicBezTo>
                  <a:cubicBezTo>
                    <a:pt x="3156" y="651"/>
                    <a:pt x="1855" y="1385"/>
                    <a:pt x="454" y="1852"/>
                  </a:cubicBezTo>
                  <a:cubicBezTo>
                    <a:pt x="1" y="2003"/>
                    <a:pt x="123" y="2676"/>
                    <a:pt x="523" y="2676"/>
                  </a:cubicBezTo>
                  <a:cubicBezTo>
                    <a:pt x="564" y="2676"/>
                    <a:pt x="608" y="2668"/>
                    <a:pt x="655" y="2653"/>
                  </a:cubicBezTo>
                  <a:cubicBezTo>
                    <a:pt x="1941" y="2214"/>
                    <a:pt x="3150" y="1597"/>
                    <a:pt x="4372" y="1002"/>
                  </a:cubicBezTo>
                  <a:lnTo>
                    <a:pt x="4372" y="1002"/>
                  </a:lnTo>
                  <a:cubicBezTo>
                    <a:pt x="4665" y="2485"/>
                    <a:pt x="5313" y="3873"/>
                    <a:pt x="5825" y="5288"/>
                  </a:cubicBezTo>
                  <a:cubicBezTo>
                    <a:pt x="5891" y="5488"/>
                    <a:pt x="6059" y="5576"/>
                    <a:pt x="6225" y="5576"/>
                  </a:cubicBezTo>
                  <a:cubicBezTo>
                    <a:pt x="6476" y="5576"/>
                    <a:pt x="6726" y="5375"/>
                    <a:pt x="6626" y="5055"/>
                  </a:cubicBezTo>
                  <a:cubicBezTo>
                    <a:pt x="6058" y="3487"/>
                    <a:pt x="5325" y="1952"/>
                    <a:pt x="5091" y="284"/>
                  </a:cubicBezTo>
                  <a:cubicBezTo>
                    <a:pt x="5069" y="81"/>
                    <a:pt x="4893" y="0"/>
                    <a:pt x="4720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1" name="Google Shape;5271;p19"/>
            <p:cNvSpPr/>
            <p:nvPr/>
          </p:nvSpPr>
          <p:spPr>
            <a:xfrm>
              <a:off x="1522934" y="228264"/>
              <a:ext cx="280103" cy="217881"/>
            </a:xfrm>
            <a:custGeom>
              <a:avLst/>
              <a:gdLst/>
              <a:ahLst/>
              <a:cxnLst/>
              <a:rect l="l" t="t" r="r" b="b"/>
              <a:pathLst>
                <a:path w="9350" h="7273" extrusionOk="0">
                  <a:moveTo>
                    <a:pt x="6183" y="0"/>
                  </a:moveTo>
                  <a:cubicBezTo>
                    <a:pt x="4107" y="0"/>
                    <a:pt x="2152" y="1072"/>
                    <a:pt x="395" y="2058"/>
                  </a:cubicBezTo>
                  <a:cubicBezTo>
                    <a:pt x="1" y="2283"/>
                    <a:pt x="225" y="2818"/>
                    <a:pt x="586" y="2818"/>
                  </a:cubicBezTo>
                  <a:cubicBezTo>
                    <a:pt x="652" y="2818"/>
                    <a:pt x="723" y="2800"/>
                    <a:pt x="796" y="2758"/>
                  </a:cubicBezTo>
                  <a:cubicBezTo>
                    <a:pt x="2474" y="1857"/>
                    <a:pt x="4326" y="840"/>
                    <a:pt x="6270" y="840"/>
                  </a:cubicBezTo>
                  <a:cubicBezTo>
                    <a:pt x="6287" y="840"/>
                    <a:pt x="6304" y="840"/>
                    <a:pt x="6321" y="840"/>
                  </a:cubicBezTo>
                  <a:lnTo>
                    <a:pt x="6321" y="840"/>
                  </a:lnTo>
                  <a:cubicBezTo>
                    <a:pt x="6680" y="2983"/>
                    <a:pt x="7901" y="4885"/>
                    <a:pt x="8468" y="6995"/>
                  </a:cubicBezTo>
                  <a:cubicBezTo>
                    <a:pt x="8520" y="7189"/>
                    <a:pt x="8673" y="7273"/>
                    <a:pt x="8832" y="7273"/>
                  </a:cubicBezTo>
                  <a:cubicBezTo>
                    <a:pt x="9083" y="7273"/>
                    <a:pt x="9350" y="7067"/>
                    <a:pt x="9268" y="6761"/>
                  </a:cubicBezTo>
                  <a:cubicBezTo>
                    <a:pt x="8701" y="4626"/>
                    <a:pt x="7367" y="2691"/>
                    <a:pt x="7100" y="456"/>
                  </a:cubicBezTo>
                  <a:cubicBezTo>
                    <a:pt x="7067" y="223"/>
                    <a:pt x="6933" y="56"/>
                    <a:pt x="6700" y="23"/>
                  </a:cubicBezTo>
                  <a:cubicBezTo>
                    <a:pt x="6527" y="8"/>
                    <a:pt x="6355" y="0"/>
                    <a:pt x="6183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2" name="Google Shape;5272;p19"/>
            <p:cNvSpPr/>
            <p:nvPr/>
          </p:nvSpPr>
          <p:spPr>
            <a:xfrm>
              <a:off x="1512719" y="76270"/>
              <a:ext cx="388219" cy="265753"/>
            </a:xfrm>
            <a:custGeom>
              <a:avLst/>
              <a:gdLst/>
              <a:ahLst/>
              <a:cxnLst/>
              <a:rect l="l" t="t" r="r" b="b"/>
              <a:pathLst>
                <a:path w="12959" h="8871" extrusionOk="0">
                  <a:moveTo>
                    <a:pt x="9243" y="1"/>
                  </a:moveTo>
                  <a:cubicBezTo>
                    <a:pt x="9197" y="1"/>
                    <a:pt x="9152" y="9"/>
                    <a:pt x="9109" y="27"/>
                  </a:cubicBezTo>
                  <a:cubicBezTo>
                    <a:pt x="6240" y="794"/>
                    <a:pt x="3438" y="1761"/>
                    <a:pt x="503" y="2295"/>
                  </a:cubicBezTo>
                  <a:cubicBezTo>
                    <a:pt x="0" y="2389"/>
                    <a:pt x="178" y="3104"/>
                    <a:pt x="646" y="3104"/>
                  </a:cubicBezTo>
                  <a:cubicBezTo>
                    <a:pt x="675" y="3104"/>
                    <a:pt x="705" y="3101"/>
                    <a:pt x="736" y="3095"/>
                  </a:cubicBezTo>
                  <a:cubicBezTo>
                    <a:pt x="3528" y="2582"/>
                    <a:pt x="6226" y="1668"/>
                    <a:pt x="8981" y="916"/>
                  </a:cubicBezTo>
                  <a:lnTo>
                    <a:pt x="8981" y="916"/>
                  </a:lnTo>
                  <a:cubicBezTo>
                    <a:pt x="10166" y="3393"/>
                    <a:pt x="11307" y="5933"/>
                    <a:pt x="12078" y="8566"/>
                  </a:cubicBezTo>
                  <a:cubicBezTo>
                    <a:pt x="12131" y="8779"/>
                    <a:pt x="12291" y="8870"/>
                    <a:pt x="12456" y="8870"/>
                  </a:cubicBezTo>
                  <a:cubicBezTo>
                    <a:pt x="12702" y="8870"/>
                    <a:pt x="12958" y="8666"/>
                    <a:pt x="12878" y="8366"/>
                  </a:cubicBezTo>
                  <a:cubicBezTo>
                    <a:pt x="12078" y="5530"/>
                    <a:pt x="10810" y="2862"/>
                    <a:pt x="9576" y="193"/>
                  </a:cubicBezTo>
                  <a:cubicBezTo>
                    <a:pt x="9502" y="70"/>
                    <a:pt x="9373" y="1"/>
                    <a:pt x="9243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3" name="Google Shape;5273;p19"/>
            <p:cNvSpPr/>
            <p:nvPr/>
          </p:nvSpPr>
          <p:spPr>
            <a:xfrm>
              <a:off x="1532699" y="-106248"/>
              <a:ext cx="446786" cy="249426"/>
            </a:xfrm>
            <a:custGeom>
              <a:avLst/>
              <a:gdLst/>
              <a:ahLst/>
              <a:cxnLst/>
              <a:rect l="l" t="t" r="r" b="b"/>
              <a:pathLst>
                <a:path w="14914" h="8326" extrusionOk="0">
                  <a:moveTo>
                    <a:pt x="10815" y="0"/>
                  </a:moveTo>
                  <a:cubicBezTo>
                    <a:pt x="10781" y="0"/>
                    <a:pt x="10746" y="5"/>
                    <a:pt x="10710" y="15"/>
                  </a:cubicBezTo>
                  <a:cubicBezTo>
                    <a:pt x="7308" y="1349"/>
                    <a:pt x="4139" y="3351"/>
                    <a:pt x="503" y="4051"/>
                  </a:cubicBezTo>
                  <a:cubicBezTo>
                    <a:pt x="1" y="4146"/>
                    <a:pt x="178" y="4861"/>
                    <a:pt x="618" y="4861"/>
                  </a:cubicBezTo>
                  <a:cubicBezTo>
                    <a:pt x="645" y="4861"/>
                    <a:pt x="674" y="4858"/>
                    <a:pt x="703" y="4852"/>
                  </a:cubicBezTo>
                  <a:cubicBezTo>
                    <a:pt x="4210" y="4176"/>
                    <a:pt x="7282" y="2291"/>
                    <a:pt x="10577" y="961"/>
                  </a:cubicBezTo>
                  <a:lnTo>
                    <a:pt x="10577" y="961"/>
                  </a:lnTo>
                  <a:cubicBezTo>
                    <a:pt x="11592" y="3362"/>
                    <a:pt x="13160" y="5527"/>
                    <a:pt x="14013" y="8021"/>
                  </a:cubicBezTo>
                  <a:cubicBezTo>
                    <a:pt x="14079" y="8234"/>
                    <a:pt x="14248" y="8325"/>
                    <a:pt x="14415" y="8325"/>
                  </a:cubicBezTo>
                  <a:cubicBezTo>
                    <a:pt x="14665" y="8325"/>
                    <a:pt x="14913" y="8121"/>
                    <a:pt x="14813" y="7821"/>
                  </a:cubicBezTo>
                  <a:cubicBezTo>
                    <a:pt x="13913" y="5186"/>
                    <a:pt x="12211" y="2917"/>
                    <a:pt x="11211" y="315"/>
                  </a:cubicBezTo>
                  <a:cubicBezTo>
                    <a:pt x="11154" y="146"/>
                    <a:pt x="11002" y="0"/>
                    <a:pt x="1081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4" name="Google Shape;5274;p19"/>
            <p:cNvSpPr/>
            <p:nvPr/>
          </p:nvSpPr>
          <p:spPr>
            <a:xfrm>
              <a:off x="1720100" y="-252581"/>
              <a:ext cx="279863" cy="178007"/>
            </a:xfrm>
            <a:custGeom>
              <a:avLst/>
              <a:gdLst/>
              <a:ahLst/>
              <a:cxnLst/>
              <a:rect l="l" t="t" r="r" b="b"/>
              <a:pathLst>
                <a:path w="9342" h="5942" extrusionOk="0">
                  <a:moveTo>
                    <a:pt x="7095" y="0"/>
                  </a:moveTo>
                  <a:cubicBezTo>
                    <a:pt x="7051" y="0"/>
                    <a:pt x="7004" y="9"/>
                    <a:pt x="6956" y="30"/>
                  </a:cubicBezTo>
                  <a:cubicBezTo>
                    <a:pt x="4688" y="797"/>
                    <a:pt x="2653" y="2065"/>
                    <a:pt x="418" y="2965"/>
                  </a:cubicBezTo>
                  <a:cubicBezTo>
                    <a:pt x="1" y="3115"/>
                    <a:pt x="116" y="3797"/>
                    <a:pt x="503" y="3797"/>
                  </a:cubicBezTo>
                  <a:cubicBezTo>
                    <a:pt x="549" y="3797"/>
                    <a:pt x="599" y="3787"/>
                    <a:pt x="652" y="3766"/>
                  </a:cubicBezTo>
                  <a:cubicBezTo>
                    <a:pt x="2725" y="2918"/>
                    <a:pt x="4680" y="1744"/>
                    <a:pt x="6795" y="970"/>
                  </a:cubicBezTo>
                  <a:lnTo>
                    <a:pt x="6795" y="970"/>
                  </a:lnTo>
                  <a:cubicBezTo>
                    <a:pt x="7288" y="2577"/>
                    <a:pt x="7663" y="4267"/>
                    <a:pt x="8457" y="5734"/>
                  </a:cubicBezTo>
                  <a:cubicBezTo>
                    <a:pt x="8530" y="5880"/>
                    <a:pt x="8652" y="5941"/>
                    <a:pt x="8777" y="5941"/>
                  </a:cubicBezTo>
                  <a:cubicBezTo>
                    <a:pt x="9052" y="5941"/>
                    <a:pt x="9341" y="5645"/>
                    <a:pt x="9158" y="5300"/>
                  </a:cubicBezTo>
                  <a:cubicBezTo>
                    <a:pt x="8357" y="3766"/>
                    <a:pt x="8024" y="1965"/>
                    <a:pt x="7456" y="297"/>
                  </a:cubicBezTo>
                  <a:cubicBezTo>
                    <a:pt x="7403" y="138"/>
                    <a:pt x="7266" y="0"/>
                    <a:pt x="709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5" name="Google Shape;5275;p19"/>
            <p:cNvSpPr/>
            <p:nvPr/>
          </p:nvSpPr>
          <p:spPr>
            <a:xfrm>
              <a:off x="1919452" y="216941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35" y="1"/>
                  </a:moveTo>
                  <a:cubicBezTo>
                    <a:pt x="1" y="1"/>
                    <a:pt x="1" y="801"/>
                    <a:pt x="535" y="801"/>
                  </a:cubicBezTo>
                  <a:cubicBezTo>
                    <a:pt x="1035" y="801"/>
                    <a:pt x="1035" y="1"/>
                    <a:pt x="535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6" name="Google Shape;5276;p19"/>
            <p:cNvSpPr/>
            <p:nvPr/>
          </p:nvSpPr>
          <p:spPr>
            <a:xfrm>
              <a:off x="1955429" y="183960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01" y="1"/>
                  </a:moveTo>
                  <a:cubicBezTo>
                    <a:pt x="1" y="1"/>
                    <a:pt x="1" y="801"/>
                    <a:pt x="501" y="801"/>
                  </a:cubicBezTo>
                  <a:cubicBezTo>
                    <a:pt x="1035" y="801"/>
                    <a:pt x="1035" y="1"/>
                    <a:pt x="50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7" name="Google Shape;5277;p19"/>
            <p:cNvSpPr/>
            <p:nvPr/>
          </p:nvSpPr>
          <p:spPr>
            <a:xfrm>
              <a:off x="1968429" y="242912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01" y="1"/>
                  </a:moveTo>
                  <a:cubicBezTo>
                    <a:pt x="0" y="1"/>
                    <a:pt x="0" y="801"/>
                    <a:pt x="501" y="801"/>
                  </a:cubicBezTo>
                  <a:cubicBezTo>
                    <a:pt x="1034" y="801"/>
                    <a:pt x="1034" y="1"/>
                    <a:pt x="50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8" name="Google Shape;5278;p19"/>
            <p:cNvSpPr/>
            <p:nvPr/>
          </p:nvSpPr>
          <p:spPr>
            <a:xfrm>
              <a:off x="1586709" y="67044"/>
              <a:ext cx="32025" cy="24026"/>
            </a:xfrm>
            <a:custGeom>
              <a:avLst/>
              <a:gdLst/>
              <a:ahLst/>
              <a:cxnLst/>
              <a:rect l="l" t="t" r="r" b="b"/>
              <a:pathLst>
                <a:path w="1069" h="802" extrusionOk="0">
                  <a:moveTo>
                    <a:pt x="535" y="1"/>
                  </a:moveTo>
                  <a:cubicBezTo>
                    <a:pt x="1" y="1"/>
                    <a:pt x="1" y="802"/>
                    <a:pt x="535" y="802"/>
                  </a:cubicBezTo>
                  <a:cubicBezTo>
                    <a:pt x="1068" y="802"/>
                    <a:pt x="1068" y="1"/>
                    <a:pt x="535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9" name="Google Shape;5279;p19"/>
            <p:cNvSpPr/>
            <p:nvPr/>
          </p:nvSpPr>
          <p:spPr>
            <a:xfrm>
              <a:off x="1625681" y="37088"/>
              <a:ext cx="32025" cy="25015"/>
            </a:xfrm>
            <a:custGeom>
              <a:avLst/>
              <a:gdLst/>
              <a:ahLst/>
              <a:cxnLst/>
              <a:rect l="l" t="t" r="r" b="b"/>
              <a:pathLst>
                <a:path w="1069" h="835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68" y="834"/>
                    <a:pt x="1068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80" name="Google Shape;5280;p19"/>
            <p:cNvSpPr/>
            <p:nvPr/>
          </p:nvSpPr>
          <p:spPr>
            <a:xfrm>
              <a:off x="1736605" y="-219720"/>
              <a:ext cx="31995" cy="24026"/>
            </a:xfrm>
            <a:custGeom>
              <a:avLst/>
              <a:gdLst/>
              <a:ahLst/>
              <a:cxnLst/>
              <a:rect l="l" t="t" r="r" b="b"/>
              <a:pathLst>
                <a:path w="1068" h="802" extrusionOk="0">
                  <a:moveTo>
                    <a:pt x="534" y="0"/>
                  </a:moveTo>
                  <a:cubicBezTo>
                    <a:pt x="1" y="0"/>
                    <a:pt x="1" y="801"/>
                    <a:pt x="534" y="801"/>
                  </a:cubicBezTo>
                  <a:cubicBezTo>
                    <a:pt x="1068" y="801"/>
                    <a:pt x="1068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81" name="Google Shape;5281;p19"/>
            <p:cNvSpPr/>
            <p:nvPr/>
          </p:nvSpPr>
          <p:spPr>
            <a:xfrm>
              <a:off x="1779561" y="-252701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01" y="1"/>
                  </a:moveTo>
                  <a:cubicBezTo>
                    <a:pt x="1" y="1"/>
                    <a:pt x="1" y="835"/>
                    <a:pt x="501" y="835"/>
                  </a:cubicBezTo>
                  <a:cubicBezTo>
                    <a:pt x="1035" y="835"/>
                    <a:pt x="1035" y="1"/>
                    <a:pt x="50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82" name="Google Shape;5282;p19"/>
            <p:cNvSpPr/>
            <p:nvPr/>
          </p:nvSpPr>
          <p:spPr>
            <a:xfrm>
              <a:off x="1785582" y="265918"/>
              <a:ext cx="31995" cy="23996"/>
            </a:xfrm>
            <a:custGeom>
              <a:avLst/>
              <a:gdLst/>
              <a:ahLst/>
              <a:cxnLst/>
              <a:rect l="l" t="t" r="r" b="b"/>
              <a:pathLst>
                <a:path w="1068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67" y="801"/>
                    <a:pt x="1067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83" name="Google Shape;5283;p19"/>
            <p:cNvSpPr/>
            <p:nvPr/>
          </p:nvSpPr>
          <p:spPr>
            <a:xfrm>
              <a:off x="1808558" y="323852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8" y="835"/>
                    <a:pt x="1068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84" name="Google Shape;5284;p19"/>
            <p:cNvSpPr/>
            <p:nvPr/>
          </p:nvSpPr>
          <p:spPr>
            <a:xfrm>
              <a:off x="1524761" y="369833"/>
              <a:ext cx="32025" cy="23996"/>
            </a:xfrm>
            <a:custGeom>
              <a:avLst/>
              <a:gdLst/>
              <a:ahLst/>
              <a:cxnLst/>
              <a:rect l="l" t="t" r="r" b="b"/>
              <a:pathLst>
                <a:path w="1069" h="801" extrusionOk="0">
                  <a:moveTo>
                    <a:pt x="535" y="0"/>
                  </a:moveTo>
                  <a:cubicBezTo>
                    <a:pt x="1" y="0"/>
                    <a:pt x="1" y="801"/>
                    <a:pt x="535" y="801"/>
                  </a:cubicBezTo>
                  <a:cubicBezTo>
                    <a:pt x="1068" y="801"/>
                    <a:pt x="1068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85" name="Google Shape;5285;p19"/>
            <p:cNvSpPr/>
            <p:nvPr/>
          </p:nvSpPr>
          <p:spPr>
            <a:xfrm>
              <a:off x="1573738" y="333857"/>
              <a:ext cx="31995" cy="23996"/>
            </a:xfrm>
            <a:custGeom>
              <a:avLst/>
              <a:gdLst/>
              <a:ahLst/>
              <a:cxnLst/>
              <a:rect l="l" t="t" r="r" b="b"/>
              <a:pathLst>
                <a:path w="1068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68" y="801"/>
                    <a:pt x="1068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86" name="Google Shape;5286;p19"/>
            <p:cNvSpPr/>
            <p:nvPr/>
          </p:nvSpPr>
          <p:spPr>
            <a:xfrm>
              <a:off x="1632690" y="545701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34" y="801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87" name="Google Shape;5287;p19"/>
            <p:cNvSpPr/>
            <p:nvPr/>
          </p:nvSpPr>
          <p:spPr>
            <a:xfrm>
              <a:off x="1599709" y="597644"/>
              <a:ext cx="32025" cy="25015"/>
            </a:xfrm>
            <a:custGeom>
              <a:avLst/>
              <a:gdLst/>
              <a:ahLst/>
              <a:cxnLst/>
              <a:rect l="l" t="t" r="r" b="b"/>
              <a:pathLst>
                <a:path w="1069" h="835" extrusionOk="0">
                  <a:moveTo>
                    <a:pt x="534" y="1"/>
                  </a:moveTo>
                  <a:cubicBezTo>
                    <a:pt x="1" y="1"/>
                    <a:pt x="1" y="835"/>
                    <a:pt x="534" y="835"/>
                  </a:cubicBezTo>
                  <a:cubicBezTo>
                    <a:pt x="1068" y="835"/>
                    <a:pt x="1068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288" name="Google Shape;5288;p19"/>
          <p:cNvGrpSpPr/>
          <p:nvPr/>
        </p:nvGrpSpPr>
        <p:grpSpPr>
          <a:xfrm rot="10800000" flipH="1">
            <a:off x="2265167" y="6029216"/>
            <a:ext cx="1041403" cy="1459267"/>
            <a:chOff x="1897495" y="-461400"/>
            <a:chExt cx="815443" cy="1139815"/>
          </a:xfrm>
        </p:grpSpPr>
        <p:sp>
          <p:nvSpPr>
            <p:cNvPr id="5289" name="Google Shape;5289;p19"/>
            <p:cNvSpPr/>
            <p:nvPr/>
          </p:nvSpPr>
          <p:spPr>
            <a:xfrm>
              <a:off x="1897495" y="-345293"/>
              <a:ext cx="815443" cy="1023708"/>
            </a:xfrm>
            <a:custGeom>
              <a:avLst/>
              <a:gdLst/>
              <a:ahLst/>
              <a:cxnLst/>
              <a:rect l="l" t="t" r="r" b="b"/>
              <a:pathLst>
                <a:path w="27220" h="34172" extrusionOk="0">
                  <a:moveTo>
                    <a:pt x="7239" y="1"/>
                  </a:moveTo>
                  <a:cubicBezTo>
                    <a:pt x="7053" y="1"/>
                    <a:pt x="6874" y="8"/>
                    <a:pt x="6705" y="23"/>
                  </a:cubicBezTo>
                  <a:cubicBezTo>
                    <a:pt x="4470" y="3992"/>
                    <a:pt x="3536" y="8496"/>
                    <a:pt x="2035" y="12665"/>
                  </a:cubicBezTo>
                  <a:cubicBezTo>
                    <a:pt x="1607" y="13858"/>
                    <a:pt x="1" y="17770"/>
                    <a:pt x="1459" y="17770"/>
                  </a:cubicBezTo>
                  <a:cubicBezTo>
                    <a:pt x="1591" y="17770"/>
                    <a:pt x="1749" y="17738"/>
                    <a:pt x="1935" y="17669"/>
                  </a:cubicBezTo>
                  <a:cubicBezTo>
                    <a:pt x="3669" y="16968"/>
                    <a:pt x="4236" y="14433"/>
                    <a:pt x="6338" y="13833"/>
                  </a:cubicBezTo>
                  <a:lnTo>
                    <a:pt x="6338" y="13833"/>
                  </a:lnTo>
                  <a:cubicBezTo>
                    <a:pt x="7405" y="16401"/>
                    <a:pt x="2969" y="18503"/>
                    <a:pt x="3436" y="21071"/>
                  </a:cubicBezTo>
                  <a:cubicBezTo>
                    <a:pt x="3669" y="22806"/>
                    <a:pt x="7405" y="28276"/>
                    <a:pt x="9273" y="28510"/>
                  </a:cubicBezTo>
                  <a:cubicBezTo>
                    <a:pt x="9290" y="28511"/>
                    <a:pt x="9307" y="28512"/>
                    <a:pt x="9324" y="28512"/>
                  </a:cubicBezTo>
                  <a:cubicBezTo>
                    <a:pt x="10766" y="28512"/>
                    <a:pt x="12521" y="23463"/>
                    <a:pt x="13943" y="23463"/>
                  </a:cubicBezTo>
                  <a:cubicBezTo>
                    <a:pt x="14092" y="23463"/>
                    <a:pt x="14236" y="23518"/>
                    <a:pt x="14377" y="23640"/>
                  </a:cubicBezTo>
                  <a:cubicBezTo>
                    <a:pt x="16011" y="24907"/>
                    <a:pt x="12542" y="29110"/>
                    <a:pt x="13109" y="30611"/>
                  </a:cubicBezTo>
                  <a:cubicBezTo>
                    <a:pt x="13910" y="32846"/>
                    <a:pt x="20782" y="33780"/>
                    <a:pt x="22883" y="34114"/>
                  </a:cubicBezTo>
                  <a:cubicBezTo>
                    <a:pt x="23175" y="34153"/>
                    <a:pt x="23443" y="34172"/>
                    <a:pt x="23691" y="34172"/>
                  </a:cubicBezTo>
                  <a:cubicBezTo>
                    <a:pt x="26409" y="34172"/>
                    <a:pt x="26547" y="31901"/>
                    <a:pt x="26853" y="29210"/>
                  </a:cubicBezTo>
                  <a:cubicBezTo>
                    <a:pt x="27086" y="27009"/>
                    <a:pt x="27219" y="24674"/>
                    <a:pt x="27086" y="22339"/>
                  </a:cubicBezTo>
                  <a:cubicBezTo>
                    <a:pt x="26986" y="19070"/>
                    <a:pt x="24651" y="20004"/>
                    <a:pt x="22082" y="19303"/>
                  </a:cubicBezTo>
                  <a:cubicBezTo>
                    <a:pt x="17546" y="18036"/>
                    <a:pt x="23584" y="17802"/>
                    <a:pt x="25218" y="17569"/>
                  </a:cubicBezTo>
                  <a:cubicBezTo>
                    <a:pt x="27086" y="17335"/>
                    <a:pt x="26986" y="17102"/>
                    <a:pt x="26853" y="15234"/>
                  </a:cubicBezTo>
                  <a:cubicBezTo>
                    <a:pt x="26752" y="13733"/>
                    <a:pt x="26752" y="12432"/>
                    <a:pt x="26386" y="11031"/>
                  </a:cubicBezTo>
                  <a:cubicBezTo>
                    <a:pt x="25918" y="8781"/>
                    <a:pt x="24929" y="8033"/>
                    <a:pt x="23430" y="8033"/>
                  </a:cubicBezTo>
                  <a:cubicBezTo>
                    <a:pt x="22685" y="8033"/>
                    <a:pt x="21812" y="8218"/>
                    <a:pt x="20815" y="8496"/>
                  </a:cubicBezTo>
                  <a:cubicBezTo>
                    <a:pt x="20323" y="8660"/>
                    <a:pt x="19140" y="9169"/>
                    <a:pt x="18237" y="9169"/>
                  </a:cubicBezTo>
                  <a:cubicBezTo>
                    <a:pt x="17854" y="9169"/>
                    <a:pt x="17521" y="9077"/>
                    <a:pt x="17312" y="8829"/>
                  </a:cubicBezTo>
                  <a:cubicBezTo>
                    <a:pt x="15911" y="7428"/>
                    <a:pt x="19047" y="6728"/>
                    <a:pt x="19881" y="6394"/>
                  </a:cubicBezTo>
                  <a:cubicBezTo>
                    <a:pt x="21482" y="5794"/>
                    <a:pt x="23950" y="5227"/>
                    <a:pt x="21716" y="3459"/>
                  </a:cubicBezTo>
                  <a:cubicBezTo>
                    <a:pt x="20448" y="2658"/>
                    <a:pt x="18447" y="2525"/>
                    <a:pt x="17079" y="2191"/>
                  </a:cubicBezTo>
                  <a:cubicBezTo>
                    <a:pt x="14548" y="1535"/>
                    <a:pt x="9999" y="1"/>
                    <a:pt x="72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0" name="Google Shape;5290;p19"/>
            <p:cNvSpPr/>
            <p:nvPr/>
          </p:nvSpPr>
          <p:spPr>
            <a:xfrm>
              <a:off x="2063148" y="-461400"/>
              <a:ext cx="574974" cy="1048962"/>
            </a:xfrm>
            <a:custGeom>
              <a:avLst/>
              <a:gdLst/>
              <a:ahLst/>
              <a:cxnLst/>
              <a:rect l="l" t="t" r="r" b="b"/>
              <a:pathLst>
                <a:path w="19193" h="35015" extrusionOk="0">
                  <a:moveTo>
                    <a:pt x="382" y="0"/>
                  </a:moveTo>
                  <a:cubicBezTo>
                    <a:pt x="201" y="0"/>
                    <a:pt x="1" y="156"/>
                    <a:pt x="41" y="396"/>
                  </a:cubicBezTo>
                  <a:cubicBezTo>
                    <a:pt x="574" y="2731"/>
                    <a:pt x="1742" y="4966"/>
                    <a:pt x="2876" y="7034"/>
                  </a:cubicBezTo>
                  <a:cubicBezTo>
                    <a:pt x="4110" y="9303"/>
                    <a:pt x="5344" y="11538"/>
                    <a:pt x="6579" y="13806"/>
                  </a:cubicBezTo>
                  <a:cubicBezTo>
                    <a:pt x="9014" y="18342"/>
                    <a:pt x="11516" y="22879"/>
                    <a:pt x="14051" y="27349"/>
                  </a:cubicBezTo>
                  <a:cubicBezTo>
                    <a:pt x="15518" y="29884"/>
                    <a:pt x="16986" y="32386"/>
                    <a:pt x="18521" y="34854"/>
                  </a:cubicBezTo>
                  <a:cubicBezTo>
                    <a:pt x="18583" y="34968"/>
                    <a:pt x="18677" y="35014"/>
                    <a:pt x="18771" y="35014"/>
                  </a:cubicBezTo>
                  <a:cubicBezTo>
                    <a:pt x="18981" y="35014"/>
                    <a:pt x="19192" y="34784"/>
                    <a:pt x="19054" y="34554"/>
                  </a:cubicBezTo>
                  <a:cubicBezTo>
                    <a:pt x="13717" y="25848"/>
                    <a:pt x="8947" y="16841"/>
                    <a:pt x="4044" y="7902"/>
                  </a:cubicBezTo>
                  <a:cubicBezTo>
                    <a:pt x="2709" y="5467"/>
                    <a:pt x="1275" y="2965"/>
                    <a:pt x="641" y="230"/>
                  </a:cubicBezTo>
                  <a:cubicBezTo>
                    <a:pt x="614" y="69"/>
                    <a:pt x="502" y="0"/>
                    <a:pt x="382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1" name="Google Shape;5291;p19"/>
            <p:cNvSpPr/>
            <p:nvPr/>
          </p:nvSpPr>
          <p:spPr>
            <a:xfrm>
              <a:off x="2112814" y="-304284"/>
              <a:ext cx="166684" cy="157666"/>
            </a:xfrm>
            <a:custGeom>
              <a:avLst/>
              <a:gdLst/>
              <a:ahLst/>
              <a:cxnLst/>
              <a:rect l="l" t="t" r="r" b="b"/>
              <a:pathLst>
                <a:path w="5564" h="5263" extrusionOk="0">
                  <a:moveTo>
                    <a:pt x="1439" y="0"/>
                  </a:moveTo>
                  <a:cubicBezTo>
                    <a:pt x="1101" y="0"/>
                    <a:pt x="860" y="241"/>
                    <a:pt x="718" y="555"/>
                  </a:cubicBezTo>
                  <a:cubicBezTo>
                    <a:pt x="384" y="1156"/>
                    <a:pt x="217" y="1789"/>
                    <a:pt x="151" y="2457"/>
                  </a:cubicBezTo>
                  <a:cubicBezTo>
                    <a:pt x="84" y="3290"/>
                    <a:pt x="117" y="4124"/>
                    <a:pt x="17" y="4958"/>
                  </a:cubicBezTo>
                  <a:cubicBezTo>
                    <a:pt x="0" y="5163"/>
                    <a:pt x="149" y="5263"/>
                    <a:pt x="307" y="5263"/>
                  </a:cubicBezTo>
                  <a:cubicBezTo>
                    <a:pt x="458" y="5263"/>
                    <a:pt x="618" y="5171"/>
                    <a:pt x="651" y="4992"/>
                  </a:cubicBezTo>
                  <a:cubicBezTo>
                    <a:pt x="784" y="3691"/>
                    <a:pt x="584" y="2356"/>
                    <a:pt x="1085" y="1156"/>
                  </a:cubicBezTo>
                  <a:cubicBezTo>
                    <a:pt x="1151" y="989"/>
                    <a:pt x="1251" y="789"/>
                    <a:pt x="1351" y="689"/>
                  </a:cubicBezTo>
                  <a:cubicBezTo>
                    <a:pt x="1371" y="650"/>
                    <a:pt x="1379" y="633"/>
                    <a:pt x="1382" y="633"/>
                  </a:cubicBezTo>
                  <a:cubicBezTo>
                    <a:pt x="1385" y="633"/>
                    <a:pt x="1385" y="641"/>
                    <a:pt x="1385" y="655"/>
                  </a:cubicBezTo>
                  <a:cubicBezTo>
                    <a:pt x="1452" y="622"/>
                    <a:pt x="1385" y="622"/>
                    <a:pt x="1418" y="622"/>
                  </a:cubicBezTo>
                  <a:lnTo>
                    <a:pt x="1485" y="622"/>
                  </a:lnTo>
                  <a:cubicBezTo>
                    <a:pt x="1852" y="722"/>
                    <a:pt x="2252" y="1089"/>
                    <a:pt x="2619" y="1289"/>
                  </a:cubicBezTo>
                  <a:cubicBezTo>
                    <a:pt x="3019" y="1489"/>
                    <a:pt x="3420" y="1656"/>
                    <a:pt x="3787" y="1856"/>
                  </a:cubicBezTo>
                  <a:cubicBezTo>
                    <a:pt x="4187" y="2090"/>
                    <a:pt x="4587" y="2323"/>
                    <a:pt x="4954" y="2557"/>
                  </a:cubicBezTo>
                  <a:cubicBezTo>
                    <a:pt x="5012" y="2597"/>
                    <a:pt x="5069" y="2614"/>
                    <a:pt x="5124" y="2614"/>
                  </a:cubicBezTo>
                  <a:cubicBezTo>
                    <a:pt x="5383" y="2614"/>
                    <a:pt x="5563" y="2216"/>
                    <a:pt x="5288" y="2023"/>
                  </a:cubicBezTo>
                  <a:cubicBezTo>
                    <a:pt x="4554" y="1523"/>
                    <a:pt x="3787" y="1122"/>
                    <a:pt x="2986" y="755"/>
                  </a:cubicBezTo>
                  <a:cubicBezTo>
                    <a:pt x="2519" y="522"/>
                    <a:pt x="2119" y="155"/>
                    <a:pt x="1618" y="21"/>
                  </a:cubicBezTo>
                  <a:cubicBezTo>
                    <a:pt x="1556" y="7"/>
                    <a:pt x="1496" y="0"/>
                    <a:pt x="143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2" name="Google Shape;5292;p19"/>
            <p:cNvSpPr/>
            <p:nvPr/>
          </p:nvSpPr>
          <p:spPr>
            <a:xfrm>
              <a:off x="2178776" y="-133328"/>
              <a:ext cx="228696" cy="228396"/>
            </a:xfrm>
            <a:custGeom>
              <a:avLst/>
              <a:gdLst/>
              <a:ahLst/>
              <a:cxnLst/>
              <a:rect l="l" t="t" r="r" b="b"/>
              <a:pathLst>
                <a:path w="7634" h="7624" extrusionOk="0">
                  <a:moveTo>
                    <a:pt x="1506" y="1"/>
                  </a:moveTo>
                  <a:cubicBezTo>
                    <a:pt x="1383" y="1"/>
                    <a:pt x="1245" y="110"/>
                    <a:pt x="1218" y="219"/>
                  </a:cubicBezTo>
                  <a:cubicBezTo>
                    <a:pt x="717" y="2587"/>
                    <a:pt x="284" y="4922"/>
                    <a:pt x="17" y="7324"/>
                  </a:cubicBezTo>
                  <a:cubicBezTo>
                    <a:pt x="0" y="7524"/>
                    <a:pt x="150" y="7624"/>
                    <a:pt x="309" y="7624"/>
                  </a:cubicBezTo>
                  <a:cubicBezTo>
                    <a:pt x="467" y="7624"/>
                    <a:pt x="634" y="7524"/>
                    <a:pt x="651" y="7324"/>
                  </a:cubicBezTo>
                  <a:cubicBezTo>
                    <a:pt x="873" y="5096"/>
                    <a:pt x="1278" y="2899"/>
                    <a:pt x="1749" y="732"/>
                  </a:cubicBezTo>
                  <a:lnTo>
                    <a:pt x="1749" y="732"/>
                  </a:lnTo>
                  <a:cubicBezTo>
                    <a:pt x="3636" y="1390"/>
                    <a:pt x="5479" y="2290"/>
                    <a:pt x="7055" y="3488"/>
                  </a:cubicBezTo>
                  <a:cubicBezTo>
                    <a:pt x="7116" y="3537"/>
                    <a:pt x="7176" y="3558"/>
                    <a:pt x="7232" y="3558"/>
                  </a:cubicBezTo>
                  <a:cubicBezTo>
                    <a:pt x="7479" y="3558"/>
                    <a:pt x="7634" y="3145"/>
                    <a:pt x="7389" y="2954"/>
                  </a:cubicBezTo>
                  <a:cubicBezTo>
                    <a:pt x="5654" y="1653"/>
                    <a:pt x="3619" y="686"/>
                    <a:pt x="1585" y="19"/>
                  </a:cubicBezTo>
                  <a:cubicBezTo>
                    <a:pt x="1560" y="6"/>
                    <a:pt x="1533" y="1"/>
                    <a:pt x="150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3" name="Google Shape;5293;p19"/>
            <p:cNvSpPr/>
            <p:nvPr/>
          </p:nvSpPr>
          <p:spPr>
            <a:xfrm>
              <a:off x="2245726" y="-14016"/>
              <a:ext cx="256676" cy="324949"/>
            </a:xfrm>
            <a:custGeom>
              <a:avLst/>
              <a:gdLst/>
              <a:ahLst/>
              <a:cxnLst/>
              <a:rect l="l" t="t" r="r" b="b"/>
              <a:pathLst>
                <a:path w="8568" h="10847" extrusionOk="0">
                  <a:moveTo>
                    <a:pt x="1357" y="0"/>
                  </a:moveTo>
                  <a:cubicBezTo>
                    <a:pt x="1199" y="0"/>
                    <a:pt x="1051" y="107"/>
                    <a:pt x="1051" y="305"/>
                  </a:cubicBezTo>
                  <a:cubicBezTo>
                    <a:pt x="1151" y="3774"/>
                    <a:pt x="150" y="7110"/>
                    <a:pt x="17" y="10546"/>
                  </a:cubicBezTo>
                  <a:cubicBezTo>
                    <a:pt x="0" y="10746"/>
                    <a:pt x="150" y="10846"/>
                    <a:pt x="309" y="10846"/>
                  </a:cubicBezTo>
                  <a:cubicBezTo>
                    <a:pt x="467" y="10846"/>
                    <a:pt x="634" y="10746"/>
                    <a:pt x="650" y="10546"/>
                  </a:cubicBezTo>
                  <a:cubicBezTo>
                    <a:pt x="778" y="7272"/>
                    <a:pt x="1692" y="4088"/>
                    <a:pt x="1692" y="794"/>
                  </a:cubicBezTo>
                  <a:lnTo>
                    <a:pt x="1692" y="794"/>
                  </a:lnTo>
                  <a:cubicBezTo>
                    <a:pt x="3789" y="1755"/>
                    <a:pt x="6004" y="2529"/>
                    <a:pt x="7989" y="3708"/>
                  </a:cubicBezTo>
                  <a:cubicBezTo>
                    <a:pt x="8044" y="3746"/>
                    <a:pt x="8099" y="3763"/>
                    <a:pt x="8150" y="3763"/>
                  </a:cubicBezTo>
                  <a:cubicBezTo>
                    <a:pt x="8405" y="3763"/>
                    <a:pt x="8567" y="3341"/>
                    <a:pt x="8289" y="3174"/>
                  </a:cubicBezTo>
                  <a:cubicBezTo>
                    <a:pt x="6154" y="1873"/>
                    <a:pt x="3786" y="1106"/>
                    <a:pt x="1518" y="38"/>
                  </a:cubicBezTo>
                  <a:cubicBezTo>
                    <a:pt x="1467" y="13"/>
                    <a:pt x="1411" y="0"/>
                    <a:pt x="135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4" name="Google Shape;5294;p19"/>
            <p:cNvSpPr/>
            <p:nvPr/>
          </p:nvSpPr>
          <p:spPr>
            <a:xfrm>
              <a:off x="2354134" y="146605"/>
              <a:ext cx="132532" cy="171297"/>
            </a:xfrm>
            <a:custGeom>
              <a:avLst/>
              <a:gdLst/>
              <a:ahLst/>
              <a:cxnLst/>
              <a:rect l="l" t="t" r="r" b="b"/>
              <a:pathLst>
                <a:path w="4424" h="5718" extrusionOk="0">
                  <a:moveTo>
                    <a:pt x="760" y="1"/>
                  </a:moveTo>
                  <a:cubicBezTo>
                    <a:pt x="625" y="1"/>
                    <a:pt x="490" y="76"/>
                    <a:pt x="467" y="214"/>
                  </a:cubicBezTo>
                  <a:cubicBezTo>
                    <a:pt x="234" y="1948"/>
                    <a:pt x="0" y="3683"/>
                    <a:pt x="0" y="5417"/>
                  </a:cubicBezTo>
                  <a:cubicBezTo>
                    <a:pt x="0" y="5618"/>
                    <a:pt x="159" y="5718"/>
                    <a:pt x="317" y="5718"/>
                  </a:cubicBezTo>
                  <a:cubicBezTo>
                    <a:pt x="476" y="5718"/>
                    <a:pt x="634" y="5618"/>
                    <a:pt x="634" y="5417"/>
                  </a:cubicBezTo>
                  <a:cubicBezTo>
                    <a:pt x="634" y="3875"/>
                    <a:pt x="805" y="2304"/>
                    <a:pt x="1016" y="757"/>
                  </a:cubicBezTo>
                  <a:lnTo>
                    <a:pt x="1016" y="757"/>
                  </a:lnTo>
                  <a:cubicBezTo>
                    <a:pt x="1943" y="1205"/>
                    <a:pt x="2830" y="1775"/>
                    <a:pt x="3770" y="2215"/>
                  </a:cubicBezTo>
                  <a:cubicBezTo>
                    <a:pt x="3816" y="2236"/>
                    <a:pt x="3861" y="2245"/>
                    <a:pt x="3905" y="2245"/>
                  </a:cubicBezTo>
                  <a:cubicBezTo>
                    <a:pt x="4209" y="2245"/>
                    <a:pt x="4424" y="1794"/>
                    <a:pt x="4103" y="1648"/>
                  </a:cubicBezTo>
                  <a:cubicBezTo>
                    <a:pt x="3002" y="1181"/>
                    <a:pt x="2035" y="514"/>
                    <a:pt x="934" y="47"/>
                  </a:cubicBezTo>
                  <a:cubicBezTo>
                    <a:pt x="883" y="16"/>
                    <a:pt x="821" y="1"/>
                    <a:pt x="7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5" name="Google Shape;5295;p19"/>
            <p:cNvSpPr/>
            <p:nvPr/>
          </p:nvSpPr>
          <p:spPr>
            <a:xfrm>
              <a:off x="2447056" y="299348"/>
              <a:ext cx="169589" cy="204310"/>
            </a:xfrm>
            <a:custGeom>
              <a:avLst/>
              <a:gdLst/>
              <a:ahLst/>
              <a:cxnLst/>
              <a:rect l="l" t="t" r="r" b="b"/>
              <a:pathLst>
                <a:path w="5661" h="6820" extrusionOk="0">
                  <a:moveTo>
                    <a:pt x="824" y="1"/>
                  </a:moveTo>
                  <a:cubicBezTo>
                    <a:pt x="701" y="1"/>
                    <a:pt x="562" y="115"/>
                    <a:pt x="534" y="252"/>
                  </a:cubicBezTo>
                  <a:cubicBezTo>
                    <a:pt x="0" y="2253"/>
                    <a:pt x="34" y="4455"/>
                    <a:pt x="167" y="6490"/>
                  </a:cubicBezTo>
                  <a:cubicBezTo>
                    <a:pt x="184" y="6711"/>
                    <a:pt x="349" y="6819"/>
                    <a:pt x="506" y="6819"/>
                  </a:cubicBezTo>
                  <a:cubicBezTo>
                    <a:pt x="657" y="6819"/>
                    <a:pt x="801" y="6719"/>
                    <a:pt x="801" y="6523"/>
                  </a:cubicBezTo>
                  <a:cubicBezTo>
                    <a:pt x="675" y="4632"/>
                    <a:pt x="638" y="2623"/>
                    <a:pt x="1056" y="748"/>
                  </a:cubicBezTo>
                  <a:lnTo>
                    <a:pt x="1056" y="748"/>
                  </a:lnTo>
                  <a:cubicBezTo>
                    <a:pt x="2421" y="1283"/>
                    <a:pt x="3810" y="1697"/>
                    <a:pt x="5171" y="2253"/>
                  </a:cubicBezTo>
                  <a:cubicBezTo>
                    <a:pt x="5215" y="2273"/>
                    <a:pt x="5256" y="2282"/>
                    <a:pt x="5294" y="2282"/>
                  </a:cubicBezTo>
                  <a:cubicBezTo>
                    <a:pt x="5570" y="2282"/>
                    <a:pt x="5661" y="1799"/>
                    <a:pt x="5338" y="1653"/>
                  </a:cubicBezTo>
                  <a:cubicBezTo>
                    <a:pt x="3870" y="1052"/>
                    <a:pt x="2369" y="619"/>
                    <a:pt x="901" y="18"/>
                  </a:cubicBezTo>
                  <a:cubicBezTo>
                    <a:pt x="877" y="6"/>
                    <a:pt x="851" y="1"/>
                    <a:pt x="824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6" name="Google Shape;5296;p19"/>
            <p:cNvSpPr/>
            <p:nvPr/>
          </p:nvSpPr>
          <p:spPr>
            <a:xfrm>
              <a:off x="2522004" y="425790"/>
              <a:ext cx="120399" cy="140800"/>
            </a:xfrm>
            <a:custGeom>
              <a:avLst/>
              <a:gdLst/>
              <a:ahLst/>
              <a:cxnLst/>
              <a:rect l="l" t="t" r="r" b="b"/>
              <a:pathLst>
                <a:path w="4019" h="4700" extrusionOk="0">
                  <a:moveTo>
                    <a:pt x="534" y="0"/>
                  </a:moveTo>
                  <a:cubicBezTo>
                    <a:pt x="401" y="0"/>
                    <a:pt x="267" y="67"/>
                    <a:pt x="234" y="200"/>
                  </a:cubicBezTo>
                  <a:cubicBezTo>
                    <a:pt x="0" y="1601"/>
                    <a:pt x="0" y="3002"/>
                    <a:pt x="0" y="4370"/>
                  </a:cubicBezTo>
                  <a:cubicBezTo>
                    <a:pt x="0" y="4591"/>
                    <a:pt x="165" y="4700"/>
                    <a:pt x="327" y="4700"/>
                  </a:cubicBezTo>
                  <a:cubicBezTo>
                    <a:pt x="482" y="4700"/>
                    <a:pt x="634" y="4600"/>
                    <a:pt x="634" y="4403"/>
                  </a:cubicBezTo>
                  <a:cubicBezTo>
                    <a:pt x="634" y="3143"/>
                    <a:pt x="604" y="1853"/>
                    <a:pt x="798" y="618"/>
                  </a:cubicBezTo>
                  <a:lnTo>
                    <a:pt x="798" y="618"/>
                  </a:lnTo>
                  <a:cubicBezTo>
                    <a:pt x="1714" y="705"/>
                    <a:pt x="2642" y="1075"/>
                    <a:pt x="3403" y="1501"/>
                  </a:cubicBezTo>
                  <a:cubicBezTo>
                    <a:pt x="3459" y="1532"/>
                    <a:pt x="3514" y="1545"/>
                    <a:pt x="3565" y="1545"/>
                  </a:cubicBezTo>
                  <a:cubicBezTo>
                    <a:pt x="3847" y="1545"/>
                    <a:pt x="4019" y="1137"/>
                    <a:pt x="3736" y="968"/>
                  </a:cubicBezTo>
                  <a:cubicBezTo>
                    <a:pt x="2769" y="434"/>
                    <a:pt x="1635" y="0"/>
                    <a:pt x="534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7" name="Google Shape;5297;p19"/>
            <p:cNvSpPr/>
            <p:nvPr/>
          </p:nvSpPr>
          <p:spPr>
            <a:xfrm>
              <a:off x="2081331" y="278888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8" name="Google Shape;5298;p19"/>
            <p:cNvSpPr/>
            <p:nvPr/>
          </p:nvSpPr>
          <p:spPr>
            <a:xfrm>
              <a:off x="2116319" y="320856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9" name="Google Shape;5299;p19"/>
            <p:cNvSpPr/>
            <p:nvPr/>
          </p:nvSpPr>
          <p:spPr>
            <a:xfrm>
              <a:off x="2130308" y="26091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0" name="Google Shape;5300;p19"/>
            <p:cNvSpPr/>
            <p:nvPr/>
          </p:nvSpPr>
          <p:spPr>
            <a:xfrm>
              <a:off x="2604920" y="13094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1" name="Google Shape;5301;p19"/>
            <p:cNvSpPr/>
            <p:nvPr/>
          </p:nvSpPr>
          <p:spPr>
            <a:xfrm>
              <a:off x="2594945" y="69051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01" y="868"/>
                    <a:pt x="1101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2" name="Google Shape;5302;p19"/>
            <p:cNvSpPr/>
            <p:nvPr/>
          </p:nvSpPr>
          <p:spPr>
            <a:xfrm>
              <a:off x="2538988" y="2708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3" name="Google Shape;5303;p19"/>
            <p:cNvSpPr/>
            <p:nvPr/>
          </p:nvSpPr>
          <p:spPr>
            <a:xfrm>
              <a:off x="2455054" y="585662"/>
              <a:ext cx="34002" cy="27022"/>
            </a:xfrm>
            <a:custGeom>
              <a:avLst/>
              <a:gdLst/>
              <a:ahLst/>
              <a:cxnLst/>
              <a:rect l="l" t="t" r="r" b="b"/>
              <a:pathLst>
                <a:path w="1135" h="902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4" name="Google Shape;5304;p19"/>
            <p:cNvSpPr/>
            <p:nvPr/>
          </p:nvSpPr>
          <p:spPr>
            <a:xfrm>
              <a:off x="2493007" y="603635"/>
              <a:ext cx="34032" cy="26033"/>
            </a:xfrm>
            <a:custGeom>
              <a:avLst/>
              <a:gdLst/>
              <a:ahLst/>
              <a:cxnLst/>
              <a:rect l="l" t="t" r="r" b="b"/>
              <a:pathLst>
                <a:path w="1136" h="869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5" name="Google Shape;5305;p19"/>
            <p:cNvSpPr/>
            <p:nvPr/>
          </p:nvSpPr>
          <p:spPr>
            <a:xfrm>
              <a:off x="2639908" y="39080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6" name="Google Shape;5306;p19"/>
            <p:cNvSpPr/>
            <p:nvPr/>
          </p:nvSpPr>
          <p:spPr>
            <a:xfrm>
              <a:off x="2639908" y="355844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5" y="867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7" name="Google Shape;5307;p19"/>
            <p:cNvSpPr/>
            <p:nvPr/>
          </p:nvSpPr>
          <p:spPr>
            <a:xfrm>
              <a:off x="2116319" y="-49842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8" name="Google Shape;5308;p19"/>
            <p:cNvSpPr/>
            <p:nvPr/>
          </p:nvSpPr>
          <p:spPr>
            <a:xfrm>
              <a:off x="2319146" y="-206719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02" y="867"/>
                    <a:pt x="1102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9" name="Google Shape;5309;p19"/>
            <p:cNvSpPr/>
            <p:nvPr/>
          </p:nvSpPr>
          <p:spPr>
            <a:xfrm>
              <a:off x="2434055" y="10104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35" y="867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10" name="Google Shape;5310;p19"/>
            <p:cNvSpPr/>
            <p:nvPr/>
          </p:nvSpPr>
          <p:spPr>
            <a:xfrm>
              <a:off x="2172275" y="12500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311" name="Google Shape;5311;p19"/>
          <p:cNvGrpSpPr/>
          <p:nvPr/>
        </p:nvGrpSpPr>
        <p:grpSpPr>
          <a:xfrm>
            <a:off x="667143" y="3922163"/>
            <a:ext cx="557465" cy="729171"/>
            <a:chOff x="1304140" y="978228"/>
            <a:chExt cx="436509" cy="569545"/>
          </a:xfrm>
        </p:grpSpPr>
        <p:sp>
          <p:nvSpPr>
            <p:cNvPr id="5312" name="Google Shape;5312;p19"/>
            <p:cNvSpPr/>
            <p:nvPr/>
          </p:nvSpPr>
          <p:spPr>
            <a:xfrm>
              <a:off x="1321934" y="978228"/>
              <a:ext cx="418716" cy="433845"/>
            </a:xfrm>
            <a:custGeom>
              <a:avLst/>
              <a:gdLst/>
              <a:ahLst/>
              <a:cxnLst/>
              <a:rect l="l" t="t" r="r" b="b"/>
              <a:pathLst>
                <a:path w="13977" h="14482" extrusionOk="0">
                  <a:moveTo>
                    <a:pt x="12193" y="1"/>
                  </a:moveTo>
                  <a:cubicBezTo>
                    <a:pt x="11019" y="1"/>
                    <a:pt x="8624" y="2538"/>
                    <a:pt x="7306" y="3407"/>
                  </a:cubicBezTo>
                  <a:cubicBezTo>
                    <a:pt x="7155" y="3515"/>
                    <a:pt x="7024" y="3559"/>
                    <a:pt x="6904" y="3559"/>
                  </a:cubicBezTo>
                  <a:cubicBezTo>
                    <a:pt x="6467" y="3559"/>
                    <a:pt x="6173" y="2969"/>
                    <a:pt x="5571" y="2707"/>
                  </a:cubicBezTo>
                  <a:cubicBezTo>
                    <a:pt x="5238" y="2567"/>
                    <a:pt x="4914" y="2426"/>
                    <a:pt x="4624" y="2426"/>
                  </a:cubicBezTo>
                  <a:cubicBezTo>
                    <a:pt x="4362" y="2426"/>
                    <a:pt x="4127" y="2541"/>
                    <a:pt x="3936" y="2873"/>
                  </a:cubicBezTo>
                  <a:cubicBezTo>
                    <a:pt x="3303" y="4041"/>
                    <a:pt x="4037" y="5876"/>
                    <a:pt x="3936" y="7143"/>
                  </a:cubicBezTo>
                  <a:cubicBezTo>
                    <a:pt x="3288" y="6861"/>
                    <a:pt x="2376" y="6317"/>
                    <a:pt x="1586" y="6317"/>
                  </a:cubicBezTo>
                  <a:cubicBezTo>
                    <a:pt x="1442" y="6317"/>
                    <a:pt x="1302" y="6335"/>
                    <a:pt x="1168" y="6376"/>
                  </a:cubicBezTo>
                  <a:cubicBezTo>
                    <a:pt x="0" y="6710"/>
                    <a:pt x="267" y="8344"/>
                    <a:pt x="401" y="9278"/>
                  </a:cubicBezTo>
                  <a:cubicBezTo>
                    <a:pt x="601" y="10946"/>
                    <a:pt x="1235" y="12714"/>
                    <a:pt x="1368" y="14382"/>
                  </a:cubicBezTo>
                  <a:lnTo>
                    <a:pt x="1401" y="14382"/>
                  </a:lnTo>
                  <a:cubicBezTo>
                    <a:pt x="2530" y="14382"/>
                    <a:pt x="3857" y="14480"/>
                    <a:pt x="5122" y="14480"/>
                  </a:cubicBezTo>
                  <a:cubicBezTo>
                    <a:pt x="5502" y="14480"/>
                    <a:pt x="5876" y="14472"/>
                    <a:pt x="6238" y="14448"/>
                  </a:cubicBezTo>
                  <a:cubicBezTo>
                    <a:pt x="7372" y="14415"/>
                    <a:pt x="9207" y="14482"/>
                    <a:pt x="10041" y="13514"/>
                  </a:cubicBezTo>
                  <a:cubicBezTo>
                    <a:pt x="11142" y="12213"/>
                    <a:pt x="8707" y="11580"/>
                    <a:pt x="7939" y="11113"/>
                  </a:cubicBezTo>
                  <a:cubicBezTo>
                    <a:pt x="9340" y="10479"/>
                    <a:pt x="10941" y="10379"/>
                    <a:pt x="12309" y="9512"/>
                  </a:cubicBezTo>
                  <a:cubicBezTo>
                    <a:pt x="13076" y="8978"/>
                    <a:pt x="13977" y="8444"/>
                    <a:pt x="13176" y="7577"/>
                  </a:cubicBezTo>
                  <a:cubicBezTo>
                    <a:pt x="12509" y="6810"/>
                    <a:pt x="11442" y="6309"/>
                    <a:pt x="10575" y="6042"/>
                  </a:cubicBezTo>
                  <a:cubicBezTo>
                    <a:pt x="11375" y="4675"/>
                    <a:pt x="13510" y="772"/>
                    <a:pt x="12543" y="105"/>
                  </a:cubicBezTo>
                  <a:cubicBezTo>
                    <a:pt x="12444" y="34"/>
                    <a:pt x="12327" y="1"/>
                    <a:pt x="1219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13" name="Google Shape;5313;p19"/>
            <p:cNvSpPr/>
            <p:nvPr/>
          </p:nvSpPr>
          <p:spPr>
            <a:xfrm>
              <a:off x="1304140" y="1073037"/>
              <a:ext cx="322013" cy="474737"/>
            </a:xfrm>
            <a:custGeom>
              <a:avLst/>
              <a:gdLst/>
              <a:ahLst/>
              <a:cxnLst/>
              <a:rect l="l" t="t" r="r" b="b"/>
              <a:pathLst>
                <a:path w="10749" h="15847" extrusionOk="0">
                  <a:moveTo>
                    <a:pt x="10371" y="1"/>
                  </a:moveTo>
                  <a:cubicBezTo>
                    <a:pt x="10313" y="1"/>
                    <a:pt x="10254" y="23"/>
                    <a:pt x="10201" y="75"/>
                  </a:cubicBezTo>
                  <a:cubicBezTo>
                    <a:pt x="8066" y="2210"/>
                    <a:pt x="5931" y="4412"/>
                    <a:pt x="4264" y="6980"/>
                  </a:cubicBezTo>
                  <a:cubicBezTo>
                    <a:pt x="2529" y="9616"/>
                    <a:pt x="995" y="12484"/>
                    <a:pt x="61" y="15520"/>
                  </a:cubicBezTo>
                  <a:cubicBezTo>
                    <a:pt x="1" y="15719"/>
                    <a:pt x="155" y="15846"/>
                    <a:pt x="310" y="15846"/>
                  </a:cubicBezTo>
                  <a:cubicBezTo>
                    <a:pt x="415" y="15846"/>
                    <a:pt x="521" y="15788"/>
                    <a:pt x="561" y="15653"/>
                  </a:cubicBezTo>
                  <a:cubicBezTo>
                    <a:pt x="1495" y="12684"/>
                    <a:pt x="3029" y="9849"/>
                    <a:pt x="4731" y="7247"/>
                  </a:cubicBezTo>
                  <a:cubicBezTo>
                    <a:pt x="6365" y="4712"/>
                    <a:pt x="8467" y="2544"/>
                    <a:pt x="10568" y="442"/>
                  </a:cubicBezTo>
                  <a:cubicBezTo>
                    <a:pt x="10749" y="261"/>
                    <a:pt x="10570" y="1"/>
                    <a:pt x="103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14" name="Google Shape;5314;p19"/>
            <p:cNvSpPr/>
            <p:nvPr/>
          </p:nvSpPr>
          <p:spPr>
            <a:xfrm>
              <a:off x="1369383" y="1235665"/>
              <a:ext cx="155569" cy="125642"/>
            </a:xfrm>
            <a:custGeom>
              <a:avLst/>
              <a:gdLst/>
              <a:ahLst/>
              <a:cxnLst/>
              <a:rect l="l" t="t" r="r" b="b"/>
              <a:pathLst>
                <a:path w="5193" h="4194" extrusionOk="0">
                  <a:moveTo>
                    <a:pt x="255" y="0"/>
                  </a:moveTo>
                  <a:cubicBezTo>
                    <a:pt x="126" y="0"/>
                    <a:pt x="1" y="84"/>
                    <a:pt x="17" y="250"/>
                  </a:cubicBezTo>
                  <a:cubicBezTo>
                    <a:pt x="84" y="1518"/>
                    <a:pt x="484" y="2752"/>
                    <a:pt x="751" y="3986"/>
                  </a:cubicBezTo>
                  <a:cubicBezTo>
                    <a:pt x="751" y="4086"/>
                    <a:pt x="885" y="4187"/>
                    <a:pt x="985" y="4187"/>
                  </a:cubicBezTo>
                  <a:cubicBezTo>
                    <a:pt x="1217" y="4169"/>
                    <a:pt x="1450" y="4163"/>
                    <a:pt x="1683" y="4163"/>
                  </a:cubicBezTo>
                  <a:cubicBezTo>
                    <a:pt x="2210" y="4163"/>
                    <a:pt x="2739" y="4194"/>
                    <a:pt x="3264" y="4194"/>
                  </a:cubicBezTo>
                  <a:cubicBezTo>
                    <a:pt x="3812" y="4194"/>
                    <a:pt x="4356" y="4160"/>
                    <a:pt x="4888" y="4020"/>
                  </a:cubicBezTo>
                  <a:cubicBezTo>
                    <a:pt x="5193" y="3959"/>
                    <a:pt x="5107" y="3507"/>
                    <a:pt x="4835" y="3507"/>
                  </a:cubicBezTo>
                  <a:cubicBezTo>
                    <a:pt x="4810" y="3507"/>
                    <a:pt x="4783" y="3511"/>
                    <a:pt x="4754" y="3519"/>
                  </a:cubicBezTo>
                  <a:cubicBezTo>
                    <a:pt x="4273" y="3636"/>
                    <a:pt x="3782" y="3667"/>
                    <a:pt x="3288" y="3667"/>
                  </a:cubicBezTo>
                  <a:cubicBezTo>
                    <a:pt x="2738" y="3667"/>
                    <a:pt x="2185" y="3629"/>
                    <a:pt x="1641" y="3629"/>
                  </a:cubicBezTo>
                  <a:cubicBezTo>
                    <a:pt x="1494" y="3629"/>
                    <a:pt x="1348" y="3632"/>
                    <a:pt x="1203" y="3639"/>
                  </a:cubicBezTo>
                  <a:lnTo>
                    <a:pt x="1203" y="3639"/>
                  </a:lnTo>
                  <a:cubicBezTo>
                    <a:pt x="938" y="2513"/>
                    <a:pt x="581" y="1411"/>
                    <a:pt x="518" y="250"/>
                  </a:cubicBezTo>
                  <a:cubicBezTo>
                    <a:pt x="518" y="84"/>
                    <a:pt x="384" y="0"/>
                    <a:pt x="2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15" name="Google Shape;5315;p19"/>
            <p:cNvSpPr/>
            <p:nvPr/>
          </p:nvSpPr>
          <p:spPr>
            <a:xfrm>
              <a:off x="1422853" y="1210682"/>
              <a:ext cx="90951" cy="89603"/>
            </a:xfrm>
            <a:custGeom>
              <a:avLst/>
              <a:gdLst/>
              <a:ahLst/>
              <a:cxnLst/>
              <a:rect l="l" t="t" r="r" b="b"/>
              <a:pathLst>
                <a:path w="3036" h="2991" extrusionOk="0">
                  <a:moveTo>
                    <a:pt x="267" y="0"/>
                  </a:moveTo>
                  <a:cubicBezTo>
                    <a:pt x="134" y="0"/>
                    <a:pt x="0" y="84"/>
                    <a:pt x="0" y="250"/>
                  </a:cubicBezTo>
                  <a:cubicBezTo>
                    <a:pt x="0" y="1084"/>
                    <a:pt x="67" y="1885"/>
                    <a:pt x="100" y="2719"/>
                  </a:cubicBezTo>
                  <a:cubicBezTo>
                    <a:pt x="130" y="2868"/>
                    <a:pt x="240" y="2991"/>
                    <a:pt x="383" y="2991"/>
                  </a:cubicBezTo>
                  <a:cubicBezTo>
                    <a:pt x="400" y="2991"/>
                    <a:pt x="417" y="2989"/>
                    <a:pt x="434" y="2986"/>
                  </a:cubicBezTo>
                  <a:cubicBezTo>
                    <a:pt x="1201" y="2686"/>
                    <a:pt x="2002" y="2686"/>
                    <a:pt x="2802" y="2552"/>
                  </a:cubicBezTo>
                  <a:cubicBezTo>
                    <a:pt x="2936" y="2519"/>
                    <a:pt x="3036" y="2352"/>
                    <a:pt x="3003" y="2219"/>
                  </a:cubicBezTo>
                  <a:cubicBezTo>
                    <a:pt x="2936" y="2085"/>
                    <a:pt x="2802" y="2018"/>
                    <a:pt x="2669" y="2018"/>
                  </a:cubicBezTo>
                  <a:cubicBezTo>
                    <a:pt x="1974" y="2163"/>
                    <a:pt x="1280" y="2182"/>
                    <a:pt x="607" y="2359"/>
                  </a:cubicBezTo>
                  <a:lnTo>
                    <a:pt x="607" y="2359"/>
                  </a:lnTo>
                  <a:cubicBezTo>
                    <a:pt x="559" y="1653"/>
                    <a:pt x="534" y="964"/>
                    <a:pt x="534" y="250"/>
                  </a:cubicBezTo>
                  <a:cubicBezTo>
                    <a:pt x="534" y="84"/>
                    <a:pt x="401" y="0"/>
                    <a:pt x="2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16" name="Google Shape;5316;p19"/>
            <p:cNvSpPr/>
            <p:nvPr/>
          </p:nvSpPr>
          <p:spPr>
            <a:xfrm>
              <a:off x="1473208" y="1117461"/>
              <a:ext cx="125911" cy="118242"/>
            </a:xfrm>
            <a:custGeom>
              <a:avLst/>
              <a:gdLst/>
              <a:ahLst/>
              <a:cxnLst/>
              <a:rect l="l" t="t" r="r" b="b"/>
              <a:pathLst>
                <a:path w="4203" h="3947" extrusionOk="0">
                  <a:moveTo>
                    <a:pt x="318" y="0"/>
                  </a:moveTo>
                  <a:cubicBezTo>
                    <a:pt x="171" y="0"/>
                    <a:pt x="1" y="128"/>
                    <a:pt x="21" y="327"/>
                  </a:cubicBezTo>
                  <a:cubicBezTo>
                    <a:pt x="221" y="1361"/>
                    <a:pt x="187" y="2428"/>
                    <a:pt x="221" y="3463"/>
                  </a:cubicBezTo>
                  <a:cubicBezTo>
                    <a:pt x="221" y="3563"/>
                    <a:pt x="287" y="3696"/>
                    <a:pt x="421" y="3696"/>
                  </a:cubicBezTo>
                  <a:cubicBezTo>
                    <a:pt x="988" y="3796"/>
                    <a:pt x="1555" y="3863"/>
                    <a:pt x="2155" y="3930"/>
                  </a:cubicBezTo>
                  <a:cubicBezTo>
                    <a:pt x="2331" y="3940"/>
                    <a:pt x="2509" y="3947"/>
                    <a:pt x="2689" y="3947"/>
                  </a:cubicBezTo>
                  <a:cubicBezTo>
                    <a:pt x="3090" y="3947"/>
                    <a:pt x="3498" y="3911"/>
                    <a:pt x="3890" y="3796"/>
                  </a:cubicBezTo>
                  <a:cubicBezTo>
                    <a:pt x="4203" y="3734"/>
                    <a:pt x="4105" y="3290"/>
                    <a:pt x="3816" y="3290"/>
                  </a:cubicBezTo>
                  <a:cubicBezTo>
                    <a:pt x="3797" y="3290"/>
                    <a:pt x="3777" y="3292"/>
                    <a:pt x="3757" y="3296"/>
                  </a:cubicBezTo>
                  <a:cubicBezTo>
                    <a:pt x="3401" y="3385"/>
                    <a:pt x="3045" y="3414"/>
                    <a:pt x="2689" y="3414"/>
                  </a:cubicBezTo>
                  <a:cubicBezTo>
                    <a:pt x="2511" y="3414"/>
                    <a:pt x="2333" y="3407"/>
                    <a:pt x="2155" y="3396"/>
                  </a:cubicBezTo>
                  <a:cubicBezTo>
                    <a:pt x="1684" y="3366"/>
                    <a:pt x="1213" y="3311"/>
                    <a:pt x="742" y="3229"/>
                  </a:cubicBezTo>
                  <a:lnTo>
                    <a:pt x="742" y="3229"/>
                  </a:lnTo>
                  <a:cubicBezTo>
                    <a:pt x="691" y="2207"/>
                    <a:pt x="707" y="1186"/>
                    <a:pt x="521" y="194"/>
                  </a:cubicBezTo>
                  <a:cubicBezTo>
                    <a:pt x="507" y="59"/>
                    <a:pt x="418" y="0"/>
                    <a:pt x="3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17" name="Google Shape;5317;p19"/>
            <p:cNvSpPr/>
            <p:nvPr/>
          </p:nvSpPr>
          <p:spPr>
            <a:xfrm>
              <a:off x="1524761" y="1114256"/>
              <a:ext cx="61982" cy="58986"/>
            </a:xfrm>
            <a:custGeom>
              <a:avLst/>
              <a:gdLst/>
              <a:ahLst/>
              <a:cxnLst/>
              <a:rect l="l" t="t" r="r" b="b"/>
              <a:pathLst>
                <a:path w="2069" h="1969" extrusionOk="0">
                  <a:moveTo>
                    <a:pt x="301" y="0"/>
                  </a:moveTo>
                  <a:cubicBezTo>
                    <a:pt x="168" y="34"/>
                    <a:pt x="34" y="134"/>
                    <a:pt x="34" y="267"/>
                  </a:cubicBezTo>
                  <a:cubicBezTo>
                    <a:pt x="34" y="734"/>
                    <a:pt x="1" y="1235"/>
                    <a:pt x="168" y="1702"/>
                  </a:cubicBezTo>
                  <a:cubicBezTo>
                    <a:pt x="201" y="1802"/>
                    <a:pt x="301" y="1902"/>
                    <a:pt x="401" y="1902"/>
                  </a:cubicBezTo>
                  <a:cubicBezTo>
                    <a:pt x="868" y="1902"/>
                    <a:pt x="1335" y="1968"/>
                    <a:pt x="1802" y="1968"/>
                  </a:cubicBezTo>
                  <a:cubicBezTo>
                    <a:pt x="1936" y="1968"/>
                    <a:pt x="2069" y="1868"/>
                    <a:pt x="2069" y="1735"/>
                  </a:cubicBezTo>
                  <a:cubicBezTo>
                    <a:pt x="2069" y="1568"/>
                    <a:pt x="1969" y="1468"/>
                    <a:pt x="1802" y="1468"/>
                  </a:cubicBezTo>
                  <a:cubicBezTo>
                    <a:pt x="1402" y="1468"/>
                    <a:pt x="1002" y="1395"/>
                    <a:pt x="601" y="1374"/>
                  </a:cubicBezTo>
                  <a:lnTo>
                    <a:pt x="601" y="1374"/>
                  </a:lnTo>
                  <a:cubicBezTo>
                    <a:pt x="601" y="1349"/>
                    <a:pt x="601" y="1325"/>
                    <a:pt x="601" y="1301"/>
                  </a:cubicBezTo>
                  <a:cubicBezTo>
                    <a:pt x="601" y="1301"/>
                    <a:pt x="601" y="1301"/>
                    <a:pt x="568" y="1268"/>
                  </a:cubicBezTo>
                  <a:cubicBezTo>
                    <a:pt x="568" y="1268"/>
                    <a:pt x="568" y="1201"/>
                    <a:pt x="568" y="1168"/>
                  </a:cubicBezTo>
                  <a:cubicBezTo>
                    <a:pt x="568" y="1168"/>
                    <a:pt x="568" y="1134"/>
                    <a:pt x="568" y="1101"/>
                  </a:cubicBezTo>
                  <a:cubicBezTo>
                    <a:pt x="568" y="1034"/>
                    <a:pt x="568" y="1001"/>
                    <a:pt x="535" y="934"/>
                  </a:cubicBezTo>
                  <a:cubicBezTo>
                    <a:pt x="535" y="734"/>
                    <a:pt x="568" y="501"/>
                    <a:pt x="568" y="267"/>
                  </a:cubicBezTo>
                  <a:cubicBezTo>
                    <a:pt x="568" y="134"/>
                    <a:pt x="434" y="0"/>
                    <a:pt x="3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18" name="Google Shape;5318;p19"/>
            <p:cNvSpPr/>
            <p:nvPr/>
          </p:nvSpPr>
          <p:spPr>
            <a:xfrm>
              <a:off x="1567747" y="1071270"/>
              <a:ext cx="60964" cy="60814"/>
            </a:xfrm>
            <a:custGeom>
              <a:avLst/>
              <a:gdLst/>
              <a:ahLst/>
              <a:cxnLst/>
              <a:rect l="l" t="t" r="r" b="b"/>
              <a:pathLst>
                <a:path w="2035" h="2030" extrusionOk="0">
                  <a:moveTo>
                    <a:pt x="267" y="1"/>
                  </a:moveTo>
                  <a:cubicBezTo>
                    <a:pt x="134" y="1"/>
                    <a:pt x="0" y="101"/>
                    <a:pt x="0" y="268"/>
                  </a:cubicBezTo>
                  <a:lnTo>
                    <a:pt x="0" y="1669"/>
                  </a:lnTo>
                  <a:cubicBezTo>
                    <a:pt x="0" y="1769"/>
                    <a:pt x="100" y="1902"/>
                    <a:pt x="200" y="1902"/>
                  </a:cubicBezTo>
                  <a:cubicBezTo>
                    <a:pt x="585" y="1974"/>
                    <a:pt x="970" y="2029"/>
                    <a:pt x="1342" y="2029"/>
                  </a:cubicBezTo>
                  <a:cubicBezTo>
                    <a:pt x="1486" y="2029"/>
                    <a:pt x="1628" y="2021"/>
                    <a:pt x="1768" y="2002"/>
                  </a:cubicBezTo>
                  <a:cubicBezTo>
                    <a:pt x="1902" y="2002"/>
                    <a:pt x="2035" y="1902"/>
                    <a:pt x="2035" y="1769"/>
                  </a:cubicBezTo>
                  <a:cubicBezTo>
                    <a:pt x="2035" y="1647"/>
                    <a:pt x="1952" y="1498"/>
                    <a:pt x="1810" y="1498"/>
                  </a:cubicBezTo>
                  <a:cubicBezTo>
                    <a:pt x="1797" y="1498"/>
                    <a:pt x="1783" y="1499"/>
                    <a:pt x="1768" y="1502"/>
                  </a:cubicBezTo>
                  <a:lnTo>
                    <a:pt x="1034" y="1502"/>
                  </a:lnTo>
                  <a:cubicBezTo>
                    <a:pt x="968" y="1502"/>
                    <a:pt x="934" y="1502"/>
                    <a:pt x="867" y="1469"/>
                  </a:cubicBezTo>
                  <a:lnTo>
                    <a:pt x="734" y="1469"/>
                  </a:lnTo>
                  <a:cubicBezTo>
                    <a:pt x="667" y="1452"/>
                    <a:pt x="601" y="1444"/>
                    <a:pt x="534" y="1435"/>
                  </a:cubicBezTo>
                  <a:lnTo>
                    <a:pt x="534" y="1435"/>
                  </a:lnTo>
                  <a:lnTo>
                    <a:pt x="534" y="268"/>
                  </a:lnTo>
                  <a:cubicBezTo>
                    <a:pt x="534" y="101"/>
                    <a:pt x="434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19" name="Google Shape;5319;p19"/>
            <p:cNvSpPr/>
            <p:nvPr/>
          </p:nvSpPr>
          <p:spPr>
            <a:xfrm>
              <a:off x="1620708" y="1230153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0" name="Google Shape;5320;p19"/>
            <p:cNvSpPr/>
            <p:nvPr/>
          </p:nvSpPr>
          <p:spPr>
            <a:xfrm>
              <a:off x="1628676" y="120418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1" name="Google Shape;5321;p19"/>
            <p:cNvSpPr/>
            <p:nvPr/>
          </p:nvSpPr>
          <p:spPr>
            <a:xfrm>
              <a:off x="1641677" y="122715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2" name="Google Shape;5322;p19"/>
            <p:cNvSpPr/>
            <p:nvPr/>
          </p:nvSpPr>
          <p:spPr>
            <a:xfrm>
              <a:off x="1628676" y="103631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3" name="Google Shape;5323;p19"/>
            <p:cNvSpPr/>
            <p:nvPr/>
          </p:nvSpPr>
          <p:spPr>
            <a:xfrm>
              <a:off x="1638681" y="105728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4" name="Google Shape;5324;p19"/>
            <p:cNvSpPr/>
            <p:nvPr/>
          </p:nvSpPr>
          <p:spPr>
            <a:xfrm>
              <a:off x="1651682" y="103032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5" name="Google Shape;5325;p19"/>
            <p:cNvSpPr/>
            <p:nvPr/>
          </p:nvSpPr>
          <p:spPr>
            <a:xfrm>
              <a:off x="1451820" y="1101255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6" name="Google Shape;5326;p19"/>
            <p:cNvSpPr/>
            <p:nvPr/>
          </p:nvSpPr>
          <p:spPr>
            <a:xfrm>
              <a:off x="1457811" y="107327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7" name="Google Shape;5327;p19"/>
            <p:cNvSpPr/>
            <p:nvPr/>
          </p:nvSpPr>
          <p:spPr>
            <a:xfrm>
              <a:off x="1471800" y="109226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8" name="Google Shape;5328;p19"/>
            <p:cNvSpPr/>
            <p:nvPr/>
          </p:nvSpPr>
          <p:spPr>
            <a:xfrm>
              <a:off x="1544741" y="1374059"/>
              <a:ext cx="15039" cy="10006"/>
            </a:xfrm>
            <a:custGeom>
              <a:avLst/>
              <a:gdLst/>
              <a:ahLst/>
              <a:cxnLst/>
              <a:rect l="l" t="t" r="r" b="b"/>
              <a:pathLst>
                <a:path w="502" h="334" extrusionOk="0">
                  <a:moveTo>
                    <a:pt x="234" y="0"/>
                  </a:moveTo>
                  <a:cubicBezTo>
                    <a:pt x="1" y="0"/>
                    <a:pt x="1" y="334"/>
                    <a:pt x="234" y="334"/>
                  </a:cubicBezTo>
                  <a:lnTo>
                    <a:pt x="268" y="334"/>
                  </a:lnTo>
                  <a:cubicBezTo>
                    <a:pt x="501" y="334"/>
                    <a:pt x="501" y="0"/>
                    <a:pt x="2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9" name="Google Shape;5329;p19"/>
            <p:cNvSpPr/>
            <p:nvPr/>
          </p:nvSpPr>
          <p:spPr>
            <a:xfrm>
              <a:off x="1555735" y="1346081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30" name="Google Shape;5330;p19"/>
            <p:cNvSpPr/>
            <p:nvPr/>
          </p:nvSpPr>
          <p:spPr>
            <a:xfrm>
              <a:off x="1571731" y="1371063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31" name="Google Shape;5331;p19"/>
            <p:cNvSpPr/>
            <p:nvPr/>
          </p:nvSpPr>
          <p:spPr>
            <a:xfrm>
              <a:off x="1354914" y="120517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32" name="Google Shape;5332;p19"/>
            <p:cNvSpPr/>
            <p:nvPr/>
          </p:nvSpPr>
          <p:spPr>
            <a:xfrm>
              <a:off x="1367885" y="1184201"/>
              <a:ext cx="14020" cy="10006"/>
            </a:xfrm>
            <a:custGeom>
              <a:avLst/>
              <a:gdLst/>
              <a:ahLst/>
              <a:cxnLst/>
              <a:rect l="l" t="t" r="r" b="b"/>
              <a:pathLst>
                <a:path w="468" h="334" extrusionOk="0">
                  <a:moveTo>
                    <a:pt x="234" y="0"/>
                  </a:moveTo>
                  <a:cubicBezTo>
                    <a:pt x="1" y="0"/>
                    <a:pt x="1" y="334"/>
                    <a:pt x="234" y="334"/>
                  </a:cubicBezTo>
                  <a:cubicBezTo>
                    <a:pt x="468" y="334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33" name="Google Shape;5333;p19"/>
            <p:cNvSpPr/>
            <p:nvPr/>
          </p:nvSpPr>
          <p:spPr>
            <a:xfrm>
              <a:off x="1375883" y="120517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334" name="Google Shape;5334;p19"/>
          <p:cNvGrpSpPr/>
          <p:nvPr/>
        </p:nvGrpSpPr>
        <p:grpSpPr>
          <a:xfrm rot="10800000" flipH="1">
            <a:off x="10999345" y="1058000"/>
            <a:ext cx="1582768" cy="1009432"/>
            <a:chOff x="7742212" y="3926048"/>
            <a:chExt cx="1414838" cy="900099"/>
          </a:xfrm>
        </p:grpSpPr>
        <p:sp>
          <p:nvSpPr>
            <p:cNvPr id="5335" name="Google Shape;5335;p19"/>
            <p:cNvSpPr/>
            <p:nvPr/>
          </p:nvSpPr>
          <p:spPr>
            <a:xfrm>
              <a:off x="7827357" y="3979099"/>
              <a:ext cx="1329694" cy="847048"/>
            </a:xfrm>
            <a:custGeom>
              <a:avLst/>
              <a:gdLst/>
              <a:ahLst/>
              <a:cxnLst/>
              <a:rect l="l" t="t" r="r" b="b"/>
              <a:pathLst>
                <a:path w="44386" h="28275" extrusionOk="0">
                  <a:moveTo>
                    <a:pt x="395" y="1"/>
                  </a:moveTo>
                  <a:cubicBezTo>
                    <a:pt x="103" y="1"/>
                    <a:pt x="1" y="500"/>
                    <a:pt x="331" y="620"/>
                  </a:cubicBezTo>
                  <a:cubicBezTo>
                    <a:pt x="1132" y="921"/>
                    <a:pt x="1999" y="987"/>
                    <a:pt x="2800" y="1221"/>
                  </a:cubicBezTo>
                  <a:cubicBezTo>
                    <a:pt x="3600" y="1421"/>
                    <a:pt x="4367" y="1688"/>
                    <a:pt x="5101" y="2021"/>
                  </a:cubicBezTo>
                  <a:cubicBezTo>
                    <a:pt x="6602" y="2622"/>
                    <a:pt x="8003" y="3456"/>
                    <a:pt x="9304" y="4356"/>
                  </a:cubicBezTo>
                  <a:cubicBezTo>
                    <a:pt x="11973" y="6224"/>
                    <a:pt x="14308" y="8493"/>
                    <a:pt x="16643" y="10761"/>
                  </a:cubicBezTo>
                  <a:cubicBezTo>
                    <a:pt x="19078" y="13096"/>
                    <a:pt x="21580" y="15364"/>
                    <a:pt x="24148" y="17566"/>
                  </a:cubicBezTo>
                  <a:cubicBezTo>
                    <a:pt x="26883" y="19834"/>
                    <a:pt x="29685" y="22036"/>
                    <a:pt x="32721" y="23904"/>
                  </a:cubicBezTo>
                  <a:cubicBezTo>
                    <a:pt x="36157" y="25972"/>
                    <a:pt x="39859" y="27573"/>
                    <a:pt x="43829" y="28273"/>
                  </a:cubicBezTo>
                  <a:cubicBezTo>
                    <a:pt x="43840" y="28274"/>
                    <a:pt x="43850" y="28275"/>
                    <a:pt x="43861" y="28275"/>
                  </a:cubicBezTo>
                  <a:cubicBezTo>
                    <a:pt x="44238" y="28275"/>
                    <a:pt x="44385" y="27705"/>
                    <a:pt x="43996" y="27640"/>
                  </a:cubicBezTo>
                  <a:cubicBezTo>
                    <a:pt x="36791" y="26405"/>
                    <a:pt x="30653" y="22136"/>
                    <a:pt x="25116" y="17532"/>
                  </a:cubicBezTo>
                  <a:cubicBezTo>
                    <a:pt x="22514" y="15364"/>
                    <a:pt x="19979" y="13096"/>
                    <a:pt x="17543" y="10728"/>
                  </a:cubicBezTo>
                  <a:cubicBezTo>
                    <a:pt x="15208" y="8493"/>
                    <a:pt x="12907" y="6224"/>
                    <a:pt x="10305" y="4323"/>
                  </a:cubicBezTo>
                  <a:cubicBezTo>
                    <a:pt x="8871" y="3256"/>
                    <a:pt x="7370" y="2322"/>
                    <a:pt x="5735" y="1588"/>
                  </a:cubicBezTo>
                  <a:cubicBezTo>
                    <a:pt x="4934" y="1254"/>
                    <a:pt x="4134" y="921"/>
                    <a:pt x="3267" y="687"/>
                  </a:cubicBezTo>
                  <a:cubicBezTo>
                    <a:pt x="2366" y="420"/>
                    <a:pt x="1399" y="320"/>
                    <a:pt x="498" y="20"/>
                  </a:cubicBezTo>
                  <a:cubicBezTo>
                    <a:pt x="462" y="7"/>
                    <a:pt x="427" y="1"/>
                    <a:pt x="3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36" name="Google Shape;5336;p19"/>
            <p:cNvSpPr/>
            <p:nvPr/>
          </p:nvSpPr>
          <p:spPr>
            <a:xfrm>
              <a:off x="8282917" y="4136724"/>
              <a:ext cx="69981" cy="159254"/>
            </a:xfrm>
            <a:custGeom>
              <a:avLst/>
              <a:gdLst/>
              <a:ahLst/>
              <a:cxnLst/>
              <a:rect l="l" t="t" r="r" b="b"/>
              <a:pathLst>
                <a:path w="2336" h="5316" extrusionOk="0">
                  <a:moveTo>
                    <a:pt x="981" y="1"/>
                  </a:moveTo>
                  <a:cubicBezTo>
                    <a:pt x="815" y="1"/>
                    <a:pt x="692" y="91"/>
                    <a:pt x="601" y="228"/>
                  </a:cubicBezTo>
                  <a:cubicBezTo>
                    <a:pt x="568" y="262"/>
                    <a:pt x="534" y="295"/>
                    <a:pt x="501" y="362"/>
                  </a:cubicBezTo>
                  <a:cubicBezTo>
                    <a:pt x="401" y="529"/>
                    <a:pt x="367" y="762"/>
                    <a:pt x="301" y="962"/>
                  </a:cubicBezTo>
                  <a:cubicBezTo>
                    <a:pt x="0" y="2197"/>
                    <a:pt x="801" y="3464"/>
                    <a:pt x="1068" y="4632"/>
                  </a:cubicBezTo>
                  <a:cubicBezTo>
                    <a:pt x="1101" y="4765"/>
                    <a:pt x="1201" y="4832"/>
                    <a:pt x="1335" y="4832"/>
                  </a:cubicBezTo>
                  <a:cubicBezTo>
                    <a:pt x="1301" y="4898"/>
                    <a:pt x="1301" y="4965"/>
                    <a:pt x="1301" y="5065"/>
                  </a:cubicBezTo>
                  <a:cubicBezTo>
                    <a:pt x="1285" y="5232"/>
                    <a:pt x="1410" y="5315"/>
                    <a:pt x="1539" y="5315"/>
                  </a:cubicBezTo>
                  <a:cubicBezTo>
                    <a:pt x="1668" y="5315"/>
                    <a:pt x="1802" y="5232"/>
                    <a:pt x="1802" y="5065"/>
                  </a:cubicBezTo>
                  <a:cubicBezTo>
                    <a:pt x="1902" y="3898"/>
                    <a:pt x="2335" y="2897"/>
                    <a:pt x="2035" y="1730"/>
                  </a:cubicBezTo>
                  <a:cubicBezTo>
                    <a:pt x="1935" y="1296"/>
                    <a:pt x="1735" y="295"/>
                    <a:pt x="1235" y="62"/>
                  </a:cubicBezTo>
                  <a:cubicBezTo>
                    <a:pt x="1140" y="20"/>
                    <a:pt x="1056" y="1"/>
                    <a:pt x="9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37" name="Google Shape;5337;p19"/>
            <p:cNvSpPr/>
            <p:nvPr/>
          </p:nvSpPr>
          <p:spPr>
            <a:xfrm>
              <a:off x="8109057" y="4195107"/>
              <a:ext cx="139123" cy="70969"/>
            </a:xfrm>
            <a:custGeom>
              <a:avLst/>
              <a:gdLst/>
              <a:ahLst/>
              <a:cxnLst/>
              <a:rect l="l" t="t" r="r" b="b"/>
              <a:pathLst>
                <a:path w="4644" h="2369" extrusionOk="0">
                  <a:moveTo>
                    <a:pt x="3495" y="0"/>
                  </a:moveTo>
                  <a:cubicBezTo>
                    <a:pt x="3475" y="0"/>
                    <a:pt x="3456" y="4"/>
                    <a:pt x="3436" y="14"/>
                  </a:cubicBezTo>
                  <a:cubicBezTo>
                    <a:pt x="3403" y="14"/>
                    <a:pt x="3336" y="47"/>
                    <a:pt x="3269" y="47"/>
                  </a:cubicBezTo>
                  <a:cubicBezTo>
                    <a:pt x="3103" y="81"/>
                    <a:pt x="2936" y="114"/>
                    <a:pt x="2802" y="147"/>
                  </a:cubicBezTo>
                  <a:cubicBezTo>
                    <a:pt x="1568" y="314"/>
                    <a:pt x="0" y="748"/>
                    <a:pt x="200" y="1949"/>
                  </a:cubicBezTo>
                  <a:cubicBezTo>
                    <a:pt x="256" y="2281"/>
                    <a:pt x="588" y="2368"/>
                    <a:pt x="935" y="2368"/>
                  </a:cubicBezTo>
                  <a:cubicBezTo>
                    <a:pt x="1215" y="2368"/>
                    <a:pt x="1505" y="2312"/>
                    <a:pt x="1668" y="2282"/>
                  </a:cubicBezTo>
                  <a:cubicBezTo>
                    <a:pt x="2736" y="2049"/>
                    <a:pt x="3636" y="1348"/>
                    <a:pt x="4437" y="614"/>
                  </a:cubicBezTo>
                  <a:cubicBezTo>
                    <a:pt x="4644" y="434"/>
                    <a:pt x="4450" y="173"/>
                    <a:pt x="4244" y="173"/>
                  </a:cubicBezTo>
                  <a:cubicBezTo>
                    <a:pt x="4184" y="173"/>
                    <a:pt x="4123" y="195"/>
                    <a:pt x="4070" y="248"/>
                  </a:cubicBezTo>
                  <a:cubicBezTo>
                    <a:pt x="4037" y="181"/>
                    <a:pt x="3970" y="114"/>
                    <a:pt x="3836" y="81"/>
                  </a:cubicBezTo>
                  <a:cubicBezTo>
                    <a:pt x="3836" y="81"/>
                    <a:pt x="3803" y="47"/>
                    <a:pt x="3770" y="47"/>
                  </a:cubicBezTo>
                  <a:lnTo>
                    <a:pt x="3636" y="47"/>
                  </a:lnTo>
                  <a:cubicBezTo>
                    <a:pt x="3589" y="24"/>
                    <a:pt x="3542" y="0"/>
                    <a:pt x="34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38" name="Google Shape;5338;p19"/>
            <p:cNvSpPr/>
            <p:nvPr/>
          </p:nvSpPr>
          <p:spPr>
            <a:xfrm>
              <a:off x="8135028" y="4026788"/>
              <a:ext cx="63001" cy="125941"/>
            </a:xfrm>
            <a:custGeom>
              <a:avLst/>
              <a:gdLst/>
              <a:ahLst/>
              <a:cxnLst/>
              <a:rect l="l" t="t" r="r" b="b"/>
              <a:pathLst>
                <a:path w="2103" h="4204" extrusionOk="0">
                  <a:moveTo>
                    <a:pt x="941" y="1"/>
                  </a:moveTo>
                  <a:cubicBezTo>
                    <a:pt x="801" y="1"/>
                    <a:pt x="652" y="76"/>
                    <a:pt x="501" y="263"/>
                  </a:cubicBezTo>
                  <a:cubicBezTo>
                    <a:pt x="1" y="863"/>
                    <a:pt x="234" y="1764"/>
                    <a:pt x="401" y="2431"/>
                  </a:cubicBezTo>
                  <a:cubicBezTo>
                    <a:pt x="468" y="2764"/>
                    <a:pt x="701" y="3865"/>
                    <a:pt x="1201" y="3932"/>
                  </a:cubicBezTo>
                  <a:cubicBezTo>
                    <a:pt x="1142" y="4091"/>
                    <a:pt x="1296" y="4203"/>
                    <a:pt x="1452" y="4203"/>
                  </a:cubicBezTo>
                  <a:cubicBezTo>
                    <a:pt x="1557" y="4203"/>
                    <a:pt x="1662" y="4153"/>
                    <a:pt x="1702" y="4032"/>
                  </a:cubicBezTo>
                  <a:cubicBezTo>
                    <a:pt x="2102" y="3098"/>
                    <a:pt x="2069" y="1930"/>
                    <a:pt x="1769" y="963"/>
                  </a:cubicBezTo>
                  <a:cubicBezTo>
                    <a:pt x="1646" y="572"/>
                    <a:pt x="1326" y="1"/>
                    <a:pt x="9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39" name="Google Shape;5339;p19"/>
            <p:cNvSpPr/>
            <p:nvPr/>
          </p:nvSpPr>
          <p:spPr>
            <a:xfrm>
              <a:off x="7979140" y="4081576"/>
              <a:ext cx="117793" cy="84570"/>
            </a:xfrm>
            <a:custGeom>
              <a:avLst/>
              <a:gdLst/>
              <a:ahLst/>
              <a:cxnLst/>
              <a:rect l="l" t="t" r="r" b="b"/>
              <a:pathLst>
                <a:path w="3932" h="2823" extrusionOk="0">
                  <a:moveTo>
                    <a:pt x="3622" y="1"/>
                  </a:moveTo>
                  <a:cubicBezTo>
                    <a:pt x="3523" y="1"/>
                    <a:pt x="3422" y="52"/>
                    <a:pt x="3370" y="168"/>
                  </a:cubicBezTo>
                  <a:cubicBezTo>
                    <a:pt x="3337" y="101"/>
                    <a:pt x="3270" y="68"/>
                    <a:pt x="3170" y="68"/>
                  </a:cubicBezTo>
                  <a:cubicBezTo>
                    <a:pt x="2336" y="168"/>
                    <a:pt x="1469" y="368"/>
                    <a:pt x="801" y="869"/>
                  </a:cubicBezTo>
                  <a:cubicBezTo>
                    <a:pt x="234" y="1269"/>
                    <a:pt x="1" y="2136"/>
                    <a:pt x="601" y="2637"/>
                  </a:cubicBezTo>
                  <a:cubicBezTo>
                    <a:pt x="743" y="2769"/>
                    <a:pt x="905" y="2822"/>
                    <a:pt x="1076" y="2822"/>
                  </a:cubicBezTo>
                  <a:cubicBezTo>
                    <a:pt x="1549" y="2822"/>
                    <a:pt x="2084" y="2415"/>
                    <a:pt x="2403" y="2170"/>
                  </a:cubicBezTo>
                  <a:cubicBezTo>
                    <a:pt x="2970" y="1703"/>
                    <a:pt x="3637" y="1035"/>
                    <a:pt x="3870" y="335"/>
                  </a:cubicBezTo>
                  <a:cubicBezTo>
                    <a:pt x="3932" y="130"/>
                    <a:pt x="3780" y="1"/>
                    <a:pt x="36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40" name="Google Shape;5340;p19"/>
            <p:cNvSpPr/>
            <p:nvPr/>
          </p:nvSpPr>
          <p:spPr>
            <a:xfrm>
              <a:off x="7966170" y="3926048"/>
              <a:ext cx="62971" cy="115756"/>
            </a:xfrm>
            <a:custGeom>
              <a:avLst/>
              <a:gdLst/>
              <a:ahLst/>
              <a:cxnLst/>
              <a:rect l="l" t="t" r="r" b="b"/>
              <a:pathLst>
                <a:path w="2102" h="3864" extrusionOk="0">
                  <a:moveTo>
                    <a:pt x="811" y="0"/>
                  </a:moveTo>
                  <a:cubicBezTo>
                    <a:pt x="709" y="0"/>
                    <a:pt x="604" y="46"/>
                    <a:pt x="501" y="156"/>
                  </a:cubicBezTo>
                  <a:cubicBezTo>
                    <a:pt x="0" y="690"/>
                    <a:pt x="134" y="1491"/>
                    <a:pt x="334" y="2124"/>
                  </a:cubicBezTo>
                  <a:cubicBezTo>
                    <a:pt x="467" y="2692"/>
                    <a:pt x="767" y="3492"/>
                    <a:pt x="1401" y="3692"/>
                  </a:cubicBezTo>
                  <a:lnTo>
                    <a:pt x="1435" y="3692"/>
                  </a:lnTo>
                  <a:cubicBezTo>
                    <a:pt x="1486" y="3796"/>
                    <a:pt x="1609" y="3863"/>
                    <a:pt x="1721" y="3863"/>
                  </a:cubicBezTo>
                  <a:cubicBezTo>
                    <a:pt x="1825" y="3863"/>
                    <a:pt x="1919" y="3804"/>
                    <a:pt x="1935" y="3659"/>
                  </a:cubicBezTo>
                  <a:cubicBezTo>
                    <a:pt x="2102" y="2692"/>
                    <a:pt x="2002" y="1758"/>
                    <a:pt x="1635" y="824"/>
                  </a:cubicBezTo>
                  <a:cubicBezTo>
                    <a:pt x="1505" y="564"/>
                    <a:pt x="1173" y="0"/>
                    <a:pt x="8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41" name="Google Shape;5341;p19"/>
            <p:cNvSpPr/>
            <p:nvPr/>
          </p:nvSpPr>
          <p:spPr>
            <a:xfrm>
              <a:off x="7862255" y="4013278"/>
              <a:ext cx="88944" cy="73636"/>
            </a:xfrm>
            <a:custGeom>
              <a:avLst/>
              <a:gdLst/>
              <a:ahLst/>
              <a:cxnLst/>
              <a:rect l="l" t="t" r="r" b="b"/>
              <a:pathLst>
                <a:path w="2969" h="2458" extrusionOk="0">
                  <a:moveTo>
                    <a:pt x="2496" y="1"/>
                  </a:moveTo>
                  <a:cubicBezTo>
                    <a:pt x="2466" y="1"/>
                    <a:pt x="2435" y="5"/>
                    <a:pt x="2402" y="13"/>
                  </a:cubicBezTo>
                  <a:cubicBezTo>
                    <a:pt x="1801" y="313"/>
                    <a:pt x="1168" y="380"/>
                    <a:pt x="667" y="814"/>
                  </a:cubicBezTo>
                  <a:cubicBezTo>
                    <a:pt x="267" y="1147"/>
                    <a:pt x="0" y="2048"/>
                    <a:pt x="534" y="2381"/>
                  </a:cubicBezTo>
                  <a:cubicBezTo>
                    <a:pt x="627" y="2434"/>
                    <a:pt x="722" y="2457"/>
                    <a:pt x="818" y="2457"/>
                  </a:cubicBezTo>
                  <a:cubicBezTo>
                    <a:pt x="1205" y="2457"/>
                    <a:pt x="1601" y="2088"/>
                    <a:pt x="1868" y="1848"/>
                  </a:cubicBezTo>
                  <a:cubicBezTo>
                    <a:pt x="2268" y="1481"/>
                    <a:pt x="2735" y="980"/>
                    <a:pt x="2902" y="413"/>
                  </a:cubicBezTo>
                  <a:cubicBezTo>
                    <a:pt x="2969" y="247"/>
                    <a:pt x="2835" y="146"/>
                    <a:pt x="2702" y="113"/>
                  </a:cubicBezTo>
                  <a:cubicBezTo>
                    <a:pt x="2652" y="38"/>
                    <a:pt x="2583" y="1"/>
                    <a:pt x="249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42" name="Google Shape;5342;p19"/>
            <p:cNvSpPr/>
            <p:nvPr/>
          </p:nvSpPr>
          <p:spPr>
            <a:xfrm>
              <a:off x="7742212" y="3936832"/>
              <a:ext cx="138374" cy="76422"/>
            </a:xfrm>
            <a:custGeom>
              <a:avLst/>
              <a:gdLst/>
              <a:ahLst/>
              <a:cxnLst/>
              <a:rect l="l" t="t" r="r" b="b"/>
              <a:pathLst>
                <a:path w="4619" h="2551" extrusionOk="0">
                  <a:moveTo>
                    <a:pt x="1182" y="1"/>
                  </a:moveTo>
                  <a:cubicBezTo>
                    <a:pt x="952" y="1"/>
                    <a:pt x="738" y="69"/>
                    <a:pt x="567" y="251"/>
                  </a:cubicBezTo>
                  <a:cubicBezTo>
                    <a:pt x="0" y="851"/>
                    <a:pt x="767" y="1551"/>
                    <a:pt x="1301" y="1785"/>
                  </a:cubicBezTo>
                  <a:cubicBezTo>
                    <a:pt x="2168" y="2185"/>
                    <a:pt x="3136" y="2252"/>
                    <a:pt x="4036" y="2352"/>
                  </a:cubicBezTo>
                  <a:cubicBezTo>
                    <a:pt x="4036" y="2385"/>
                    <a:pt x="4070" y="2385"/>
                    <a:pt x="4070" y="2419"/>
                  </a:cubicBezTo>
                  <a:cubicBezTo>
                    <a:pt x="4121" y="2512"/>
                    <a:pt x="4199" y="2550"/>
                    <a:pt x="4276" y="2550"/>
                  </a:cubicBezTo>
                  <a:cubicBezTo>
                    <a:pt x="4448" y="2550"/>
                    <a:pt x="4618" y="2359"/>
                    <a:pt x="4503" y="2152"/>
                  </a:cubicBezTo>
                  <a:cubicBezTo>
                    <a:pt x="4136" y="1451"/>
                    <a:pt x="3236" y="884"/>
                    <a:pt x="2569" y="517"/>
                  </a:cubicBezTo>
                  <a:cubicBezTo>
                    <a:pt x="2228" y="313"/>
                    <a:pt x="1671" y="1"/>
                    <a:pt x="118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343" name="Google Shape;5343;p19"/>
          <p:cNvGrpSpPr/>
          <p:nvPr/>
        </p:nvGrpSpPr>
        <p:grpSpPr>
          <a:xfrm rot="10800000" flipH="1">
            <a:off x="11366212" y="259356"/>
            <a:ext cx="1386241" cy="1396017"/>
            <a:chOff x="8276926" y="3750868"/>
            <a:chExt cx="1239162" cy="1244814"/>
          </a:xfrm>
        </p:grpSpPr>
        <p:sp>
          <p:nvSpPr>
            <p:cNvPr id="5344" name="Google Shape;5344;p19"/>
            <p:cNvSpPr/>
            <p:nvPr/>
          </p:nvSpPr>
          <p:spPr>
            <a:xfrm>
              <a:off x="8276926" y="3750868"/>
              <a:ext cx="1239162" cy="1227089"/>
            </a:xfrm>
            <a:custGeom>
              <a:avLst/>
              <a:gdLst/>
              <a:ahLst/>
              <a:cxnLst/>
              <a:rect l="l" t="t" r="r" b="b"/>
              <a:pathLst>
                <a:path w="41364" h="40961" extrusionOk="0">
                  <a:moveTo>
                    <a:pt x="0" y="0"/>
                  </a:moveTo>
                  <a:lnTo>
                    <a:pt x="0" y="0"/>
                  </a:lnTo>
                  <a:cubicBezTo>
                    <a:pt x="1280" y="4593"/>
                    <a:pt x="11205" y="40961"/>
                    <a:pt x="33709" y="40961"/>
                  </a:cubicBezTo>
                  <a:cubicBezTo>
                    <a:pt x="34088" y="40961"/>
                    <a:pt x="34472" y="40950"/>
                    <a:pt x="34859" y="40929"/>
                  </a:cubicBezTo>
                  <a:cubicBezTo>
                    <a:pt x="41363" y="15645"/>
                    <a:pt x="3703" y="1301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45" name="Google Shape;5345;p19"/>
            <p:cNvSpPr/>
            <p:nvPr/>
          </p:nvSpPr>
          <p:spPr>
            <a:xfrm>
              <a:off x="8392314" y="3892198"/>
              <a:ext cx="958460" cy="1103485"/>
            </a:xfrm>
            <a:custGeom>
              <a:avLst/>
              <a:gdLst/>
              <a:ahLst/>
              <a:cxnLst/>
              <a:rect l="l" t="t" r="r" b="b"/>
              <a:pathLst>
                <a:path w="31994" h="36835" extrusionOk="0">
                  <a:moveTo>
                    <a:pt x="584" y="1"/>
                  </a:moveTo>
                  <a:cubicBezTo>
                    <a:pt x="276" y="1"/>
                    <a:pt x="1" y="410"/>
                    <a:pt x="285" y="719"/>
                  </a:cubicBezTo>
                  <a:cubicBezTo>
                    <a:pt x="4888" y="5523"/>
                    <a:pt x="9224" y="10593"/>
                    <a:pt x="13427" y="15797"/>
                  </a:cubicBezTo>
                  <a:cubicBezTo>
                    <a:pt x="15529" y="18399"/>
                    <a:pt x="17564" y="21034"/>
                    <a:pt x="19632" y="23669"/>
                  </a:cubicBezTo>
                  <a:cubicBezTo>
                    <a:pt x="20566" y="24870"/>
                    <a:pt x="21466" y="26104"/>
                    <a:pt x="22400" y="27305"/>
                  </a:cubicBezTo>
                  <a:cubicBezTo>
                    <a:pt x="23301" y="28539"/>
                    <a:pt x="24202" y="29773"/>
                    <a:pt x="25269" y="30874"/>
                  </a:cubicBezTo>
                  <a:cubicBezTo>
                    <a:pt x="26270" y="31842"/>
                    <a:pt x="27371" y="32642"/>
                    <a:pt x="28438" y="33543"/>
                  </a:cubicBezTo>
                  <a:cubicBezTo>
                    <a:pt x="29439" y="34377"/>
                    <a:pt x="30540" y="35311"/>
                    <a:pt x="31073" y="36545"/>
                  </a:cubicBezTo>
                  <a:cubicBezTo>
                    <a:pt x="31154" y="36747"/>
                    <a:pt x="31333" y="36835"/>
                    <a:pt x="31504" y="36835"/>
                  </a:cubicBezTo>
                  <a:cubicBezTo>
                    <a:pt x="31757" y="36835"/>
                    <a:pt x="31993" y="36643"/>
                    <a:pt x="31874" y="36345"/>
                  </a:cubicBezTo>
                  <a:cubicBezTo>
                    <a:pt x="30907" y="34077"/>
                    <a:pt x="28638" y="32676"/>
                    <a:pt x="26837" y="31174"/>
                  </a:cubicBezTo>
                  <a:cubicBezTo>
                    <a:pt x="24569" y="29240"/>
                    <a:pt x="22901" y="26605"/>
                    <a:pt x="21100" y="24269"/>
                  </a:cubicBezTo>
                  <a:cubicBezTo>
                    <a:pt x="17063" y="18932"/>
                    <a:pt x="12927" y="13695"/>
                    <a:pt x="8557" y="8625"/>
                  </a:cubicBezTo>
                  <a:cubicBezTo>
                    <a:pt x="6055" y="5756"/>
                    <a:pt x="3520" y="2888"/>
                    <a:pt x="852" y="119"/>
                  </a:cubicBezTo>
                  <a:cubicBezTo>
                    <a:pt x="769" y="36"/>
                    <a:pt x="675" y="1"/>
                    <a:pt x="58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46" name="Google Shape;5346;p19"/>
            <p:cNvSpPr/>
            <p:nvPr/>
          </p:nvSpPr>
          <p:spPr>
            <a:xfrm>
              <a:off x="8441201" y="3944710"/>
              <a:ext cx="148529" cy="162939"/>
            </a:xfrm>
            <a:custGeom>
              <a:avLst/>
              <a:gdLst/>
              <a:ahLst/>
              <a:cxnLst/>
              <a:rect l="l" t="t" r="r" b="b"/>
              <a:pathLst>
                <a:path w="4958" h="5439" extrusionOk="0">
                  <a:moveTo>
                    <a:pt x="4290" y="0"/>
                  </a:moveTo>
                  <a:cubicBezTo>
                    <a:pt x="4056" y="0"/>
                    <a:pt x="3890" y="201"/>
                    <a:pt x="3890" y="434"/>
                  </a:cubicBezTo>
                  <a:cubicBezTo>
                    <a:pt x="3770" y="1778"/>
                    <a:pt x="3865" y="3150"/>
                    <a:pt x="4054" y="4500"/>
                  </a:cubicBezTo>
                  <a:lnTo>
                    <a:pt x="4054" y="4500"/>
                  </a:lnTo>
                  <a:cubicBezTo>
                    <a:pt x="3610" y="4566"/>
                    <a:pt x="3160" y="4601"/>
                    <a:pt x="2711" y="4601"/>
                  </a:cubicBezTo>
                  <a:cubicBezTo>
                    <a:pt x="2025" y="4601"/>
                    <a:pt x="1341" y="4518"/>
                    <a:pt x="687" y="4337"/>
                  </a:cubicBezTo>
                  <a:cubicBezTo>
                    <a:pt x="638" y="4321"/>
                    <a:pt x="591" y="4314"/>
                    <a:pt x="547" y="4314"/>
                  </a:cubicBezTo>
                  <a:cubicBezTo>
                    <a:pt x="122" y="4314"/>
                    <a:pt x="0" y="4986"/>
                    <a:pt x="454" y="5137"/>
                  </a:cubicBezTo>
                  <a:cubicBezTo>
                    <a:pt x="1172" y="5348"/>
                    <a:pt x="1918" y="5438"/>
                    <a:pt x="2663" y="5438"/>
                  </a:cubicBezTo>
                  <a:cubicBezTo>
                    <a:pt x="3336" y="5438"/>
                    <a:pt x="4008" y="5364"/>
                    <a:pt x="4657" y="5237"/>
                  </a:cubicBezTo>
                  <a:cubicBezTo>
                    <a:pt x="4890" y="5204"/>
                    <a:pt x="4957" y="4937"/>
                    <a:pt x="4924" y="4737"/>
                  </a:cubicBezTo>
                  <a:cubicBezTo>
                    <a:pt x="4690" y="3303"/>
                    <a:pt x="4624" y="1868"/>
                    <a:pt x="4724" y="401"/>
                  </a:cubicBezTo>
                  <a:cubicBezTo>
                    <a:pt x="4724" y="201"/>
                    <a:pt x="4523" y="0"/>
                    <a:pt x="4290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47" name="Google Shape;5347;p19"/>
            <p:cNvSpPr/>
            <p:nvPr/>
          </p:nvSpPr>
          <p:spPr>
            <a:xfrm>
              <a:off x="8509679" y="4032569"/>
              <a:ext cx="204370" cy="189331"/>
            </a:xfrm>
            <a:custGeom>
              <a:avLst/>
              <a:gdLst/>
              <a:ahLst/>
              <a:cxnLst/>
              <a:rect l="l" t="t" r="r" b="b"/>
              <a:pathLst>
                <a:path w="6822" h="6320" extrusionOk="0">
                  <a:moveTo>
                    <a:pt x="6305" y="1"/>
                  </a:moveTo>
                  <a:cubicBezTo>
                    <a:pt x="6138" y="1"/>
                    <a:pt x="5973" y="92"/>
                    <a:pt x="5907" y="303"/>
                  </a:cubicBezTo>
                  <a:cubicBezTo>
                    <a:pt x="5473" y="1976"/>
                    <a:pt x="5529" y="3736"/>
                    <a:pt x="5378" y="5475"/>
                  </a:cubicBezTo>
                  <a:lnTo>
                    <a:pt x="5378" y="5475"/>
                  </a:lnTo>
                  <a:cubicBezTo>
                    <a:pt x="4795" y="5481"/>
                    <a:pt x="4208" y="5497"/>
                    <a:pt x="3623" y="5497"/>
                  </a:cubicBezTo>
                  <a:cubicBezTo>
                    <a:pt x="2651" y="5497"/>
                    <a:pt x="1683" y="5452"/>
                    <a:pt x="736" y="5240"/>
                  </a:cubicBezTo>
                  <a:cubicBezTo>
                    <a:pt x="705" y="5234"/>
                    <a:pt x="675" y="5231"/>
                    <a:pt x="646" y="5231"/>
                  </a:cubicBezTo>
                  <a:cubicBezTo>
                    <a:pt x="178" y="5231"/>
                    <a:pt x="0" y="5946"/>
                    <a:pt x="503" y="6040"/>
                  </a:cubicBezTo>
                  <a:cubicBezTo>
                    <a:pt x="1625" y="6278"/>
                    <a:pt x="2762" y="6320"/>
                    <a:pt x="3894" y="6320"/>
                  </a:cubicBezTo>
                  <a:cubicBezTo>
                    <a:pt x="4511" y="6320"/>
                    <a:pt x="5128" y="6307"/>
                    <a:pt x="5740" y="6307"/>
                  </a:cubicBezTo>
                  <a:cubicBezTo>
                    <a:pt x="5973" y="6307"/>
                    <a:pt x="6140" y="6107"/>
                    <a:pt x="6174" y="5874"/>
                  </a:cubicBezTo>
                  <a:cubicBezTo>
                    <a:pt x="6374" y="4106"/>
                    <a:pt x="6274" y="2271"/>
                    <a:pt x="6741" y="537"/>
                  </a:cubicBezTo>
                  <a:cubicBezTo>
                    <a:pt x="6821" y="214"/>
                    <a:pt x="6561" y="1"/>
                    <a:pt x="6305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48" name="Google Shape;5348;p19"/>
            <p:cNvSpPr/>
            <p:nvPr/>
          </p:nvSpPr>
          <p:spPr>
            <a:xfrm>
              <a:off x="8605656" y="4119560"/>
              <a:ext cx="241877" cy="254848"/>
            </a:xfrm>
            <a:custGeom>
              <a:avLst/>
              <a:gdLst/>
              <a:ahLst/>
              <a:cxnLst/>
              <a:rect l="l" t="t" r="r" b="b"/>
              <a:pathLst>
                <a:path w="8074" h="8507" extrusionOk="0">
                  <a:moveTo>
                    <a:pt x="7656" y="1"/>
                  </a:moveTo>
                  <a:cubicBezTo>
                    <a:pt x="7448" y="1"/>
                    <a:pt x="7239" y="134"/>
                    <a:pt x="7239" y="401"/>
                  </a:cubicBezTo>
                  <a:cubicBezTo>
                    <a:pt x="7239" y="2748"/>
                    <a:pt x="6636" y="4975"/>
                    <a:pt x="6348" y="7281"/>
                  </a:cubicBezTo>
                  <a:lnTo>
                    <a:pt x="6348" y="7281"/>
                  </a:lnTo>
                  <a:cubicBezTo>
                    <a:pt x="4429" y="7581"/>
                    <a:pt x="2483" y="7673"/>
                    <a:pt x="568" y="7673"/>
                  </a:cubicBezTo>
                  <a:cubicBezTo>
                    <a:pt x="1" y="7673"/>
                    <a:pt x="1" y="8507"/>
                    <a:pt x="568" y="8507"/>
                  </a:cubicBezTo>
                  <a:cubicBezTo>
                    <a:pt x="2669" y="8507"/>
                    <a:pt x="4771" y="8407"/>
                    <a:pt x="6839" y="8040"/>
                  </a:cubicBezTo>
                  <a:cubicBezTo>
                    <a:pt x="7039" y="8007"/>
                    <a:pt x="7139" y="7806"/>
                    <a:pt x="7139" y="7640"/>
                  </a:cubicBezTo>
                  <a:cubicBezTo>
                    <a:pt x="7406" y="5238"/>
                    <a:pt x="8073" y="2870"/>
                    <a:pt x="8073" y="401"/>
                  </a:cubicBezTo>
                  <a:cubicBezTo>
                    <a:pt x="8073" y="134"/>
                    <a:pt x="7865" y="1"/>
                    <a:pt x="765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49" name="Google Shape;5349;p19"/>
            <p:cNvSpPr/>
            <p:nvPr/>
          </p:nvSpPr>
          <p:spPr>
            <a:xfrm>
              <a:off x="8710590" y="4263465"/>
              <a:ext cx="283817" cy="296819"/>
            </a:xfrm>
            <a:custGeom>
              <a:avLst/>
              <a:gdLst/>
              <a:ahLst/>
              <a:cxnLst/>
              <a:rect l="l" t="t" r="r" b="b"/>
              <a:pathLst>
                <a:path w="9474" h="9908" extrusionOk="0">
                  <a:moveTo>
                    <a:pt x="8928" y="0"/>
                  </a:moveTo>
                  <a:cubicBezTo>
                    <a:pt x="8723" y="0"/>
                    <a:pt x="8523" y="134"/>
                    <a:pt x="8540" y="401"/>
                  </a:cubicBezTo>
                  <a:cubicBezTo>
                    <a:pt x="8637" y="3207"/>
                    <a:pt x="8109" y="5982"/>
                    <a:pt x="7652" y="8726"/>
                  </a:cubicBezTo>
                  <a:lnTo>
                    <a:pt x="7652" y="8726"/>
                  </a:lnTo>
                  <a:cubicBezTo>
                    <a:pt x="5271" y="8861"/>
                    <a:pt x="2918" y="9073"/>
                    <a:pt x="534" y="9073"/>
                  </a:cubicBezTo>
                  <a:cubicBezTo>
                    <a:pt x="0" y="9073"/>
                    <a:pt x="0" y="9907"/>
                    <a:pt x="534" y="9907"/>
                  </a:cubicBezTo>
                  <a:cubicBezTo>
                    <a:pt x="3036" y="9907"/>
                    <a:pt x="5538" y="9674"/>
                    <a:pt x="8006" y="9540"/>
                  </a:cubicBezTo>
                  <a:cubicBezTo>
                    <a:pt x="8173" y="9540"/>
                    <a:pt x="8373" y="9440"/>
                    <a:pt x="8406" y="9240"/>
                  </a:cubicBezTo>
                  <a:cubicBezTo>
                    <a:pt x="8907" y="6305"/>
                    <a:pt x="9474" y="3369"/>
                    <a:pt x="9340" y="401"/>
                  </a:cubicBezTo>
                  <a:cubicBezTo>
                    <a:pt x="9340" y="134"/>
                    <a:pt x="9132" y="0"/>
                    <a:pt x="892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0" name="Google Shape;5350;p19"/>
            <p:cNvSpPr/>
            <p:nvPr/>
          </p:nvSpPr>
          <p:spPr>
            <a:xfrm>
              <a:off x="8857491" y="4402339"/>
              <a:ext cx="286813" cy="364463"/>
            </a:xfrm>
            <a:custGeom>
              <a:avLst/>
              <a:gdLst/>
              <a:ahLst/>
              <a:cxnLst/>
              <a:rect l="l" t="t" r="r" b="b"/>
              <a:pathLst>
                <a:path w="9574" h="12166" extrusionOk="0">
                  <a:moveTo>
                    <a:pt x="8898" y="1"/>
                  </a:moveTo>
                  <a:cubicBezTo>
                    <a:pt x="8689" y="1"/>
                    <a:pt x="8489" y="134"/>
                    <a:pt x="8506" y="401"/>
                  </a:cubicBezTo>
                  <a:cubicBezTo>
                    <a:pt x="8732" y="4076"/>
                    <a:pt x="8210" y="7689"/>
                    <a:pt x="8054" y="11329"/>
                  </a:cubicBezTo>
                  <a:lnTo>
                    <a:pt x="8054" y="11329"/>
                  </a:lnTo>
                  <a:cubicBezTo>
                    <a:pt x="7990" y="11330"/>
                    <a:pt x="7927" y="11331"/>
                    <a:pt x="7864" y="11331"/>
                  </a:cubicBezTo>
                  <a:cubicBezTo>
                    <a:pt x="5589" y="11331"/>
                    <a:pt x="3417" y="10453"/>
                    <a:pt x="1143" y="10453"/>
                  </a:cubicBezTo>
                  <a:cubicBezTo>
                    <a:pt x="940" y="10453"/>
                    <a:pt x="737" y="10460"/>
                    <a:pt x="534" y="10475"/>
                  </a:cubicBezTo>
                  <a:cubicBezTo>
                    <a:pt x="20" y="10539"/>
                    <a:pt x="1" y="11313"/>
                    <a:pt x="474" y="11313"/>
                  </a:cubicBezTo>
                  <a:cubicBezTo>
                    <a:pt x="493" y="11313"/>
                    <a:pt x="513" y="11312"/>
                    <a:pt x="534" y="11309"/>
                  </a:cubicBezTo>
                  <a:cubicBezTo>
                    <a:pt x="737" y="11294"/>
                    <a:pt x="940" y="11287"/>
                    <a:pt x="1143" y="11287"/>
                  </a:cubicBezTo>
                  <a:cubicBezTo>
                    <a:pt x="3417" y="11287"/>
                    <a:pt x="5589" y="12165"/>
                    <a:pt x="7864" y="12165"/>
                  </a:cubicBezTo>
                  <a:cubicBezTo>
                    <a:pt x="8066" y="12165"/>
                    <a:pt x="8269" y="12158"/>
                    <a:pt x="8473" y="12143"/>
                  </a:cubicBezTo>
                  <a:cubicBezTo>
                    <a:pt x="8706" y="12110"/>
                    <a:pt x="8873" y="11976"/>
                    <a:pt x="8873" y="11709"/>
                  </a:cubicBezTo>
                  <a:cubicBezTo>
                    <a:pt x="9006" y="7940"/>
                    <a:pt x="9573" y="4204"/>
                    <a:pt x="9340" y="401"/>
                  </a:cubicBezTo>
                  <a:cubicBezTo>
                    <a:pt x="9323" y="134"/>
                    <a:pt x="9106" y="1"/>
                    <a:pt x="889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1" name="Google Shape;5351;p19"/>
            <p:cNvSpPr/>
            <p:nvPr/>
          </p:nvSpPr>
          <p:spPr>
            <a:xfrm>
              <a:off x="8748543" y="444232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2" name="Google Shape;5352;p19"/>
            <p:cNvSpPr/>
            <p:nvPr/>
          </p:nvSpPr>
          <p:spPr>
            <a:xfrm>
              <a:off x="8716581" y="4491277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3" name="Google Shape;5353;p19"/>
            <p:cNvSpPr/>
            <p:nvPr/>
          </p:nvSpPr>
          <p:spPr>
            <a:xfrm>
              <a:off x="8689591" y="444930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4" name="Google Shape;5354;p19"/>
            <p:cNvSpPr/>
            <p:nvPr/>
          </p:nvSpPr>
          <p:spPr>
            <a:xfrm>
              <a:off x="8779517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5" name="Google Shape;5355;p19"/>
            <p:cNvSpPr/>
            <p:nvPr/>
          </p:nvSpPr>
          <p:spPr>
            <a:xfrm>
              <a:off x="8755553" y="413157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6" name="Google Shape;5356;p19"/>
            <p:cNvSpPr/>
            <p:nvPr/>
          </p:nvSpPr>
          <p:spPr>
            <a:xfrm>
              <a:off x="8727574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7" name="Google Shape;5357;p19"/>
            <p:cNvSpPr/>
            <p:nvPr/>
          </p:nvSpPr>
          <p:spPr>
            <a:xfrm>
              <a:off x="8357866" y="393272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8" name="Google Shape;5358;p19"/>
            <p:cNvSpPr/>
            <p:nvPr/>
          </p:nvSpPr>
          <p:spPr>
            <a:xfrm>
              <a:off x="8339862" y="387677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9" name="Google Shape;5359;p19"/>
            <p:cNvSpPr/>
            <p:nvPr/>
          </p:nvSpPr>
          <p:spPr>
            <a:xfrm>
              <a:off x="8902424" y="4610200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0" name="Google Shape;5360;p19"/>
            <p:cNvSpPr/>
            <p:nvPr/>
          </p:nvSpPr>
          <p:spPr>
            <a:xfrm>
              <a:off x="8884450" y="465615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1" name="Google Shape;5361;p19"/>
            <p:cNvSpPr/>
            <p:nvPr/>
          </p:nvSpPr>
          <p:spPr>
            <a:xfrm>
              <a:off x="8849462" y="4621193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2" name="Google Shape;5362;p19"/>
            <p:cNvSpPr/>
            <p:nvPr/>
          </p:nvSpPr>
          <p:spPr>
            <a:xfrm>
              <a:off x="9237174" y="462418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3" name="Google Shape;5363;p19"/>
            <p:cNvSpPr/>
            <p:nvPr/>
          </p:nvSpPr>
          <p:spPr>
            <a:xfrm>
              <a:off x="9213210" y="4690121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4" name="Google Shape;5364;p19"/>
            <p:cNvSpPr/>
            <p:nvPr/>
          </p:nvSpPr>
          <p:spPr>
            <a:xfrm>
              <a:off x="9171243" y="463817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5" name="Google Shape;5365;p19"/>
            <p:cNvSpPr/>
            <p:nvPr/>
          </p:nvSpPr>
          <p:spPr>
            <a:xfrm>
              <a:off x="8979379" y="482003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6" name="Google Shape;5366;p19"/>
            <p:cNvSpPr/>
            <p:nvPr/>
          </p:nvSpPr>
          <p:spPr>
            <a:xfrm>
              <a:off x="8933427" y="4830013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7" name="Google Shape;5367;p19"/>
            <p:cNvSpPr/>
            <p:nvPr/>
          </p:nvSpPr>
          <p:spPr>
            <a:xfrm>
              <a:off x="8902419" y="4681074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8" name="Google Shape;5368;p19"/>
            <p:cNvSpPr/>
            <p:nvPr/>
          </p:nvSpPr>
          <p:spPr>
            <a:xfrm>
              <a:off x="8664608" y="4296446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9" name="Google Shape;5369;p19"/>
            <p:cNvSpPr/>
            <p:nvPr/>
          </p:nvSpPr>
          <p:spPr>
            <a:xfrm>
              <a:off x="8884450" y="4264454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70" name="Google Shape;5370;p19"/>
            <p:cNvSpPr/>
            <p:nvPr/>
          </p:nvSpPr>
          <p:spPr>
            <a:xfrm>
              <a:off x="8461781" y="414556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371" name="Google Shape;5371;p19"/>
          <p:cNvGrpSpPr/>
          <p:nvPr/>
        </p:nvGrpSpPr>
        <p:grpSpPr>
          <a:xfrm rot="10800000" flipH="1">
            <a:off x="11284594" y="-360494"/>
            <a:ext cx="490006" cy="1330575"/>
            <a:chOff x="7607455" y="4238363"/>
            <a:chExt cx="438017" cy="1186459"/>
          </a:xfrm>
        </p:grpSpPr>
        <p:sp>
          <p:nvSpPr>
            <p:cNvPr id="5372" name="Google Shape;5372;p19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73" name="Google Shape;5373;p19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74" name="Google Shape;5374;p19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75" name="Google Shape;5375;p19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76" name="Google Shape;5376;p19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77" name="Google Shape;5377;p19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78" name="Google Shape;5378;p19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79" name="Google Shape;5379;p19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0" name="Google Shape;5380;p19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1" name="Google Shape;5381;p19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2" name="Google Shape;5382;p19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3" name="Google Shape;5383;p19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4" name="Google Shape;5384;p19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5" name="Google Shape;5385;p19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6" name="Google Shape;5386;p19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7" name="Google Shape;5387;p19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8" name="Google Shape;5388;p19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9" name="Google Shape;5389;p19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90" name="Google Shape;5390;p19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91" name="Google Shape;5391;p19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92" name="Google Shape;5392;p19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93" name="Google Shape;5393;p19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94" name="Google Shape;5394;p19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95" name="Google Shape;5395;p19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396" name="Google Shape;5396;p19"/>
          <p:cNvGrpSpPr/>
          <p:nvPr/>
        </p:nvGrpSpPr>
        <p:grpSpPr>
          <a:xfrm rot="-4992369">
            <a:off x="9617436" y="-342915"/>
            <a:ext cx="485747" cy="1256211"/>
            <a:chOff x="7916001" y="4222802"/>
            <a:chExt cx="364302" cy="944474"/>
          </a:xfrm>
        </p:grpSpPr>
        <p:sp>
          <p:nvSpPr>
            <p:cNvPr id="5397" name="Google Shape;5397;p19"/>
            <p:cNvSpPr/>
            <p:nvPr/>
          </p:nvSpPr>
          <p:spPr>
            <a:xfrm>
              <a:off x="7954650" y="4270825"/>
              <a:ext cx="325652" cy="896451"/>
            </a:xfrm>
            <a:custGeom>
              <a:avLst/>
              <a:gdLst/>
              <a:ahLst/>
              <a:cxnLst/>
              <a:rect l="l" t="t" r="r" b="b"/>
              <a:pathLst>
                <a:path w="12924" h="35577" extrusionOk="0">
                  <a:moveTo>
                    <a:pt x="489" y="0"/>
                  </a:moveTo>
                  <a:cubicBezTo>
                    <a:pt x="233" y="0"/>
                    <a:pt x="1" y="309"/>
                    <a:pt x="235" y="517"/>
                  </a:cubicBezTo>
                  <a:cubicBezTo>
                    <a:pt x="3537" y="3386"/>
                    <a:pt x="6506" y="6622"/>
                    <a:pt x="7940" y="10858"/>
                  </a:cubicBezTo>
                  <a:cubicBezTo>
                    <a:pt x="8741" y="13193"/>
                    <a:pt x="9007" y="15628"/>
                    <a:pt x="9241" y="18097"/>
                  </a:cubicBezTo>
                  <a:cubicBezTo>
                    <a:pt x="9474" y="20832"/>
                    <a:pt x="9575" y="23567"/>
                    <a:pt x="9908" y="26303"/>
                  </a:cubicBezTo>
                  <a:cubicBezTo>
                    <a:pt x="10275" y="29472"/>
                    <a:pt x="10976" y="32507"/>
                    <a:pt x="12243" y="35409"/>
                  </a:cubicBezTo>
                  <a:cubicBezTo>
                    <a:pt x="12297" y="35527"/>
                    <a:pt x="12392" y="35576"/>
                    <a:pt x="12490" y="35576"/>
                  </a:cubicBezTo>
                  <a:cubicBezTo>
                    <a:pt x="12699" y="35576"/>
                    <a:pt x="12923" y="35358"/>
                    <a:pt x="12810" y="35109"/>
                  </a:cubicBezTo>
                  <a:cubicBezTo>
                    <a:pt x="10442" y="29705"/>
                    <a:pt x="10342" y="23868"/>
                    <a:pt x="9841" y="18097"/>
                  </a:cubicBezTo>
                  <a:cubicBezTo>
                    <a:pt x="9641" y="15662"/>
                    <a:pt x="9374" y="13260"/>
                    <a:pt x="8641" y="10958"/>
                  </a:cubicBezTo>
                  <a:cubicBezTo>
                    <a:pt x="8007" y="8990"/>
                    <a:pt x="7073" y="7189"/>
                    <a:pt x="5872" y="5521"/>
                  </a:cubicBezTo>
                  <a:cubicBezTo>
                    <a:pt x="4404" y="3486"/>
                    <a:pt x="2570" y="1718"/>
                    <a:pt x="702" y="84"/>
                  </a:cubicBezTo>
                  <a:cubicBezTo>
                    <a:pt x="635" y="25"/>
                    <a:pt x="561" y="0"/>
                    <a:pt x="4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98" name="Google Shape;5398;p19"/>
            <p:cNvSpPr/>
            <p:nvPr/>
          </p:nvSpPr>
          <p:spPr>
            <a:xfrm>
              <a:off x="8159489" y="4463672"/>
              <a:ext cx="54905" cy="89149"/>
            </a:xfrm>
            <a:custGeom>
              <a:avLst/>
              <a:gdLst/>
              <a:ahLst/>
              <a:cxnLst/>
              <a:rect l="l" t="t" r="r" b="b"/>
              <a:pathLst>
                <a:path w="2179" h="3538" extrusionOk="0">
                  <a:moveTo>
                    <a:pt x="1288" y="0"/>
                  </a:moveTo>
                  <a:cubicBezTo>
                    <a:pt x="15" y="0"/>
                    <a:pt x="176" y="2216"/>
                    <a:pt x="77" y="3037"/>
                  </a:cubicBezTo>
                  <a:cubicBezTo>
                    <a:pt x="44" y="3104"/>
                    <a:pt x="77" y="3137"/>
                    <a:pt x="77" y="3171"/>
                  </a:cubicBezTo>
                  <a:cubicBezTo>
                    <a:pt x="0" y="3324"/>
                    <a:pt x="159" y="3537"/>
                    <a:pt x="343" y="3537"/>
                  </a:cubicBezTo>
                  <a:cubicBezTo>
                    <a:pt x="398" y="3537"/>
                    <a:pt x="456" y="3518"/>
                    <a:pt x="511" y="3471"/>
                  </a:cubicBezTo>
                  <a:cubicBezTo>
                    <a:pt x="1244" y="2837"/>
                    <a:pt x="1845" y="2370"/>
                    <a:pt x="2078" y="1403"/>
                  </a:cubicBezTo>
                  <a:cubicBezTo>
                    <a:pt x="2178" y="836"/>
                    <a:pt x="2078" y="2"/>
                    <a:pt x="1344" y="2"/>
                  </a:cubicBezTo>
                  <a:cubicBezTo>
                    <a:pt x="1325" y="1"/>
                    <a:pt x="1306" y="0"/>
                    <a:pt x="12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99" name="Google Shape;5399;p19"/>
            <p:cNvSpPr/>
            <p:nvPr/>
          </p:nvSpPr>
          <p:spPr>
            <a:xfrm>
              <a:off x="8053845" y="4468005"/>
              <a:ext cx="86579" cy="46918"/>
            </a:xfrm>
            <a:custGeom>
              <a:avLst/>
              <a:gdLst/>
              <a:ahLst/>
              <a:cxnLst/>
              <a:rect l="l" t="t" r="r" b="b"/>
              <a:pathLst>
                <a:path w="3436" h="1862" extrusionOk="0">
                  <a:moveTo>
                    <a:pt x="1421" y="1"/>
                  </a:moveTo>
                  <a:cubicBezTo>
                    <a:pt x="946" y="1"/>
                    <a:pt x="519" y="153"/>
                    <a:pt x="300" y="564"/>
                  </a:cubicBezTo>
                  <a:cubicBezTo>
                    <a:pt x="0" y="1097"/>
                    <a:pt x="601" y="1598"/>
                    <a:pt x="1034" y="1765"/>
                  </a:cubicBezTo>
                  <a:cubicBezTo>
                    <a:pt x="1230" y="1833"/>
                    <a:pt x="1427" y="1862"/>
                    <a:pt x="1624" y="1862"/>
                  </a:cubicBezTo>
                  <a:cubicBezTo>
                    <a:pt x="2201" y="1862"/>
                    <a:pt x="2772" y="1613"/>
                    <a:pt x="3269" y="1364"/>
                  </a:cubicBezTo>
                  <a:cubicBezTo>
                    <a:pt x="3436" y="1264"/>
                    <a:pt x="3436" y="1131"/>
                    <a:pt x="3369" y="997"/>
                  </a:cubicBezTo>
                  <a:cubicBezTo>
                    <a:pt x="3436" y="897"/>
                    <a:pt x="3436" y="731"/>
                    <a:pt x="3303" y="630"/>
                  </a:cubicBezTo>
                  <a:cubicBezTo>
                    <a:pt x="2889" y="316"/>
                    <a:pt x="2105" y="1"/>
                    <a:pt x="14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00" name="Google Shape;5400;p19"/>
            <p:cNvSpPr/>
            <p:nvPr/>
          </p:nvSpPr>
          <p:spPr>
            <a:xfrm>
              <a:off x="8092495" y="4353366"/>
              <a:ext cx="52134" cy="86805"/>
            </a:xfrm>
            <a:custGeom>
              <a:avLst/>
              <a:gdLst/>
              <a:ahLst/>
              <a:cxnLst/>
              <a:rect l="l" t="t" r="r" b="b"/>
              <a:pathLst>
                <a:path w="2069" h="3445" extrusionOk="0">
                  <a:moveTo>
                    <a:pt x="1049" y="0"/>
                  </a:moveTo>
                  <a:cubicBezTo>
                    <a:pt x="500" y="0"/>
                    <a:pt x="261" y="641"/>
                    <a:pt x="167" y="1078"/>
                  </a:cubicBezTo>
                  <a:cubicBezTo>
                    <a:pt x="1" y="1878"/>
                    <a:pt x="134" y="2479"/>
                    <a:pt x="468" y="3179"/>
                  </a:cubicBezTo>
                  <a:cubicBezTo>
                    <a:pt x="534" y="3279"/>
                    <a:pt x="601" y="3312"/>
                    <a:pt x="701" y="3312"/>
                  </a:cubicBezTo>
                  <a:cubicBezTo>
                    <a:pt x="740" y="3390"/>
                    <a:pt x="812" y="3445"/>
                    <a:pt x="892" y="3445"/>
                  </a:cubicBezTo>
                  <a:cubicBezTo>
                    <a:pt x="950" y="3445"/>
                    <a:pt x="1012" y="3416"/>
                    <a:pt x="1068" y="3346"/>
                  </a:cubicBezTo>
                  <a:cubicBezTo>
                    <a:pt x="1535" y="2779"/>
                    <a:pt x="2069" y="2045"/>
                    <a:pt x="2002" y="1278"/>
                  </a:cubicBezTo>
                  <a:cubicBezTo>
                    <a:pt x="1969" y="777"/>
                    <a:pt x="1735" y="110"/>
                    <a:pt x="1168" y="10"/>
                  </a:cubicBezTo>
                  <a:cubicBezTo>
                    <a:pt x="1127" y="4"/>
                    <a:pt x="1087" y="0"/>
                    <a:pt x="10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01" name="Google Shape;5401;p19"/>
            <p:cNvSpPr/>
            <p:nvPr/>
          </p:nvSpPr>
          <p:spPr>
            <a:xfrm>
              <a:off x="7991637" y="4373446"/>
              <a:ext cx="80733" cy="48404"/>
            </a:xfrm>
            <a:custGeom>
              <a:avLst/>
              <a:gdLst/>
              <a:ahLst/>
              <a:cxnLst/>
              <a:rect l="l" t="t" r="r" b="b"/>
              <a:pathLst>
                <a:path w="3204" h="1921" extrusionOk="0">
                  <a:moveTo>
                    <a:pt x="2084" y="0"/>
                  </a:moveTo>
                  <a:cubicBezTo>
                    <a:pt x="1874" y="0"/>
                    <a:pt x="1664" y="21"/>
                    <a:pt x="1468" y="47"/>
                  </a:cubicBezTo>
                  <a:cubicBezTo>
                    <a:pt x="935" y="114"/>
                    <a:pt x="368" y="314"/>
                    <a:pt x="201" y="881"/>
                  </a:cubicBezTo>
                  <a:cubicBezTo>
                    <a:pt x="1" y="1481"/>
                    <a:pt x="735" y="1848"/>
                    <a:pt x="1235" y="1915"/>
                  </a:cubicBezTo>
                  <a:cubicBezTo>
                    <a:pt x="1273" y="1919"/>
                    <a:pt x="1311" y="1920"/>
                    <a:pt x="1349" y="1920"/>
                  </a:cubicBezTo>
                  <a:cubicBezTo>
                    <a:pt x="2011" y="1920"/>
                    <a:pt x="2661" y="1389"/>
                    <a:pt x="3103" y="948"/>
                  </a:cubicBezTo>
                  <a:cubicBezTo>
                    <a:pt x="3203" y="814"/>
                    <a:pt x="3170" y="681"/>
                    <a:pt x="3103" y="581"/>
                  </a:cubicBezTo>
                  <a:cubicBezTo>
                    <a:pt x="3170" y="481"/>
                    <a:pt x="3170" y="314"/>
                    <a:pt x="3003" y="214"/>
                  </a:cubicBezTo>
                  <a:cubicBezTo>
                    <a:pt x="2739" y="51"/>
                    <a:pt x="2412" y="0"/>
                    <a:pt x="20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02" name="Google Shape;5402;p19"/>
            <p:cNvSpPr/>
            <p:nvPr/>
          </p:nvSpPr>
          <p:spPr>
            <a:xfrm>
              <a:off x="8010231" y="4260999"/>
              <a:ext cx="36914" cy="74131"/>
            </a:xfrm>
            <a:custGeom>
              <a:avLst/>
              <a:gdLst/>
              <a:ahLst/>
              <a:cxnLst/>
              <a:rect l="l" t="t" r="r" b="b"/>
              <a:pathLst>
                <a:path w="1465" h="2942" extrusionOk="0">
                  <a:moveTo>
                    <a:pt x="669" y="1"/>
                  </a:moveTo>
                  <a:cubicBezTo>
                    <a:pt x="206" y="1"/>
                    <a:pt x="0" y="724"/>
                    <a:pt x="30" y="1108"/>
                  </a:cubicBezTo>
                  <a:cubicBezTo>
                    <a:pt x="63" y="1608"/>
                    <a:pt x="330" y="1975"/>
                    <a:pt x="497" y="2442"/>
                  </a:cubicBezTo>
                  <a:cubicBezTo>
                    <a:pt x="497" y="2475"/>
                    <a:pt x="497" y="2509"/>
                    <a:pt x="530" y="2575"/>
                  </a:cubicBezTo>
                  <a:cubicBezTo>
                    <a:pt x="428" y="2729"/>
                    <a:pt x="601" y="2942"/>
                    <a:pt x="792" y="2942"/>
                  </a:cubicBezTo>
                  <a:cubicBezTo>
                    <a:pt x="850" y="2942"/>
                    <a:pt x="910" y="2922"/>
                    <a:pt x="964" y="2876"/>
                  </a:cubicBezTo>
                  <a:cubicBezTo>
                    <a:pt x="1398" y="2509"/>
                    <a:pt x="1431" y="1841"/>
                    <a:pt x="1464" y="1308"/>
                  </a:cubicBezTo>
                  <a:cubicBezTo>
                    <a:pt x="1464" y="874"/>
                    <a:pt x="1331" y="207"/>
                    <a:pt x="864" y="40"/>
                  </a:cubicBezTo>
                  <a:cubicBezTo>
                    <a:pt x="795" y="13"/>
                    <a:pt x="730" y="1"/>
                    <a:pt x="6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03" name="Google Shape;5403;p19"/>
            <p:cNvSpPr/>
            <p:nvPr/>
          </p:nvSpPr>
          <p:spPr>
            <a:xfrm>
              <a:off x="7937845" y="4303554"/>
              <a:ext cx="68966" cy="47119"/>
            </a:xfrm>
            <a:custGeom>
              <a:avLst/>
              <a:gdLst/>
              <a:ahLst/>
              <a:cxnLst/>
              <a:rect l="l" t="t" r="r" b="b"/>
              <a:pathLst>
                <a:path w="2737" h="1870" extrusionOk="0">
                  <a:moveTo>
                    <a:pt x="1780" y="1"/>
                  </a:moveTo>
                  <a:cubicBezTo>
                    <a:pt x="960" y="1"/>
                    <a:pt x="26" y="432"/>
                    <a:pt x="1" y="1253"/>
                  </a:cubicBezTo>
                  <a:cubicBezTo>
                    <a:pt x="1" y="1704"/>
                    <a:pt x="430" y="1870"/>
                    <a:pt x="804" y="1870"/>
                  </a:cubicBezTo>
                  <a:cubicBezTo>
                    <a:pt x="873" y="1870"/>
                    <a:pt x="940" y="1864"/>
                    <a:pt x="1002" y="1854"/>
                  </a:cubicBezTo>
                  <a:cubicBezTo>
                    <a:pt x="1702" y="1787"/>
                    <a:pt x="2269" y="1187"/>
                    <a:pt x="2536" y="553"/>
                  </a:cubicBezTo>
                  <a:cubicBezTo>
                    <a:pt x="2703" y="453"/>
                    <a:pt x="2736" y="219"/>
                    <a:pt x="2536" y="152"/>
                  </a:cubicBezTo>
                  <a:cubicBezTo>
                    <a:pt x="2324" y="51"/>
                    <a:pt x="2059" y="1"/>
                    <a:pt x="17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04" name="Google Shape;5404;p19"/>
            <p:cNvSpPr/>
            <p:nvPr/>
          </p:nvSpPr>
          <p:spPr>
            <a:xfrm>
              <a:off x="7916001" y="4222802"/>
              <a:ext cx="62238" cy="61910"/>
            </a:xfrm>
            <a:custGeom>
              <a:avLst/>
              <a:gdLst/>
              <a:ahLst/>
              <a:cxnLst/>
              <a:rect l="l" t="t" r="r" b="b"/>
              <a:pathLst>
                <a:path w="2470" h="2457" extrusionOk="0">
                  <a:moveTo>
                    <a:pt x="798" y="0"/>
                  </a:moveTo>
                  <a:cubicBezTo>
                    <a:pt x="721" y="0"/>
                    <a:pt x="644" y="17"/>
                    <a:pt x="568" y="55"/>
                  </a:cubicBezTo>
                  <a:cubicBezTo>
                    <a:pt x="1" y="355"/>
                    <a:pt x="201" y="1123"/>
                    <a:pt x="534" y="1489"/>
                  </a:cubicBezTo>
                  <a:cubicBezTo>
                    <a:pt x="868" y="1923"/>
                    <a:pt x="1468" y="2390"/>
                    <a:pt x="2035" y="2390"/>
                  </a:cubicBezTo>
                  <a:cubicBezTo>
                    <a:pt x="2091" y="2435"/>
                    <a:pt x="2158" y="2457"/>
                    <a:pt x="2222" y="2457"/>
                  </a:cubicBezTo>
                  <a:cubicBezTo>
                    <a:pt x="2350" y="2457"/>
                    <a:pt x="2469" y="2368"/>
                    <a:pt x="2469" y="2190"/>
                  </a:cubicBezTo>
                  <a:cubicBezTo>
                    <a:pt x="2469" y="1690"/>
                    <a:pt x="2102" y="1123"/>
                    <a:pt x="1802" y="722"/>
                  </a:cubicBezTo>
                  <a:cubicBezTo>
                    <a:pt x="1579" y="443"/>
                    <a:pt x="1192" y="0"/>
                    <a:pt x="7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5405" name="Google Shape;5405;p19"/>
          <p:cNvSpPr/>
          <p:nvPr/>
        </p:nvSpPr>
        <p:spPr>
          <a:xfrm rot="10800000" flipH="1">
            <a:off x="10628412" y="-166611"/>
            <a:ext cx="728920" cy="1173464"/>
          </a:xfrm>
          <a:custGeom>
            <a:avLst/>
            <a:gdLst/>
            <a:ahLst/>
            <a:cxnLst/>
            <a:rect l="l" t="t" r="r" b="b"/>
            <a:pathLst>
              <a:path w="21750" h="34928" extrusionOk="0">
                <a:moveTo>
                  <a:pt x="20882" y="1"/>
                </a:moveTo>
                <a:cubicBezTo>
                  <a:pt x="15445" y="2503"/>
                  <a:pt x="8940" y="5204"/>
                  <a:pt x="5338" y="10308"/>
                </a:cubicBezTo>
                <a:cubicBezTo>
                  <a:pt x="1535" y="15745"/>
                  <a:pt x="0" y="20749"/>
                  <a:pt x="1201" y="27387"/>
                </a:cubicBezTo>
                <a:cubicBezTo>
                  <a:pt x="1635" y="29789"/>
                  <a:pt x="3370" y="32824"/>
                  <a:pt x="3269" y="34892"/>
                </a:cubicBezTo>
                <a:lnTo>
                  <a:pt x="3603" y="34792"/>
                </a:lnTo>
                <a:cubicBezTo>
                  <a:pt x="3958" y="34886"/>
                  <a:pt x="4367" y="34928"/>
                  <a:pt x="4813" y="34928"/>
                </a:cubicBezTo>
                <a:cubicBezTo>
                  <a:pt x="7383" y="34928"/>
                  <a:pt x="11181" y="33534"/>
                  <a:pt x="12943" y="32624"/>
                </a:cubicBezTo>
                <a:cubicBezTo>
                  <a:pt x="15878" y="31090"/>
                  <a:pt x="18180" y="29022"/>
                  <a:pt x="19581" y="26086"/>
                </a:cubicBezTo>
                <a:cubicBezTo>
                  <a:pt x="21749" y="21750"/>
                  <a:pt x="21416" y="16513"/>
                  <a:pt x="21116" y="11743"/>
                </a:cubicBezTo>
                <a:cubicBezTo>
                  <a:pt x="20882" y="7806"/>
                  <a:pt x="20248" y="3803"/>
                  <a:pt x="2088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06" name="Google Shape;5406;p19"/>
          <p:cNvSpPr/>
          <p:nvPr/>
        </p:nvSpPr>
        <p:spPr>
          <a:xfrm rot="10800000" flipH="1">
            <a:off x="10618963" y="-266318"/>
            <a:ext cx="646443" cy="1188751"/>
          </a:xfrm>
          <a:custGeom>
            <a:avLst/>
            <a:gdLst/>
            <a:ahLst/>
            <a:cxnLst/>
            <a:rect l="l" t="t" r="r" b="b"/>
            <a:pathLst>
              <a:path w="19289" h="35383" extrusionOk="0">
                <a:moveTo>
                  <a:pt x="18746" y="0"/>
                </a:moveTo>
                <a:cubicBezTo>
                  <a:pt x="18623" y="0"/>
                  <a:pt x="18503" y="65"/>
                  <a:pt x="18429" y="223"/>
                </a:cubicBezTo>
                <a:cubicBezTo>
                  <a:pt x="15960" y="5260"/>
                  <a:pt x="13625" y="10397"/>
                  <a:pt x="11524" y="15601"/>
                </a:cubicBezTo>
                <a:cubicBezTo>
                  <a:pt x="10456" y="18236"/>
                  <a:pt x="9489" y="20871"/>
                  <a:pt x="8522" y="23506"/>
                </a:cubicBezTo>
                <a:cubicBezTo>
                  <a:pt x="7788" y="25608"/>
                  <a:pt x="6787" y="27609"/>
                  <a:pt x="5486" y="29377"/>
                </a:cubicBezTo>
                <a:cubicBezTo>
                  <a:pt x="4018" y="31379"/>
                  <a:pt x="2217" y="33113"/>
                  <a:pt x="316" y="34681"/>
                </a:cubicBezTo>
                <a:cubicBezTo>
                  <a:pt x="1" y="34970"/>
                  <a:pt x="306" y="35383"/>
                  <a:pt x="645" y="35383"/>
                </a:cubicBezTo>
                <a:cubicBezTo>
                  <a:pt x="737" y="35383"/>
                  <a:pt x="831" y="35353"/>
                  <a:pt x="916" y="35281"/>
                </a:cubicBezTo>
                <a:cubicBezTo>
                  <a:pt x="4285" y="32446"/>
                  <a:pt x="7087" y="29210"/>
                  <a:pt x="8789" y="25141"/>
                </a:cubicBezTo>
                <a:cubicBezTo>
                  <a:pt x="9856" y="22572"/>
                  <a:pt x="10690" y="19904"/>
                  <a:pt x="11724" y="17335"/>
                </a:cubicBezTo>
                <a:cubicBezTo>
                  <a:pt x="12758" y="14667"/>
                  <a:pt x="13892" y="11998"/>
                  <a:pt x="15060" y="9396"/>
                </a:cubicBezTo>
                <a:cubicBezTo>
                  <a:pt x="16361" y="6428"/>
                  <a:pt x="17728" y="3525"/>
                  <a:pt x="19129" y="623"/>
                </a:cubicBezTo>
                <a:cubicBezTo>
                  <a:pt x="19289" y="304"/>
                  <a:pt x="19012" y="0"/>
                  <a:pt x="18746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07" name="Google Shape;5407;p19"/>
          <p:cNvSpPr/>
          <p:nvPr/>
        </p:nvSpPr>
        <p:spPr>
          <a:xfrm rot="10800000" flipH="1">
            <a:off x="11055808" y="635525"/>
            <a:ext cx="226150" cy="187436"/>
          </a:xfrm>
          <a:custGeom>
            <a:avLst/>
            <a:gdLst/>
            <a:ahLst/>
            <a:cxnLst/>
            <a:rect l="l" t="t" r="r" b="b"/>
            <a:pathLst>
              <a:path w="6748" h="5579" extrusionOk="0">
                <a:moveTo>
                  <a:pt x="521" y="0"/>
                </a:moveTo>
                <a:cubicBezTo>
                  <a:pt x="261" y="0"/>
                  <a:pt x="1" y="194"/>
                  <a:pt x="122" y="498"/>
                </a:cubicBezTo>
                <a:cubicBezTo>
                  <a:pt x="689" y="2066"/>
                  <a:pt x="1423" y="3600"/>
                  <a:pt x="1657" y="5268"/>
                </a:cubicBezTo>
                <a:cubicBezTo>
                  <a:pt x="1681" y="5483"/>
                  <a:pt x="1876" y="5578"/>
                  <a:pt x="2058" y="5578"/>
                </a:cubicBezTo>
                <a:cubicBezTo>
                  <a:pt x="2130" y="5578"/>
                  <a:pt x="2200" y="5563"/>
                  <a:pt x="2257" y="5535"/>
                </a:cubicBezTo>
                <a:cubicBezTo>
                  <a:pt x="3591" y="4901"/>
                  <a:pt x="4892" y="4200"/>
                  <a:pt x="6293" y="3733"/>
                </a:cubicBezTo>
                <a:cubicBezTo>
                  <a:pt x="6747" y="3582"/>
                  <a:pt x="6625" y="2910"/>
                  <a:pt x="6200" y="2910"/>
                </a:cubicBezTo>
                <a:cubicBezTo>
                  <a:pt x="6157" y="2910"/>
                  <a:pt x="6110" y="2917"/>
                  <a:pt x="6060" y="2933"/>
                </a:cubicBezTo>
                <a:cubicBezTo>
                  <a:pt x="4783" y="3368"/>
                  <a:pt x="3582" y="3980"/>
                  <a:pt x="2369" y="4549"/>
                </a:cubicBezTo>
                <a:lnTo>
                  <a:pt x="2369" y="4549"/>
                </a:lnTo>
                <a:cubicBezTo>
                  <a:pt x="2072" y="3079"/>
                  <a:pt x="1431" y="1698"/>
                  <a:pt x="923" y="264"/>
                </a:cubicBezTo>
                <a:cubicBezTo>
                  <a:pt x="857" y="81"/>
                  <a:pt x="689" y="0"/>
                  <a:pt x="521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08" name="Google Shape;5408;p19"/>
          <p:cNvSpPr/>
          <p:nvPr/>
        </p:nvSpPr>
        <p:spPr>
          <a:xfrm rot="10800000" flipH="1">
            <a:off x="10969350" y="473731"/>
            <a:ext cx="314056" cy="243576"/>
          </a:xfrm>
          <a:custGeom>
            <a:avLst/>
            <a:gdLst/>
            <a:ahLst/>
            <a:cxnLst/>
            <a:rect l="l" t="t" r="r" b="b"/>
            <a:pathLst>
              <a:path w="9371" h="7250" extrusionOk="0">
                <a:moveTo>
                  <a:pt x="515" y="0"/>
                </a:moveTo>
                <a:cubicBezTo>
                  <a:pt x="262" y="0"/>
                  <a:pt x="0" y="201"/>
                  <a:pt x="100" y="522"/>
                </a:cubicBezTo>
                <a:cubicBezTo>
                  <a:pt x="668" y="2657"/>
                  <a:pt x="2002" y="4591"/>
                  <a:pt x="2235" y="6826"/>
                </a:cubicBezTo>
                <a:cubicBezTo>
                  <a:pt x="2269" y="7060"/>
                  <a:pt x="2435" y="7226"/>
                  <a:pt x="2669" y="7226"/>
                </a:cubicBezTo>
                <a:cubicBezTo>
                  <a:pt x="2844" y="7242"/>
                  <a:pt x="3018" y="7250"/>
                  <a:pt x="3192" y="7250"/>
                </a:cubicBezTo>
                <a:cubicBezTo>
                  <a:pt x="5241" y="7250"/>
                  <a:pt x="7221" y="6209"/>
                  <a:pt x="8973" y="5225"/>
                </a:cubicBezTo>
                <a:cubicBezTo>
                  <a:pt x="9371" y="4998"/>
                  <a:pt x="9117" y="4434"/>
                  <a:pt x="8745" y="4434"/>
                </a:cubicBezTo>
                <a:cubicBezTo>
                  <a:pt x="8679" y="4434"/>
                  <a:pt x="8610" y="4451"/>
                  <a:pt x="8540" y="4491"/>
                </a:cubicBezTo>
                <a:cubicBezTo>
                  <a:pt x="6914" y="5411"/>
                  <a:pt x="5091" y="6416"/>
                  <a:pt x="3174" y="6416"/>
                </a:cubicBezTo>
                <a:cubicBezTo>
                  <a:pt x="3121" y="6416"/>
                  <a:pt x="3069" y="6416"/>
                  <a:pt x="3016" y="6414"/>
                </a:cubicBezTo>
                <a:lnTo>
                  <a:pt x="3016" y="6414"/>
                </a:lnTo>
                <a:cubicBezTo>
                  <a:pt x="2680" y="4257"/>
                  <a:pt x="1466" y="2390"/>
                  <a:pt x="901" y="288"/>
                </a:cubicBezTo>
                <a:cubicBezTo>
                  <a:pt x="848" y="89"/>
                  <a:pt x="683" y="0"/>
                  <a:pt x="515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09" name="Google Shape;5409;p19"/>
          <p:cNvSpPr/>
          <p:nvPr/>
        </p:nvSpPr>
        <p:spPr>
          <a:xfrm rot="10800000" flipH="1">
            <a:off x="10859804" y="302767"/>
            <a:ext cx="433867" cy="298003"/>
          </a:xfrm>
          <a:custGeom>
            <a:avLst/>
            <a:gdLst/>
            <a:ahLst/>
            <a:cxnLst/>
            <a:rect l="l" t="t" r="r" b="b"/>
            <a:pathLst>
              <a:path w="12946" h="8870" extrusionOk="0">
                <a:moveTo>
                  <a:pt x="515" y="1"/>
                </a:moveTo>
                <a:cubicBezTo>
                  <a:pt x="262" y="1"/>
                  <a:pt x="0" y="201"/>
                  <a:pt x="100" y="522"/>
                </a:cubicBezTo>
                <a:cubicBezTo>
                  <a:pt x="901" y="3324"/>
                  <a:pt x="2135" y="6026"/>
                  <a:pt x="3403" y="8661"/>
                </a:cubicBezTo>
                <a:cubicBezTo>
                  <a:pt x="3458" y="8800"/>
                  <a:pt x="3630" y="8869"/>
                  <a:pt x="3782" y="8869"/>
                </a:cubicBezTo>
                <a:cubicBezTo>
                  <a:pt x="3812" y="8869"/>
                  <a:pt x="3842" y="8867"/>
                  <a:pt x="3870" y="8861"/>
                </a:cubicBezTo>
                <a:cubicBezTo>
                  <a:pt x="6739" y="8094"/>
                  <a:pt x="9541" y="7127"/>
                  <a:pt x="12443" y="6559"/>
                </a:cubicBezTo>
                <a:cubicBezTo>
                  <a:pt x="12945" y="6465"/>
                  <a:pt x="12797" y="5750"/>
                  <a:pt x="12333" y="5750"/>
                </a:cubicBezTo>
                <a:cubicBezTo>
                  <a:pt x="12304" y="5750"/>
                  <a:pt x="12274" y="5753"/>
                  <a:pt x="12242" y="5759"/>
                </a:cubicBezTo>
                <a:cubicBezTo>
                  <a:pt x="9420" y="6304"/>
                  <a:pt x="6720" y="7220"/>
                  <a:pt x="3966" y="7971"/>
                </a:cubicBezTo>
                <a:lnTo>
                  <a:pt x="3966" y="7971"/>
                </a:lnTo>
                <a:cubicBezTo>
                  <a:pt x="2781" y="5466"/>
                  <a:pt x="1640" y="2954"/>
                  <a:pt x="901" y="288"/>
                </a:cubicBezTo>
                <a:cubicBezTo>
                  <a:pt x="848" y="89"/>
                  <a:pt x="683" y="1"/>
                  <a:pt x="515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10" name="Google Shape;5410;p19"/>
          <p:cNvSpPr/>
          <p:nvPr/>
        </p:nvSpPr>
        <p:spPr>
          <a:xfrm rot="10800000" flipH="1">
            <a:off x="10771939" y="98214"/>
            <a:ext cx="500491" cy="279557"/>
          </a:xfrm>
          <a:custGeom>
            <a:avLst/>
            <a:gdLst/>
            <a:ahLst/>
            <a:cxnLst/>
            <a:rect l="l" t="t" r="r" b="b"/>
            <a:pathLst>
              <a:path w="14934" h="8321" extrusionOk="0">
                <a:moveTo>
                  <a:pt x="511" y="1"/>
                </a:moveTo>
                <a:cubicBezTo>
                  <a:pt x="254" y="1"/>
                  <a:pt x="0" y="201"/>
                  <a:pt x="121" y="522"/>
                </a:cubicBezTo>
                <a:cubicBezTo>
                  <a:pt x="1021" y="3157"/>
                  <a:pt x="2689" y="5425"/>
                  <a:pt x="3690" y="8027"/>
                </a:cubicBezTo>
                <a:cubicBezTo>
                  <a:pt x="3771" y="8163"/>
                  <a:pt x="3919" y="8321"/>
                  <a:pt x="4097" y="8321"/>
                </a:cubicBezTo>
                <a:cubicBezTo>
                  <a:pt x="4138" y="8321"/>
                  <a:pt x="4180" y="8313"/>
                  <a:pt x="4224" y="8294"/>
                </a:cubicBezTo>
                <a:cubicBezTo>
                  <a:pt x="7626" y="6960"/>
                  <a:pt x="10795" y="4958"/>
                  <a:pt x="14431" y="4291"/>
                </a:cubicBezTo>
                <a:cubicBezTo>
                  <a:pt x="14933" y="4197"/>
                  <a:pt x="14756" y="3482"/>
                  <a:pt x="14288" y="3482"/>
                </a:cubicBezTo>
                <a:cubicBezTo>
                  <a:pt x="14259" y="3482"/>
                  <a:pt x="14229" y="3485"/>
                  <a:pt x="14197" y="3491"/>
                </a:cubicBezTo>
                <a:cubicBezTo>
                  <a:pt x="10680" y="4136"/>
                  <a:pt x="7599" y="6030"/>
                  <a:pt x="4322" y="7361"/>
                </a:cubicBezTo>
                <a:lnTo>
                  <a:pt x="4322" y="7361"/>
                </a:lnTo>
                <a:cubicBezTo>
                  <a:pt x="3336" y="4938"/>
                  <a:pt x="1772" y="2777"/>
                  <a:pt x="921" y="288"/>
                </a:cubicBezTo>
                <a:cubicBezTo>
                  <a:pt x="855" y="89"/>
                  <a:pt x="682" y="1"/>
                  <a:pt x="511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11" name="Google Shape;5411;p19"/>
          <p:cNvSpPr/>
          <p:nvPr/>
        </p:nvSpPr>
        <p:spPr>
          <a:xfrm rot="10800000" flipH="1">
            <a:off x="10749721" y="-66189"/>
            <a:ext cx="312849" cy="199228"/>
          </a:xfrm>
          <a:custGeom>
            <a:avLst/>
            <a:gdLst/>
            <a:ahLst/>
            <a:cxnLst/>
            <a:rect l="l" t="t" r="r" b="b"/>
            <a:pathLst>
              <a:path w="9335" h="5930" extrusionOk="0">
                <a:moveTo>
                  <a:pt x="561" y="0"/>
                </a:moveTo>
                <a:cubicBezTo>
                  <a:pt x="287" y="0"/>
                  <a:pt x="0" y="289"/>
                  <a:pt x="183" y="609"/>
                </a:cubicBezTo>
                <a:cubicBezTo>
                  <a:pt x="984" y="2177"/>
                  <a:pt x="1317" y="3978"/>
                  <a:pt x="1851" y="5612"/>
                </a:cubicBezTo>
                <a:cubicBezTo>
                  <a:pt x="1906" y="5805"/>
                  <a:pt x="2075" y="5930"/>
                  <a:pt x="2264" y="5930"/>
                </a:cubicBezTo>
                <a:cubicBezTo>
                  <a:pt x="2303" y="5930"/>
                  <a:pt x="2344" y="5924"/>
                  <a:pt x="2385" y="5913"/>
                </a:cubicBezTo>
                <a:cubicBezTo>
                  <a:pt x="4653" y="5145"/>
                  <a:pt x="6688" y="3878"/>
                  <a:pt x="8889" y="2977"/>
                </a:cubicBezTo>
                <a:cubicBezTo>
                  <a:pt x="9335" y="2799"/>
                  <a:pt x="9225" y="2145"/>
                  <a:pt x="8842" y="2145"/>
                </a:cubicBezTo>
                <a:cubicBezTo>
                  <a:pt x="8795" y="2145"/>
                  <a:pt x="8744" y="2155"/>
                  <a:pt x="8689" y="2177"/>
                </a:cubicBezTo>
                <a:cubicBezTo>
                  <a:pt x="6583" y="3026"/>
                  <a:pt x="4654" y="4201"/>
                  <a:pt x="2540" y="4975"/>
                </a:cubicBezTo>
                <a:lnTo>
                  <a:pt x="2540" y="4975"/>
                </a:lnTo>
                <a:cubicBezTo>
                  <a:pt x="2025" y="3368"/>
                  <a:pt x="1679" y="1676"/>
                  <a:pt x="884" y="209"/>
                </a:cubicBezTo>
                <a:cubicBezTo>
                  <a:pt x="810" y="61"/>
                  <a:pt x="687" y="0"/>
                  <a:pt x="561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12" name="Google Shape;5412;p19"/>
          <p:cNvSpPr/>
          <p:nvPr/>
        </p:nvSpPr>
        <p:spPr>
          <a:xfrm rot="10800000" flipH="1">
            <a:off x="10803908" y="459940"/>
            <a:ext cx="35793" cy="28053"/>
          </a:xfrm>
          <a:custGeom>
            <a:avLst/>
            <a:gdLst/>
            <a:ahLst/>
            <a:cxnLst/>
            <a:rect l="l" t="t" r="r" b="b"/>
            <a:pathLst>
              <a:path w="1068" h="835" extrusionOk="0">
                <a:moveTo>
                  <a:pt x="534" y="0"/>
                </a:moveTo>
                <a:cubicBezTo>
                  <a:pt x="1" y="0"/>
                  <a:pt x="1" y="834"/>
                  <a:pt x="534" y="834"/>
                </a:cubicBezTo>
                <a:cubicBezTo>
                  <a:pt x="1068" y="834"/>
                  <a:pt x="1068" y="0"/>
                  <a:pt x="534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13" name="Google Shape;5413;p19"/>
          <p:cNvSpPr/>
          <p:nvPr/>
        </p:nvSpPr>
        <p:spPr>
          <a:xfrm rot="10800000" flipH="1">
            <a:off x="10764801" y="422987"/>
            <a:ext cx="34686" cy="28053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00" y="1"/>
                </a:moveTo>
                <a:cubicBezTo>
                  <a:pt x="0" y="1"/>
                  <a:pt x="0" y="835"/>
                  <a:pt x="500" y="835"/>
                </a:cubicBezTo>
                <a:cubicBezTo>
                  <a:pt x="1034" y="835"/>
                  <a:pt x="1034" y="1"/>
                  <a:pt x="500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14" name="Google Shape;5414;p19"/>
          <p:cNvSpPr/>
          <p:nvPr/>
        </p:nvSpPr>
        <p:spPr>
          <a:xfrm rot="10800000" flipH="1">
            <a:off x="10749151" y="489100"/>
            <a:ext cx="35793" cy="28053"/>
          </a:xfrm>
          <a:custGeom>
            <a:avLst/>
            <a:gdLst/>
            <a:ahLst/>
            <a:cxnLst/>
            <a:rect l="l" t="t" r="r" b="b"/>
            <a:pathLst>
              <a:path w="1068" h="835" extrusionOk="0">
                <a:moveTo>
                  <a:pt x="534" y="1"/>
                </a:moveTo>
                <a:cubicBezTo>
                  <a:pt x="0" y="1"/>
                  <a:pt x="0" y="835"/>
                  <a:pt x="534" y="835"/>
                </a:cubicBezTo>
                <a:cubicBezTo>
                  <a:pt x="1067" y="835"/>
                  <a:pt x="1067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15" name="Google Shape;5415;p19"/>
          <p:cNvSpPr/>
          <p:nvPr/>
        </p:nvSpPr>
        <p:spPr>
          <a:xfrm rot="10800000" flipH="1">
            <a:off x="11176146" y="291870"/>
            <a:ext cx="34686" cy="28053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34" y="1"/>
                </a:moveTo>
                <a:cubicBezTo>
                  <a:pt x="0" y="1"/>
                  <a:pt x="0" y="835"/>
                  <a:pt x="534" y="835"/>
                </a:cubicBezTo>
                <a:cubicBezTo>
                  <a:pt x="1035" y="835"/>
                  <a:pt x="1035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16" name="Google Shape;5416;p19"/>
          <p:cNvSpPr/>
          <p:nvPr/>
        </p:nvSpPr>
        <p:spPr>
          <a:xfrm rot="10800000" flipH="1">
            <a:off x="11132549" y="259351"/>
            <a:ext cx="34686" cy="26944"/>
          </a:xfrm>
          <a:custGeom>
            <a:avLst/>
            <a:gdLst/>
            <a:ahLst/>
            <a:cxnLst/>
            <a:rect l="l" t="t" r="r" b="b"/>
            <a:pathLst>
              <a:path w="1035" h="802" extrusionOk="0">
                <a:moveTo>
                  <a:pt x="501" y="0"/>
                </a:moveTo>
                <a:cubicBezTo>
                  <a:pt x="1" y="0"/>
                  <a:pt x="1" y="801"/>
                  <a:pt x="501" y="801"/>
                </a:cubicBezTo>
                <a:cubicBezTo>
                  <a:pt x="1035" y="801"/>
                  <a:pt x="1035" y="0"/>
                  <a:pt x="501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17" name="Google Shape;5417;p19"/>
          <p:cNvSpPr/>
          <p:nvPr/>
        </p:nvSpPr>
        <p:spPr>
          <a:xfrm rot="10800000" flipH="1">
            <a:off x="10953702" y="514867"/>
            <a:ext cx="34686" cy="26911"/>
          </a:xfrm>
          <a:custGeom>
            <a:avLst/>
            <a:gdLst/>
            <a:ahLst/>
            <a:cxnLst/>
            <a:rect l="l" t="t" r="r" b="b"/>
            <a:pathLst>
              <a:path w="1035" h="801" extrusionOk="0">
                <a:moveTo>
                  <a:pt x="534" y="0"/>
                </a:moveTo>
                <a:cubicBezTo>
                  <a:pt x="0" y="0"/>
                  <a:pt x="0" y="801"/>
                  <a:pt x="534" y="801"/>
                </a:cubicBezTo>
                <a:cubicBezTo>
                  <a:pt x="1034" y="801"/>
                  <a:pt x="1034" y="0"/>
                  <a:pt x="534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18" name="Google Shape;5418;p19"/>
          <p:cNvSpPr/>
          <p:nvPr/>
        </p:nvSpPr>
        <p:spPr>
          <a:xfrm rot="10800000" flipH="1">
            <a:off x="10927998" y="580980"/>
            <a:ext cx="35793" cy="26944"/>
          </a:xfrm>
          <a:custGeom>
            <a:avLst/>
            <a:gdLst/>
            <a:ahLst/>
            <a:cxnLst/>
            <a:rect l="l" t="t" r="r" b="b"/>
            <a:pathLst>
              <a:path w="1068" h="802" extrusionOk="0">
                <a:moveTo>
                  <a:pt x="534" y="1"/>
                </a:moveTo>
                <a:cubicBezTo>
                  <a:pt x="0" y="1"/>
                  <a:pt x="0" y="802"/>
                  <a:pt x="534" y="802"/>
                </a:cubicBezTo>
                <a:cubicBezTo>
                  <a:pt x="1068" y="802"/>
                  <a:pt x="1068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19" name="Google Shape;5419;p19"/>
          <p:cNvSpPr/>
          <p:nvPr/>
        </p:nvSpPr>
        <p:spPr>
          <a:xfrm rot="10800000" flipH="1">
            <a:off x="11245446" y="631404"/>
            <a:ext cx="34686" cy="28053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34" y="1"/>
                </a:moveTo>
                <a:cubicBezTo>
                  <a:pt x="1" y="1"/>
                  <a:pt x="1" y="834"/>
                  <a:pt x="534" y="834"/>
                </a:cubicBezTo>
                <a:cubicBezTo>
                  <a:pt x="1035" y="834"/>
                  <a:pt x="1035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20" name="Google Shape;5420;p19"/>
          <p:cNvSpPr/>
          <p:nvPr/>
        </p:nvSpPr>
        <p:spPr>
          <a:xfrm rot="10800000" flipH="1">
            <a:off x="11190690" y="591059"/>
            <a:ext cx="34686" cy="28053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34" y="0"/>
                </a:moveTo>
                <a:cubicBezTo>
                  <a:pt x="0" y="0"/>
                  <a:pt x="0" y="834"/>
                  <a:pt x="534" y="834"/>
                </a:cubicBezTo>
                <a:cubicBezTo>
                  <a:pt x="1034" y="834"/>
                  <a:pt x="1034" y="0"/>
                  <a:pt x="534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21" name="Google Shape;5421;p19"/>
          <p:cNvSpPr/>
          <p:nvPr/>
        </p:nvSpPr>
        <p:spPr>
          <a:xfrm rot="10800000" flipH="1">
            <a:off x="11124740" y="828635"/>
            <a:ext cx="35793" cy="28053"/>
          </a:xfrm>
          <a:custGeom>
            <a:avLst/>
            <a:gdLst/>
            <a:ahLst/>
            <a:cxnLst/>
            <a:rect l="l" t="t" r="r" b="b"/>
            <a:pathLst>
              <a:path w="1068" h="835" extrusionOk="0">
                <a:moveTo>
                  <a:pt x="534" y="1"/>
                </a:moveTo>
                <a:cubicBezTo>
                  <a:pt x="0" y="1"/>
                  <a:pt x="0" y="835"/>
                  <a:pt x="534" y="835"/>
                </a:cubicBezTo>
                <a:cubicBezTo>
                  <a:pt x="1067" y="835"/>
                  <a:pt x="1067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22" name="Google Shape;5422;p19"/>
          <p:cNvSpPr/>
          <p:nvPr/>
        </p:nvSpPr>
        <p:spPr>
          <a:xfrm rot="10800000" flipH="1">
            <a:off x="11161602" y="886921"/>
            <a:ext cx="34686" cy="28020"/>
          </a:xfrm>
          <a:custGeom>
            <a:avLst/>
            <a:gdLst/>
            <a:ahLst/>
            <a:cxnLst/>
            <a:rect l="l" t="t" r="r" b="b"/>
            <a:pathLst>
              <a:path w="1035" h="834" extrusionOk="0">
                <a:moveTo>
                  <a:pt x="535" y="0"/>
                </a:moveTo>
                <a:cubicBezTo>
                  <a:pt x="1" y="0"/>
                  <a:pt x="1" y="834"/>
                  <a:pt x="535" y="834"/>
                </a:cubicBezTo>
                <a:cubicBezTo>
                  <a:pt x="1035" y="834"/>
                  <a:pt x="1035" y="0"/>
                  <a:pt x="535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23" name="Google Shape;5423;p19"/>
          <p:cNvSpPr/>
          <p:nvPr/>
        </p:nvSpPr>
        <p:spPr>
          <a:xfrm rot="-10392468" flipH="1">
            <a:off x="9782758" y="-141511"/>
            <a:ext cx="912550" cy="1148001"/>
          </a:xfrm>
          <a:custGeom>
            <a:avLst/>
            <a:gdLst/>
            <a:ahLst/>
            <a:cxnLst/>
            <a:rect l="l" t="t" r="r" b="b"/>
            <a:pathLst>
              <a:path w="27230" h="34171" extrusionOk="0">
                <a:moveTo>
                  <a:pt x="3505" y="0"/>
                </a:moveTo>
                <a:cubicBezTo>
                  <a:pt x="783" y="0"/>
                  <a:pt x="671" y="2298"/>
                  <a:pt x="334" y="4961"/>
                </a:cubicBezTo>
                <a:cubicBezTo>
                  <a:pt x="100" y="7196"/>
                  <a:pt x="0" y="9498"/>
                  <a:pt x="100" y="11833"/>
                </a:cubicBezTo>
                <a:cubicBezTo>
                  <a:pt x="234" y="15102"/>
                  <a:pt x="2569" y="14168"/>
                  <a:pt x="5137" y="14868"/>
                </a:cubicBezTo>
                <a:cubicBezTo>
                  <a:pt x="9674" y="16169"/>
                  <a:pt x="3603" y="16402"/>
                  <a:pt x="1968" y="16636"/>
                </a:cubicBezTo>
                <a:cubicBezTo>
                  <a:pt x="100" y="16869"/>
                  <a:pt x="234" y="17103"/>
                  <a:pt x="334" y="18938"/>
                </a:cubicBezTo>
                <a:cubicBezTo>
                  <a:pt x="467" y="20472"/>
                  <a:pt x="467" y="21740"/>
                  <a:pt x="801" y="23141"/>
                </a:cubicBezTo>
                <a:cubicBezTo>
                  <a:pt x="1270" y="25416"/>
                  <a:pt x="2260" y="26170"/>
                  <a:pt x="3774" y="26170"/>
                </a:cubicBezTo>
                <a:cubicBezTo>
                  <a:pt x="4523" y="26170"/>
                  <a:pt x="5400" y="25985"/>
                  <a:pt x="6405" y="25709"/>
                </a:cubicBezTo>
                <a:cubicBezTo>
                  <a:pt x="6897" y="25545"/>
                  <a:pt x="8080" y="25036"/>
                  <a:pt x="8983" y="25036"/>
                </a:cubicBezTo>
                <a:cubicBezTo>
                  <a:pt x="9366" y="25036"/>
                  <a:pt x="9699" y="25127"/>
                  <a:pt x="9907" y="25376"/>
                </a:cubicBezTo>
                <a:cubicBezTo>
                  <a:pt x="11308" y="26743"/>
                  <a:pt x="8140" y="27444"/>
                  <a:pt x="7339" y="27811"/>
                </a:cubicBezTo>
                <a:cubicBezTo>
                  <a:pt x="5704" y="28378"/>
                  <a:pt x="3269" y="28978"/>
                  <a:pt x="5471" y="30713"/>
                </a:cubicBezTo>
                <a:cubicBezTo>
                  <a:pt x="6772" y="31547"/>
                  <a:pt x="8740" y="31647"/>
                  <a:pt x="10141" y="32014"/>
                </a:cubicBezTo>
                <a:cubicBezTo>
                  <a:pt x="12637" y="32669"/>
                  <a:pt x="17206" y="34171"/>
                  <a:pt x="19970" y="34171"/>
                </a:cubicBezTo>
                <a:cubicBezTo>
                  <a:pt x="20161" y="34171"/>
                  <a:pt x="20343" y="34164"/>
                  <a:pt x="20515" y="34148"/>
                </a:cubicBezTo>
                <a:cubicBezTo>
                  <a:pt x="22750" y="30212"/>
                  <a:pt x="23651" y="25709"/>
                  <a:pt x="25185" y="21506"/>
                </a:cubicBezTo>
                <a:cubicBezTo>
                  <a:pt x="25615" y="20340"/>
                  <a:pt x="27229" y="16408"/>
                  <a:pt x="25746" y="16408"/>
                </a:cubicBezTo>
                <a:cubicBezTo>
                  <a:pt x="25617" y="16408"/>
                  <a:pt x="25464" y="16438"/>
                  <a:pt x="25285" y="16503"/>
                </a:cubicBezTo>
                <a:cubicBezTo>
                  <a:pt x="23551" y="17203"/>
                  <a:pt x="22950" y="19772"/>
                  <a:pt x="20849" y="20339"/>
                </a:cubicBezTo>
                <a:cubicBezTo>
                  <a:pt x="19815" y="17803"/>
                  <a:pt x="24251" y="15702"/>
                  <a:pt x="23784" y="13133"/>
                </a:cubicBezTo>
                <a:cubicBezTo>
                  <a:pt x="23551" y="11366"/>
                  <a:pt x="19815" y="5895"/>
                  <a:pt x="17947" y="5661"/>
                </a:cubicBezTo>
                <a:cubicBezTo>
                  <a:pt x="17934" y="5661"/>
                  <a:pt x="17921" y="5660"/>
                  <a:pt x="17908" y="5660"/>
                </a:cubicBezTo>
                <a:cubicBezTo>
                  <a:pt x="16432" y="5660"/>
                  <a:pt x="14690" y="10734"/>
                  <a:pt x="13243" y="10734"/>
                </a:cubicBezTo>
                <a:cubicBezTo>
                  <a:pt x="13095" y="10734"/>
                  <a:pt x="12950" y="10681"/>
                  <a:pt x="12810" y="10565"/>
                </a:cubicBezTo>
                <a:cubicBezTo>
                  <a:pt x="11175" y="9264"/>
                  <a:pt x="14678" y="5094"/>
                  <a:pt x="14110" y="3560"/>
                </a:cubicBezTo>
                <a:cubicBezTo>
                  <a:pt x="13277" y="1358"/>
                  <a:pt x="6405" y="424"/>
                  <a:pt x="4303" y="57"/>
                </a:cubicBezTo>
                <a:cubicBezTo>
                  <a:pt x="4015" y="19"/>
                  <a:pt x="3749" y="0"/>
                  <a:pt x="350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24" name="Google Shape;5424;p19"/>
          <p:cNvSpPr/>
          <p:nvPr/>
        </p:nvSpPr>
        <p:spPr>
          <a:xfrm rot="-10392468" flipH="1">
            <a:off x="9880450" y="-277317"/>
            <a:ext cx="642874" cy="1175953"/>
          </a:xfrm>
          <a:custGeom>
            <a:avLst/>
            <a:gdLst/>
            <a:ahLst/>
            <a:cxnLst/>
            <a:rect l="l" t="t" r="r" b="b"/>
            <a:pathLst>
              <a:path w="19183" h="35003" extrusionOk="0">
                <a:moveTo>
                  <a:pt x="440" y="1"/>
                </a:moveTo>
                <a:cubicBezTo>
                  <a:pt x="225" y="1"/>
                  <a:pt x="0" y="237"/>
                  <a:pt x="142" y="473"/>
                </a:cubicBezTo>
                <a:cubicBezTo>
                  <a:pt x="5479" y="9179"/>
                  <a:pt x="10249" y="18185"/>
                  <a:pt x="15152" y="27125"/>
                </a:cubicBezTo>
                <a:cubicBezTo>
                  <a:pt x="16453" y="29560"/>
                  <a:pt x="17888" y="32062"/>
                  <a:pt x="18521" y="34797"/>
                </a:cubicBezTo>
                <a:cubicBezTo>
                  <a:pt x="18561" y="34941"/>
                  <a:pt x="18677" y="35003"/>
                  <a:pt x="18797" y="35003"/>
                </a:cubicBezTo>
                <a:cubicBezTo>
                  <a:pt x="18984" y="35003"/>
                  <a:pt x="19183" y="34854"/>
                  <a:pt x="19122" y="34630"/>
                </a:cubicBezTo>
                <a:cubicBezTo>
                  <a:pt x="18588" y="32262"/>
                  <a:pt x="17454" y="30060"/>
                  <a:pt x="16320" y="27959"/>
                </a:cubicBezTo>
                <a:cubicBezTo>
                  <a:pt x="15086" y="25724"/>
                  <a:pt x="13851" y="23456"/>
                  <a:pt x="12617" y="21221"/>
                </a:cubicBezTo>
                <a:cubicBezTo>
                  <a:pt x="10149" y="16684"/>
                  <a:pt x="7680" y="12148"/>
                  <a:pt x="5112" y="7678"/>
                </a:cubicBezTo>
                <a:cubicBezTo>
                  <a:pt x="3677" y="5143"/>
                  <a:pt x="2210" y="2641"/>
                  <a:pt x="675" y="139"/>
                </a:cubicBezTo>
                <a:cubicBezTo>
                  <a:pt x="617" y="41"/>
                  <a:pt x="529" y="1"/>
                  <a:pt x="440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25" name="Google Shape;5425;p19"/>
          <p:cNvSpPr/>
          <p:nvPr/>
        </p:nvSpPr>
        <p:spPr>
          <a:xfrm rot="-10392468" flipH="1">
            <a:off x="10318692" y="-79104"/>
            <a:ext cx="185895" cy="177823"/>
          </a:xfrm>
          <a:custGeom>
            <a:avLst/>
            <a:gdLst/>
            <a:ahLst/>
            <a:cxnLst/>
            <a:rect l="l" t="t" r="r" b="b"/>
            <a:pathLst>
              <a:path w="5547" h="5293" extrusionOk="0">
                <a:moveTo>
                  <a:pt x="5251" y="1"/>
                </a:moveTo>
                <a:cubicBezTo>
                  <a:pt x="5096" y="1"/>
                  <a:pt x="4930" y="101"/>
                  <a:pt x="4913" y="301"/>
                </a:cubicBezTo>
                <a:cubicBezTo>
                  <a:pt x="4779" y="1569"/>
                  <a:pt x="4980" y="2936"/>
                  <a:pt x="4446" y="4137"/>
                </a:cubicBezTo>
                <a:cubicBezTo>
                  <a:pt x="4379" y="4304"/>
                  <a:pt x="4279" y="4504"/>
                  <a:pt x="4179" y="4604"/>
                </a:cubicBezTo>
                <a:cubicBezTo>
                  <a:pt x="4179" y="4637"/>
                  <a:pt x="4146" y="4637"/>
                  <a:pt x="4179" y="4637"/>
                </a:cubicBezTo>
                <a:cubicBezTo>
                  <a:pt x="4157" y="4649"/>
                  <a:pt x="4146" y="4652"/>
                  <a:pt x="4141" y="4652"/>
                </a:cubicBezTo>
                <a:cubicBezTo>
                  <a:pt x="4131" y="4652"/>
                  <a:pt x="4146" y="4637"/>
                  <a:pt x="4146" y="4637"/>
                </a:cubicBezTo>
                <a:lnTo>
                  <a:pt x="4146" y="4637"/>
                </a:lnTo>
                <a:cubicBezTo>
                  <a:pt x="4123" y="4649"/>
                  <a:pt x="4116" y="4652"/>
                  <a:pt x="4115" y="4652"/>
                </a:cubicBezTo>
                <a:cubicBezTo>
                  <a:pt x="4112" y="4652"/>
                  <a:pt x="4135" y="4637"/>
                  <a:pt x="4112" y="4637"/>
                </a:cubicBezTo>
                <a:cubicBezTo>
                  <a:pt x="4095" y="4637"/>
                  <a:pt x="4089" y="4640"/>
                  <a:pt x="4088" y="4642"/>
                </a:cubicBezTo>
                <a:lnTo>
                  <a:pt x="4088" y="4642"/>
                </a:lnTo>
                <a:cubicBezTo>
                  <a:pt x="4086" y="4641"/>
                  <a:pt x="4083" y="4639"/>
                  <a:pt x="4079" y="4637"/>
                </a:cubicBezTo>
                <a:cubicBezTo>
                  <a:pt x="3712" y="4537"/>
                  <a:pt x="3312" y="4204"/>
                  <a:pt x="2945" y="4004"/>
                </a:cubicBezTo>
                <a:cubicBezTo>
                  <a:pt x="2545" y="3803"/>
                  <a:pt x="2144" y="3637"/>
                  <a:pt x="1744" y="3437"/>
                </a:cubicBezTo>
                <a:cubicBezTo>
                  <a:pt x="1377" y="3203"/>
                  <a:pt x="977" y="2970"/>
                  <a:pt x="610" y="2736"/>
                </a:cubicBezTo>
                <a:cubicBezTo>
                  <a:pt x="546" y="2696"/>
                  <a:pt x="485" y="2678"/>
                  <a:pt x="428" y="2678"/>
                </a:cubicBezTo>
                <a:cubicBezTo>
                  <a:pt x="158" y="2678"/>
                  <a:pt x="0" y="3077"/>
                  <a:pt x="276" y="3270"/>
                </a:cubicBezTo>
                <a:cubicBezTo>
                  <a:pt x="1010" y="3737"/>
                  <a:pt x="1777" y="4137"/>
                  <a:pt x="2578" y="4537"/>
                </a:cubicBezTo>
                <a:cubicBezTo>
                  <a:pt x="3012" y="4737"/>
                  <a:pt x="3412" y="5138"/>
                  <a:pt x="3912" y="5271"/>
                </a:cubicBezTo>
                <a:cubicBezTo>
                  <a:pt x="3975" y="5286"/>
                  <a:pt x="4034" y="5292"/>
                  <a:pt x="4091" y="5292"/>
                </a:cubicBezTo>
                <a:cubicBezTo>
                  <a:pt x="4430" y="5292"/>
                  <a:pt x="4675" y="5052"/>
                  <a:pt x="4846" y="4737"/>
                </a:cubicBezTo>
                <a:cubicBezTo>
                  <a:pt x="5180" y="4137"/>
                  <a:pt x="5313" y="3503"/>
                  <a:pt x="5380" y="2803"/>
                </a:cubicBezTo>
                <a:cubicBezTo>
                  <a:pt x="5480" y="1969"/>
                  <a:pt x="5447" y="1135"/>
                  <a:pt x="5513" y="301"/>
                </a:cubicBezTo>
                <a:cubicBezTo>
                  <a:pt x="5547" y="101"/>
                  <a:pt x="5405" y="1"/>
                  <a:pt x="5251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26" name="Google Shape;5426;p19"/>
          <p:cNvSpPr/>
          <p:nvPr/>
        </p:nvSpPr>
        <p:spPr>
          <a:xfrm rot="-10392468" flipH="1">
            <a:off x="10147992" y="98471"/>
            <a:ext cx="256339" cy="255765"/>
          </a:xfrm>
          <a:custGeom>
            <a:avLst/>
            <a:gdLst/>
            <a:ahLst/>
            <a:cxnLst/>
            <a:rect l="l" t="t" r="r" b="b"/>
            <a:pathLst>
              <a:path w="7649" h="7613" extrusionOk="0">
                <a:moveTo>
                  <a:pt x="7352" y="1"/>
                </a:moveTo>
                <a:cubicBezTo>
                  <a:pt x="7198" y="1"/>
                  <a:pt x="7031" y="101"/>
                  <a:pt x="7014" y="301"/>
                </a:cubicBezTo>
                <a:cubicBezTo>
                  <a:pt x="6759" y="2532"/>
                  <a:pt x="6352" y="4703"/>
                  <a:pt x="5909" y="6900"/>
                </a:cubicBezTo>
                <a:lnTo>
                  <a:pt x="5909" y="6900"/>
                </a:lnTo>
                <a:cubicBezTo>
                  <a:pt x="4040" y="6238"/>
                  <a:pt x="2158" y="5306"/>
                  <a:pt x="576" y="4104"/>
                </a:cubicBezTo>
                <a:cubicBezTo>
                  <a:pt x="524" y="4063"/>
                  <a:pt x="472" y="4046"/>
                  <a:pt x="421" y="4046"/>
                </a:cubicBezTo>
                <a:cubicBezTo>
                  <a:pt x="181" y="4046"/>
                  <a:pt x="0" y="4444"/>
                  <a:pt x="276" y="4637"/>
                </a:cubicBezTo>
                <a:cubicBezTo>
                  <a:pt x="1977" y="5938"/>
                  <a:pt x="4046" y="6906"/>
                  <a:pt x="6047" y="7606"/>
                </a:cubicBezTo>
                <a:cubicBezTo>
                  <a:pt x="6069" y="7610"/>
                  <a:pt x="6091" y="7613"/>
                  <a:pt x="6113" y="7613"/>
                </a:cubicBezTo>
                <a:cubicBezTo>
                  <a:pt x="6263" y="7613"/>
                  <a:pt x="6418" y="7518"/>
                  <a:pt x="6447" y="7373"/>
                </a:cubicBezTo>
                <a:cubicBezTo>
                  <a:pt x="6948" y="5038"/>
                  <a:pt x="7381" y="2669"/>
                  <a:pt x="7615" y="301"/>
                </a:cubicBezTo>
                <a:cubicBezTo>
                  <a:pt x="7648" y="101"/>
                  <a:pt x="7506" y="1"/>
                  <a:pt x="7352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27" name="Google Shape;5427;p19"/>
          <p:cNvSpPr/>
          <p:nvPr/>
        </p:nvSpPr>
        <p:spPr>
          <a:xfrm rot="-10392468" flipH="1">
            <a:off x="10020170" y="219972"/>
            <a:ext cx="287673" cy="365355"/>
          </a:xfrm>
          <a:custGeom>
            <a:avLst/>
            <a:gdLst/>
            <a:ahLst/>
            <a:cxnLst/>
            <a:rect l="l" t="t" r="r" b="b"/>
            <a:pathLst>
              <a:path w="8584" h="10875" extrusionOk="0">
                <a:moveTo>
                  <a:pt x="8279" y="0"/>
                </a:moveTo>
                <a:cubicBezTo>
                  <a:pt x="8125" y="0"/>
                  <a:pt x="7966" y="100"/>
                  <a:pt x="7949" y="300"/>
                </a:cubicBezTo>
                <a:cubicBezTo>
                  <a:pt x="7822" y="3576"/>
                  <a:pt x="6907" y="6790"/>
                  <a:pt x="6908" y="10089"/>
                </a:cubicBezTo>
                <a:lnTo>
                  <a:pt x="6908" y="10089"/>
                </a:lnTo>
                <a:cubicBezTo>
                  <a:pt x="4786" y="9126"/>
                  <a:pt x="2597" y="8349"/>
                  <a:pt x="611" y="7139"/>
                </a:cubicBezTo>
                <a:cubicBezTo>
                  <a:pt x="560" y="7108"/>
                  <a:pt x="508" y="7094"/>
                  <a:pt x="460" y="7094"/>
                </a:cubicBezTo>
                <a:cubicBezTo>
                  <a:pt x="191" y="7094"/>
                  <a:pt x="0" y="7503"/>
                  <a:pt x="311" y="7672"/>
                </a:cubicBezTo>
                <a:cubicBezTo>
                  <a:pt x="2445" y="8973"/>
                  <a:pt x="4814" y="9774"/>
                  <a:pt x="7049" y="10841"/>
                </a:cubicBezTo>
                <a:cubicBezTo>
                  <a:pt x="7095" y="10864"/>
                  <a:pt x="7146" y="10875"/>
                  <a:pt x="7197" y="10875"/>
                </a:cubicBezTo>
                <a:cubicBezTo>
                  <a:pt x="7369" y="10875"/>
                  <a:pt x="7541" y="10754"/>
                  <a:pt x="7516" y="10574"/>
                </a:cubicBezTo>
                <a:cubicBezTo>
                  <a:pt x="7449" y="7105"/>
                  <a:pt x="8450" y="3736"/>
                  <a:pt x="8583" y="300"/>
                </a:cubicBezTo>
                <a:cubicBezTo>
                  <a:pt x="8583" y="100"/>
                  <a:pt x="8433" y="0"/>
                  <a:pt x="8279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28" name="Google Shape;5428;p19"/>
          <p:cNvSpPr/>
          <p:nvPr/>
        </p:nvSpPr>
        <p:spPr>
          <a:xfrm rot="-10392468" flipH="1">
            <a:off x="10028149" y="393774"/>
            <a:ext cx="148192" cy="192705"/>
          </a:xfrm>
          <a:custGeom>
            <a:avLst/>
            <a:gdLst/>
            <a:ahLst/>
            <a:cxnLst/>
            <a:rect l="l" t="t" r="r" b="b"/>
            <a:pathLst>
              <a:path w="4422" h="5736" extrusionOk="0">
                <a:moveTo>
                  <a:pt x="4105" y="1"/>
                </a:moveTo>
                <a:cubicBezTo>
                  <a:pt x="3946" y="1"/>
                  <a:pt x="3788" y="101"/>
                  <a:pt x="3788" y="301"/>
                </a:cubicBezTo>
                <a:cubicBezTo>
                  <a:pt x="3788" y="1876"/>
                  <a:pt x="3588" y="3423"/>
                  <a:pt x="3373" y="4967"/>
                </a:cubicBezTo>
                <a:lnTo>
                  <a:pt x="3373" y="4967"/>
                </a:lnTo>
                <a:cubicBezTo>
                  <a:pt x="2458" y="4500"/>
                  <a:pt x="1580" y="3943"/>
                  <a:pt x="652" y="3537"/>
                </a:cubicBezTo>
                <a:cubicBezTo>
                  <a:pt x="604" y="3514"/>
                  <a:pt x="556" y="3505"/>
                  <a:pt x="510" y="3505"/>
                </a:cubicBezTo>
                <a:cubicBezTo>
                  <a:pt x="209" y="3505"/>
                  <a:pt x="0" y="3926"/>
                  <a:pt x="319" y="4070"/>
                </a:cubicBezTo>
                <a:cubicBezTo>
                  <a:pt x="1386" y="4571"/>
                  <a:pt x="2387" y="5238"/>
                  <a:pt x="3454" y="5705"/>
                </a:cubicBezTo>
                <a:cubicBezTo>
                  <a:pt x="3503" y="5724"/>
                  <a:pt x="3560" y="5735"/>
                  <a:pt x="3617" y="5735"/>
                </a:cubicBezTo>
                <a:cubicBezTo>
                  <a:pt x="3757" y="5735"/>
                  <a:pt x="3898" y="5670"/>
                  <a:pt x="3921" y="5505"/>
                </a:cubicBezTo>
                <a:cubicBezTo>
                  <a:pt x="4188" y="3803"/>
                  <a:pt x="4388" y="2069"/>
                  <a:pt x="4422" y="301"/>
                </a:cubicBezTo>
                <a:cubicBezTo>
                  <a:pt x="4422" y="101"/>
                  <a:pt x="4263" y="1"/>
                  <a:pt x="4105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29" name="Google Shape;5429;p19"/>
          <p:cNvSpPr/>
          <p:nvPr/>
        </p:nvSpPr>
        <p:spPr>
          <a:xfrm rot="-10392468" flipH="1">
            <a:off x="9860913" y="549537"/>
            <a:ext cx="189983" cy="228116"/>
          </a:xfrm>
          <a:custGeom>
            <a:avLst/>
            <a:gdLst/>
            <a:ahLst/>
            <a:cxnLst/>
            <a:rect l="l" t="t" r="r" b="b"/>
            <a:pathLst>
              <a:path w="5669" h="6790" extrusionOk="0">
                <a:moveTo>
                  <a:pt x="5160" y="1"/>
                </a:moveTo>
                <a:cubicBezTo>
                  <a:pt x="5001" y="1"/>
                  <a:pt x="4851" y="101"/>
                  <a:pt x="4868" y="301"/>
                </a:cubicBezTo>
                <a:cubicBezTo>
                  <a:pt x="4993" y="2184"/>
                  <a:pt x="5030" y="4186"/>
                  <a:pt x="4617" y="6055"/>
                </a:cubicBezTo>
                <a:lnTo>
                  <a:pt x="4617" y="6055"/>
                </a:lnTo>
                <a:cubicBezTo>
                  <a:pt x="3266" y="5514"/>
                  <a:pt x="1838" y="5098"/>
                  <a:pt x="498" y="4537"/>
                </a:cubicBezTo>
                <a:cubicBezTo>
                  <a:pt x="462" y="4524"/>
                  <a:pt x="427" y="4518"/>
                  <a:pt x="395" y="4518"/>
                </a:cubicBezTo>
                <a:cubicBezTo>
                  <a:pt x="103" y="4518"/>
                  <a:pt x="1" y="5017"/>
                  <a:pt x="331" y="5138"/>
                </a:cubicBezTo>
                <a:cubicBezTo>
                  <a:pt x="1766" y="5738"/>
                  <a:pt x="3300" y="6172"/>
                  <a:pt x="4734" y="6772"/>
                </a:cubicBezTo>
                <a:cubicBezTo>
                  <a:pt x="4765" y="6784"/>
                  <a:pt x="4797" y="6790"/>
                  <a:pt x="4828" y="6790"/>
                </a:cubicBezTo>
                <a:cubicBezTo>
                  <a:pt x="4969" y="6790"/>
                  <a:pt x="5107" y="6681"/>
                  <a:pt x="5135" y="6572"/>
                </a:cubicBezTo>
                <a:cubicBezTo>
                  <a:pt x="5668" y="4537"/>
                  <a:pt x="5635" y="2369"/>
                  <a:pt x="5502" y="301"/>
                </a:cubicBezTo>
                <a:cubicBezTo>
                  <a:pt x="5485" y="101"/>
                  <a:pt x="5318" y="1"/>
                  <a:pt x="5160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30" name="Google Shape;5430;p19"/>
          <p:cNvSpPr/>
          <p:nvPr/>
        </p:nvSpPr>
        <p:spPr>
          <a:xfrm rot="-10392468" flipH="1">
            <a:off x="9819325" y="682735"/>
            <a:ext cx="135660" cy="158035"/>
          </a:xfrm>
          <a:custGeom>
            <a:avLst/>
            <a:gdLst/>
            <a:ahLst/>
            <a:cxnLst/>
            <a:rect l="l" t="t" r="r" b="b"/>
            <a:pathLst>
              <a:path w="4048" h="4704" extrusionOk="0">
                <a:moveTo>
                  <a:pt x="3731" y="0"/>
                </a:moveTo>
                <a:cubicBezTo>
                  <a:pt x="3572" y="0"/>
                  <a:pt x="3414" y="100"/>
                  <a:pt x="3414" y="300"/>
                </a:cubicBezTo>
                <a:cubicBezTo>
                  <a:pt x="3414" y="1554"/>
                  <a:pt x="3443" y="2807"/>
                  <a:pt x="3253" y="4061"/>
                </a:cubicBezTo>
                <a:lnTo>
                  <a:pt x="3253" y="4061"/>
                </a:lnTo>
                <a:cubicBezTo>
                  <a:pt x="2335" y="4000"/>
                  <a:pt x="1404" y="3626"/>
                  <a:pt x="612" y="3169"/>
                </a:cubicBezTo>
                <a:cubicBezTo>
                  <a:pt x="561" y="3138"/>
                  <a:pt x="510" y="3125"/>
                  <a:pt x="461" y="3125"/>
                </a:cubicBezTo>
                <a:cubicBezTo>
                  <a:pt x="193" y="3125"/>
                  <a:pt x="1" y="3538"/>
                  <a:pt x="312" y="3736"/>
                </a:cubicBezTo>
                <a:cubicBezTo>
                  <a:pt x="1246" y="4270"/>
                  <a:pt x="2380" y="4670"/>
                  <a:pt x="3514" y="4703"/>
                </a:cubicBezTo>
                <a:cubicBezTo>
                  <a:pt x="3614" y="4703"/>
                  <a:pt x="3781" y="4603"/>
                  <a:pt x="3814" y="4470"/>
                </a:cubicBezTo>
                <a:cubicBezTo>
                  <a:pt x="4048" y="3102"/>
                  <a:pt x="4048" y="1701"/>
                  <a:pt x="4048" y="300"/>
                </a:cubicBezTo>
                <a:cubicBezTo>
                  <a:pt x="4048" y="100"/>
                  <a:pt x="3889" y="0"/>
                  <a:pt x="3731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31" name="Google Shape;5431;p19"/>
          <p:cNvSpPr/>
          <p:nvPr/>
        </p:nvSpPr>
        <p:spPr>
          <a:xfrm rot="10800000" flipH="1">
            <a:off x="10620570" y="529448"/>
            <a:ext cx="38071" cy="29161"/>
          </a:xfrm>
          <a:custGeom>
            <a:avLst/>
            <a:gdLst/>
            <a:ahLst/>
            <a:cxnLst/>
            <a:rect l="l" t="t" r="r" b="b"/>
            <a:pathLst>
              <a:path w="1136" h="868" extrusionOk="0">
                <a:moveTo>
                  <a:pt x="568" y="1"/>
                </a:moveTo>
                <a:cubicBezTo>
                  <a:pt x="1" y="1"/>
                  <a:pt x="1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32" name="Google Shape;5432;p19"/>
          <p:cNvSpPr/>
          <p:nvPr/>
        </p:nvSpPr>
        <p:spPr>
          <a:xfrm rot="-10392468" flipH="1">
            <a:off x="10388737" y="625982"/>
            <a:ext cx="38036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8" y="1"/>
                </a:moveTo>
                <a:cubicBezTo>
                  <a:pt x="0" y="1"/>
                  <a:pt x="0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33" name="Google Shape;5433;p19"/>
          <p:cNvSpPr/>
          <p:nvPr/>
        </p:nvSpPr>
        <p:spPr>
          <a:xfrm rot="-10392468" flipH="1">
            <a:off x="10381000" y="558443"/>
            <a:ext cx="38036" cy="29195"/>
          </a:xfrm>
          <a:custGeom>
            <a:avLst/>
            <a:gdLst/>
            <a:ahLst/>
            <a:cxnLst/>
            <a:rect l="l" t="t" r="r" b="b"/>
            <a:pathLst>
              <a:path w="1135" h="869" extrusionOk="0">
                <a:moveTo>
                  <a:pt x="568" y="1"/>
                </a:moveTo>
                <a:cubicBezTo>
                  <a:pt x="0" y="1"/>
                  <a:pt x="0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34" name="Google Shape;5434;p19"/>
          <p:cNvSpPr/>
          <p:nvPr/>
        </p:nvSpPr>
        <p:spPr>
          <a:xfrm rot="-10392468" flipH="1">
            <a:off x="9886542" y="219540"/>
            <a:ext cx="38036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8" y="0"/>
                </a:moveTo>
                <a:cubicBezTo>
                  <a:pt x="1" y="0"/>
                  <a:pt x="1" y="868"/>
                  <a:pt x="568" y="868"/>
                </a:cubicBezTo>
                <a:cubicBezTo>
                  <a:pt x="1135" y="868"/>
                  <a:pt x="1135" y="0"/>
                  <a:pt x="568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35" name="Google Shape;5435;p19"/>
          <p:cNvSpPr/>
          <p:nvPr/>
        </p:nvSpPr>
        <p:spPr>
          <a:xfrm rot="-10392468" flipH="1">
            <a:off x="9890252" y="283180"/>
            <a:ext cx="38036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0"/>
                </a:moveTo>
                <a:cubicBezTo>
                  <a:pt x="0" y="0"/>
                  <a:pt x="0" y="868"/>
                  <a:pt x="567" y="868"/>
                </a:cubicBezTo>
                <a:cubicBezTo>
                  <a:pt x="1135" y="868"/>
                  <a:pt x="1135" y="0"/>
                  <a:pt x="567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36" name="Google Shape;5436;p19"/>
          <p:cNvSpPr/>
          <p:nvPr/>
        </p:nvSpPr>
        <p:spPr>
          <a:xfrm rot="-10392468" flipH="1">
            <a:off x="9957964" y="243868"/>
            <a:ext cx="38036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0"/>
                </a:moveTo>
                <a:cubicBezTo>
                  <a:pt x="0" y="0"/>
                  <a:pt x="0" y="868"/>
                  <a:pt x="567" y="868"/>
                </a:cubicBezTo>
                <a:cubicBezTo>
                  <a:pt x="1135" y="868"/>
                  <a:pt x="1135" y="0"/>
                  <a:pt x="567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37" name="Google Shape;5437;p19"/>
          <p:cNvSpPr/>
          <p:nvPr/>
        </p:nvSpPr>
        <p:spPr>
          <a:xfrm rot="-10392468" flipH="1">
            <a:off x="9977284" y="877032"/>
            <a:ext cx="38036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1"/>
                </a:moveTo>
                <a:cubicBezTo>
                  <a:pt x="0" y="1"/>
                  <a:pt x="0" y="868"/>
                  <a:pt x="567" y="868"/>
                </a:cubicBezTo>
                <a:cubicBezTo>
                  <a:pt x="1135" y="868"/>
                  <a:pt x="1135" y="1"/>
                  <a:pt x="567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38" name="Google Shape;5438;p19"/>
          <p:cNvSpPr/>
          <p:nvPr/>
        </p:nvSpPr>
        <p:spPr>
          <a:xfrm rot="-10392468" flipH="1">
            <a:off x="9932847" y="890842"/>
            <a:ext cx="36931" cy="29161"/>
          </a:xfrm>
          <a:custGeom>
            <a:avLst/>
            <a:gdLst/>
            <a:ahLst/>
            <a:cxnLst/>
            <a:rect l="l" t="t" r="r" b="b"/>
            <a:pathLst>
              <a:path w="1102" h="868" extrusionOk="0">
                <a:moveTo>
                  <a:pt x="535" y="1"/>
                </a:moveTo>
                <a:cubicBezTo>
                  <a:pt x="1" y="1"/>
                  <a:pt x="1" y="868"/>
                  <a:pt x="535" y="868"/>
                </a:cubicBezTo>
                <a:cubicBezTo>
                  <a:pt x="1102" y="868"/>
                  <a:pt x="1102" y="1"/>
                  <a:pt x="535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39" name="Google Shape;5439;p19"/>
          <p:cNvSpPr/>
          <p:nvPr/>
        </p:nvSpPr>
        <p:spPr>
          <a:xfrm rot="-10392468" flipH="1">
            <a:off x="9797858" y="634414"/>
            <a:ext cx="38036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1"/>
                </a:moveTo>
                <a:cubicBezTo>
                  <a:pt x="0" y="1"/>
                  <a:pt x="0" y="868"/>
                  <a:pt x="567" y="868"/>
                </a:cubicBezTo>
                <a:cubicBezTo>
                  <a:pt x="1134" y="868"/>
                  <a:pt x="1134" y="1"/>
                  <a:pt x="567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40" name="Google Shape;5440;p19"/>
          <p:cNvSpPr/>
          <p:nvPr/>
        </p:nvSpPr>
        <p:spPr>
          <a:xfrm rot="-10392468" flipH="1">
            <a:off x="9802488" y="595452"/>
            <a:ext cx="38036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0"/>
                </a:moveTo>
                <a:cubicBezTo>
                  <a:pt x="0" y="0"/>
                  <a:pt x="0" y="867"/>
                  <a:pt x="567" y="867"/>
                </a:cubicBezTo>
                <a:cubicBezTo>
                  <a:pt x="1134" y="867"/>
                  <a:pt x="1134" y="0"/>
                  <a:pt x="567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41" name="Google Shape;5441;p19"/>
          <p:cNvSpPr/>
          <p:nvPr/>
        </p:nvSpPr>
        <p:spPr>
          <a:xfrm rot="-10392468" flipH="1">
            <a:off x="10437664" y="214241"/>
            <a:ext cx="38036" cy="29195"/>
          </a:xfrm>
          <a:custGeom>
            <a:avLst/>
            <a:gdLst/>
            <a:ahLst/>
            <a:cxnLst/>
            <a:rect l="l" t="t" r="r" b="b"/>
            <a:pathLst>
              <a:path w="1135" h="869" extrusionOk="0">
                <a:moveTo>
                  <a:pt x="568" y="1"/>
                </a:moveTo>
                <a:cubicBezTo>
                  <a:pt x="0" y="1"/>
                  <a:pt x="0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42" name="Google Shape;5442;p19"/>
          <p:cNvSpPr/>
          <p:nvPr/>
        </p:nvSpPr>
        <p:spPr>
          <a:xfrm rot="-10392468" flipH="1">
            <a:off x="10064841" y="339013"/>
            <a:ext cx="38071" cy="29161"/>
          </a:xfrm>
          <a:custGeom>
            <a:avLst/>
            <a:gdLst/>
            <a:ahLst/>
            <a:cxnLst/>
            <a:rect l="l" t="t" r="r" b="b"/>
            <a:pathLst>
              <a:path w="1136" h="868" extrusionOk="0">
                <a:moveTo>
                  <a:pt x="568" y="0"/>
                </a:moveTo>
                <a:cubicBezTo>
                  <a:pt x="1" y="0"/>
                  <a:pt x="1" y="868"/>
                  <a:pt x="568" y="868"/>
                </a:cubicBezTo>
                <a:cubicBezTo>
                  <a:pt x="1135" y="868"/>
                  <a:pt x="1135" y="0"/>
                  <a:pt x="568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43" name="Google Shape;5443;p19"/>
          <p:cNvSpPr/>
          <p:nvPr/>
        </p:nvSpPr>
        <p:spPr>
          <a:xfrm rot="-10392468" flipH="1">
            <a:off x="10352430" y="400459"/>
            <a:ext cx="38036" cy="30269"/>
          </a:xfrm>
          <a:custGeom>
            <a:avLst/>
            <a:gdLst/>
            <a:ahLst/>
            <a:cxnLst/>
            <a:rect l="l" t="t" r="r" b="b"/>
            <a:pathLst>
              <a:path w="1135" h="901" extrusionOk="0">
                <a:moveTo>
                  <a:pt x="568" y="0"/>
                </a:moveTo>
                <a:cubicBezTo>
                  <a:pt x="0" y="0"/>
                  <a:pt x="0" y="901"/>
                  <a:pt x="568" y="901"/>
                </a:cubicBezTo>
                <a:cubicBezTo>
                  <a:pt x="1135" y="901"/>
                  <a:pt x="1135" y="0"/>
                  <a:pt x="568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5444" name="Google Shape;5444;p19"/>
          <p:cNvGrpSpPr/>
          <p:nvPr/>
        </p:nvGrpSpPr>
        <p:grpSpPr>
          <a:xfrm rot="10800000" flipH="1">
            <a:off x="9539075" y="5783899"/>
            <a:ext cx="580563" cy="758991"/>
            <a:chOff x="3289399" y="3455662"/>
            <a:chExt cx="436502" cy="569243"/>
          </a:xfrm>
        </p:grpSpPr>
        <p:sp>
          <p:nvSpPr>
            <p:cNvPr id="5445" name="Google Shape;5445;p19"/>
            <p:cNvSpPr/>
            <p:nvPr/>
          </p:nvSpPr>
          <p:spPr>
            <a:xfrm>
              <a:off x="3289399" y="3590341"/>
              <a:ext cx="418746" cy="434563"/>
            </a:xfrm>
            <a:custGeom>
              <a:avLst/>
              <a:gdLst/>
              <a:ahLst/>
              <a:cxnLst/>
              <a:rect l="l" t="t" r="r" b="b"/>
              <a:pathLst>
                <a:path w="13978" h="14506" extrusionOk="0">
                  <a:moveTo>
                    <a:pt x="9083" y="30"/>
                  </a:moveTo>
                  <a:cubicBezTo>
                    <a:pt x="8628" y="30"/>
                    <a:pt x="8176" y="40"/>
                    <a:pt x="7739" y="67"/>
                  </a:cubicBezTo>
                  <a:cubicBezTo>
                    <a:pt x="6639" y="101"/>
                    <a:pt x="4804" y="1"/>
                    <a:pt x="3970" y="968"/>
                  </a:cubicBezTo>
                  <a:cubicBezTo>
                    <a:pt x="2869" y="2269"/>
                    <a:pt x="5271" y="2903"/>
                    <a:pt x="6038" y="3403"/>
                  </a:cubicBezTo>
                  <a:cubicBezTo>
                    <a:pt x="4637" y="4037"/>
                    <a:pt x="3036" y="4103"/>
                    <a:pt x="1702" y="5004"/>
                  </a:cubicBezTo>
                  <a:cubicBezTo>
                    <a:pt x="935" y="5538"/>
                    <a:pt x="1" y="6038"/>
                    <a:pt x="834" y="6939"/>
                  </a:cubicBezTo>
                  <a:cubicBezTo>
                    <a:pt x="1502" y="7706"/>
                    <a:pt x="2569" y="8173"/>
                    <a:pt x="3436" y="8473"/>
                  </a:cubicBezTo>
                  <a:cubicBezTo>
                    <a:pt x="2602" y="9841"/>
                    <a:pt x="501" y="13744"/>
                    <a:pt x="1468" y="14411"/>
                  </a:cubicBezTo>
                  <a:cubicBezTo>
                    <a:pt x="1563" y="14476"/>
                    <a:pt x="1674" y="14506"/>
                    <a:pt x="1801" y="14506"/>
                  </a:cubicBezTo>
                  <a:cubicBezTo>
                    <a:pt x="2969" y="14506"/>
                    <a:pt x="5377" y="11948"/>
                    <a:pt x="6672" y="11075"/>
                  </a:cubicBezTo>
                  <a:cubicBezTo>
                    <a:pt x="6822" y="10980"/>
                    <a:pt x="6951" y="10940"/>
                    <a:pt x="7068" y="10940"/>
                  </a:cubicBezTo>
                  <a:cubicBezTo>
                    <a:pt x="7523" y="10940"/>
                    <a:pt x="7796" y="11543"/>
                    <a:pt x="8407" y="11809"/>
                  </a:cubicBezTo>
                  <a:cubicBezTo>
                    <a:pt x="8739" y="11932"/>
                    <a:pt x="9072" y="12073"/>
                    <a:pt x="9371" y="12073"/>
                  </a:cubicBezTo>
                  <a:cubicBezTo>
                    <a:pt x="9642" y="12073"/>
                    <a:pt x="9884" y="11957"/>
                    <a:pt x="10074" y="11609"/>
                  </a:cubicBezTo>
                  <a:cubicBezTo>
                    <a:pt x="10675" y="10441"/>
                    <a:pt x="9974" y="8607"/>
                    <a:pt x="10074" y="7372"/>
                  </a:cubicBezTo>
                  <a:lnTo>
                    <a:pt x="10074" y="7372"/>
                  </a:lnTo>
                  <a:cubicBezTo>
                    <a:pt x="10731" y="7658"/>
                    <a:pt x="11633" y="8188"/>
                    <a:pt x="12423" y="8188"/>
                  </a:cubicBezTo>
                  <a:cubicBezTo>
                    <a:pt x="12555" y="8188"/>
                    <a:pt x="12685" y="8173"/>
                    <a:pt x="12810" y="8140"/>
                  </a:cubicBezTo>
                  <a:cubicBezTo>
                    <a:pt x="13977" y="7806"/>
                    <a:pt x="13744" y="6138"/>
                    <a:pt x="13610" y="5238"/>
                  </a:cubicBezTo>
                  <a:cubicBezTo>
                    <a:pt x="13410" y="3536"/>
                    <a:pt x="12776" y="1802"/>
                    <a:pt x="12643" y="101"/>
                  </a:cubicBezTo>
                  <a:lnTo>
                    <a:pt x="12576" y="101"/>
                  </a:lnTo>
                  <a:cubicBezTo>
                    <a:pt x="11533" y="101"/>
                    <a:pt x="10296" y="30"/>
                    <a:pt x="9083" y="3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46" name="Google Shape;5446;p19"/>
            <p:cNvSpPr/>
            <p:nvPr/>
          </p:nvSpPr>
          <p:spPr>
            <a:xfrm>
              <a:off x="3404877" y="3455662"/>
              <a:ext cx="321025" cy="474737"/>
            </a:xfrm>
            <a:custGeom>
              <a:avLst/>
              <a:gdLst/>
              <a:ahLst/>
              <a:cxnLst/>
              <a:rect l="l" t="t" r="r" b="b"/>
              <a:pathLst>
                <a:path w="10716" h="15847" extrusionOk="0">
                  <a:moveTo>
                    <a:pt x="10407" y="0"/>
                  </a:moveTo>
                  <a:cubicBezTo>
                    <a:pt x="10302" y="0"/>
                    <a:pt x="10196" y="59"/>
                    <a:pt x="10156" y="193"/>
                  </a:cubicBezTo>
                  <a:cubicBezTo>
                    <a:pt x="9255" y="3162"/>
                    <a:pt x="7720" y="5998"/>
                    <a:pt x="6019" y="8599"/>
                  </a:cubicBezTo>
                  <a:cubicBezTo>
                    <a:pt x="4385" y="11101"/>
                    <a:pt x="2283" y="13269"/>
                    <a:pt x="182" y="15404"/>
                  </a:cubicBezTo>
                  <a:cubicBezTo>
                    <a:pt x="1" y="15585"/>
                    <a:pt x="180" y="15846"/>
                    <a:pt x="379" y="15846"/>
                  </a:cubicBezTo>
                  <a:cubicBezTo>
                    <a:pt x="437" y="15846"/>
                    <a:pt x="496" y="15824"/>
                    <a:pt x="549" y="15771"/>
                  </a:cubicBezTo>
                  <a:cubicBezTo>
                    <a:pt x="2684" y="13603"/>
                    <a:pt x="4785" y="11401"/>
                    <a:pt x="6486" y="8866"/>
                  </a:cubicBezTo>
                  <a:cubicBezTo>
                    <a:pt x="8187" y="6231"/>
                    <a:pt x="9755" y="3329"/>
                    <a:pt x="10656" y="327"/>
                  </a:cubicBezTo>
                  <a:cubicBezTo>
                    <a:pt x="10716" y="128"/>
                    <a:pt x="10562" y="0"/>
                    <a:pt x="104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47" name="Google Shape;5447;p19"/>
            <p:cNvSpPr/>
            <p:nvPr/>
          </p:nvSpPr>
          <p:spPr>
            <a:xfrm>
              <a:off x="3505857" y="3642074"/>
              <a:ext cx="155300" cy="125672"/>
            </a:xfrm>
            <a:custGeom>
              <a:avLst/>
              <a:gdLst/>
              <a:ahLst/>
              <a:cxnLst/>
              <a:rect l="l" t="t" r="r" b="b"/>
              <a:pathLst>
                <a:path w="5184" h="4195" extrusionOk="0">
                  <a:moveTo>
                    <a:pt x="1934" y="1"/>
                  </a:moveTo>
                  <a:cubicBezTo>
                    <a:pt x="1389" y="1"/>
                    <a:pt x="845" y="35"/>
                    <a:pt x="313" y="175"/>
                  </a:cubicBezTo>
                  <a:cubicBezTo>
                    <a:pt x="0" y="237"/>
                    <a:pt x="98" y="681"/>
                    <a:pt x="387" y="681"/>
                  </a:cubicBezTo>
                  <a:cubicBezTo>
                    <a:pt x="406" y="681"/>
                    <a:pt x="426" y="679"/>
                    <a:pt x="447" y="675"/>
                  </a:cubicBezTo>
                  <a:cubicBezTo>
                    <a:pt x="934" y="540"/>
                    <a:pt x="1438" y="503"/>
                    <a:pt x="1947" y="503"/>
                  </a:cubicBezTo>
                  <a:cubicBezTo>
                    <a:pt x="2542" y="503"/>
                    <a:pt x="3144" y="553"/>
                    <a:pt x="3735" y="553"/>
                  </a:cubicBezTo>
                  <a:cubicBezTo>
                    <a:pt x="3821" y="553"/>
                    <a:pt x="3906" y="552"/>
                    <a:pt x="3992" y="550"/>
                  </a:cubicBezTo>
                  <a:lnTo>
                    <a:pt x="3992" y="550"/>
                  </a:lnTo>
                  <a:cubicBezTo>
                    <a:pt x="4231" y="1678"/>
                    <a:pt x="4618" y="2781"/>
                    <a:pt x="4650" y="3944"/>
                  </a:cubicBezTo>
                  <a:cubicBezTo>
                    <a:pt x="4666" y="4111"/>
                    <a:pt x="4800" y="4194"/>
                    <a:pt x="4929" y="4194"/>
                  </a:cubicBezTo>
                  <a:cubicBezTo>
                    <a:pt x="5058" y="4194"/>
                    <a:pt x="5183" y="4111"/>
                    <a:pt x="5183" y="3944"/>
                  </a:cubicBezTo>
                  <a:cubicBezTo>
                    <a:pt x="5117" y="2677"/>
                    <a:pt x="4716" y="1442"/>
                    <a:pt x="4450" y="208"/>
                  </a:cubicBezTo>
                  <a:cubicBezTo>
                    <a:pt x="4416" y="108"/>
                    <a:pt x="4316" y="8"/>
                    <a:pt x="4183" y="8"/>
                  </a:cubicBezTo>
                  <a:cubicBezTo>
                    <a:pt x="3957" y="26"/>
                    <a:pt x="3729" y="32"/>
                    <a:pt x="3499" y="32"/>
                  </a:cubicBezTo>
                  <a:cubicBezTo>
                    <a:pt x="2982" y="32"/>
                    <a:pt x="2457" y="1"/>
                    <a:pt x="19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48" name="Google Shape;5448;p19"/>
            <p:cNvSpPr/>
            <p:nvPr/>
          </p:nvSpPr>
          <p:spPr>
            <a:xfrm>
              <a:off x="3517210" y="3702794"/>
              <a:ext cx="89992" cy="89932"/>
            </a:xfrm>
            <a:custGeom>
              <a:avLst/>
              <a:gdLst/>
              <a:ahLst/>
              <a:cxnLst/>
              <a:rect l="l" t="t" r="r" b="b"/>
              <a:pathLst>
                <a:path w="3004" h="3002" extrusionOk="0">
                  <a:moveTo>
                    <a:pt x="2679" y="1"/>
                  </a:moveTo>
                  <a:cubicBezTo>
                    <a:pt x="2654" y="1"/>
                    <a:pt x="2629" y="5"/>
                    <a:pt x="2603" y="16"/>
                  </a:cubicBezTo>
                  <a:cubicBezTo>
                    <a:pt x="1836" y="283"/>
                    <a:pt x="1002" y="316"/>
                    <a:pt x="201" y="450"/>
                  </a:cubicBezTo>
                  <a:cubicBezTo>
                    <a:pt x="68" y="483"/>
                    <a:pt x="1" y="650"/>
                    <a:pt x="34" y="783"/>
                  </a:cubicBezTo>
                  <a:cubicBezTo>
                    <a:pt x="62" y="894"/>
                    <a:pt x="158" y="958"/>
                    <a:pt x="285" y="958"/>
                  </a:cubicBezTo>
                  <a:cubicBezTo>
                    <a:pt x="312" y="958"/>
                    <a:pt x="339" y="956"/>
                    <a:pt x="368" y="950"/>
                  </a:cubicBezTo>
                  <a:cubicBezTo>
                    <a:pt x="1030" y="835"/>
                    <a:pt x="1742" y="794"/>
                    <a:pt x="2418" y="613"/>
                  </a:cubicBezTo>
                  <a:lnTo>
                    <a:pt x="2418" y="613"/>
                  </a:lnTo>
                  <a:cubicBezTo>
                    <a:pt x="2453" y="1312"/>
                    <a:pt x="2503" y="2031"/>
                    <a:pt x="2503" y="2751"/>
                  </a:cubicBezTo>
                  <a:cubicBezTo>
                    <a:pt x="2503" y="2918"/>
                    <a:pt x="2628" y="3001"/>
                    <a:pt x="2753" y="3001"/>
                  </a:cubicBezTo>
                  <a:cubicBezTo>
                    <a:pt x="2878" y="3001"/>
                    <a:pt x="3003" y="2918"/>
                    <a:pt x="3003" y="2751"/>
                  </a:cubicBezTo>
                  <a:cubicBezTo>
                    <a:pt x="3003" y="1917"/>
                    <a:pt x="2970" y="1083"/>
                    <a:pt x="2903" y="249"/>
                  </a:cubicBezTo>
                  <a:cubicBezTo>
                    <a:pt x="2903" y="137"/>
                    <a:pt x="2808" y="1"/>
                    <a:pt x="26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49" name="Google Shape;5449;p19"/>
            <p:cNvSpPr/>
            <p:nvPr/>
          </p:nvSpPr>
          <p:spPr>
            <a:xfrm>
              <a:off x="3432196" y="3767648"/>
              <a:ext cx="125222" cy="117284"/>
            </a:xfrm>
            <a:custGeom>
              <a:avLst/>
              <a:gdLst/>
              <a:ahLst/>
              <a:cxnLst/>
              <a:rect l="l" t="t" r="r" b="b"/>
              <a:pathLst>
                <a:path w="4180" h="3915" extrusionOk="0">
                  <a:moveTo>
                    <a:pt x="1463" y="1"/>
                  </a:moveTo>
                  <a:cubicBezTo>
                    <a:pt x="1075" y="1"/>
                    <a:pt x="682" y="30"/>
                    <a:pt x="304" y="119"/>
                  </a:cubicBezTo>
                  <a:cubicBezTo>
                    <a:pt x="0" y="210"/>
                    <a:pt x="83" y="633"/>
                    <a:pt x="352" y="633"/>
                  </a:cubicBezTo>
                  <a:cubicBezTo>
                    <a:pt x="379" y="633"/>
                    <a:pt x="407" y="629"/>
                    <a:pt x="437" y="620"/>
                  </a:cubicBezTo>
                  <a:cubicBezTo>
                    <a:pt x="714" y="546"/>
                    <a:pt x="1011" y="523"/>
                    <a:pt x="1311" y="523"/>
                  </a:cubicBezTo>
                  <a:cubicBezTo>
                    <a:pt x="1554" y="523"/>
                    <a:pt x="1800" y="538"/>
                    <a:pt x="2038" y="553"/>
                  </a:cubicBezTo>
                  <a:cubicBezTo>
                    <a:pt x="2507" y="582"/>
                    <a:pt x="2976" y="637"/>
                    <a:pt x="3445" y="695"/>
                  </a:cubicBezTo>
                  <a:lnTo>
                    <a:pt x="3445" y="695"/>
                  </a:lnTo>
                  <a:cubicBezTo>
                    <a:pt x="3469" y="1697"/>
                    <a:pt x="3452" y="2724"/>
                    <a:pt x="3640" y="3722"/>
                  </a:cubicBezTo>
                  <a:cubicBezTo>
                    <a:pt x="3666" y="3856"/>
                    <a:pt x="3764" y="3915"/>
                    <a:pt x="3867" y="3915"/>
                  </a:cubicBezTo>
                  <a:cubicBezTo>
                    <a:pt x="4018" y="3915"/>
                    <a:pt x="4180" y="3787"/>
                    <a:pt x="4140" y="3588"/>
                  </a:cubicBezTo>
                  <a:cubicBezTo>
                    <a:pt x="3940" y="2554"/>
                    <a:pt x="4006" y="1520"/>
                    <a:pt x="3973" y="486"/>
                  </a:cubicBezTo>
                  <a:cubicBezTo>
                    <a:pt x="3973" y="386"/>
                    <a:pt x="3873" y="253"/>
                    <a:pt x="3773" y="219"/>
                  </a:cubicBezTo>
                  <a:cubicBezTo>
                    <a:pt x="3206" y="119"/>
                    <a:pt x="2605" y="52"/>
                    <a:pt x="2038" y="19"/>
                  </a:cubicBezTo>
                  <a:cubicBezTo>
                    <a:pt x="1849" y="8"/>
                    <a:pt x="1657" y="1"/>
                    <a:pt x="14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0" name="Google Shape;5450;p19"/>
            <p:cNvSpPr/>
            <p:nvPr/>
          </p:nvSpPr>
          <p:spPr>
            <a:xfrm>
              <a:off x="3444268" y="3829146"/>
              <a:ext cx="62012" cy="58986"/>
            </a:xfrm>
            <a:custGeom>
              <a:avLst/>
              <a:gdLst/>
              <a:ahLst/>
              <a:cxnLst/>
              <a:rect l="l" t="t" r="r" b="b"/>
              <a:pathLst>
                <a:path w="2070" h="1969" extrusionOk="0">
                  <a:moveTo>
                    <a:pt x="268" y="1"/>
                  </a:moveTo>
                  <a:cubicBezTo>
                    <a:pt x="101" y="1"/>
                    <a:pt x="1" y="134"/>
                    <a:pt x="1" y="268"/>
                  </a:cubicBezTo>
                  <a:cubicBezTo>
                    <a:pt x="1" y="401"/>
                    <a:pt x="101" y="535"/>
                    <a:pt x="268" y="535"/>
                  </a:cubicBezTo>
                  <a:cubicBezTo>
                    <a:pt x="668" y="535"/>
                    <a:pt x="1068" y="608"/>
                    <a:pt x="1469" y="629"/>
                  </a:cubicBezTo>
                  <a:lnTo>
                    <a:pt x="1469" y="629"/>
                  </a:lnTo>
                  <a:cubicBezTo>
                    <a:pt x="1469" y="651"/>
                    <a:pt x="1469" y="668"/>
                    <a:pt x="1469" y="668"/>
                  </a:cubicBezTo>
                  <a:cubicBezTo>
                    <a:pt x="1469" y="701"/>
                    <a:pt x="1469" y="701"/>
                    <a:pt x="1469" y="735"/>
                  </a:cubicBezTo>
                  <a:cubicBezTo>
                    <a:pt x="1469" y="735"/>
                    <a:pt x="1502" y="801"/>
                    <a:pt x="1502" y="801"/>
                  </a:cubicBezTo>
                  <a:cubicBezTo>
                    <a:pt x="1502" y="835"/>
                    <a:pt x="1502" y="868"/>
                    <a:pt x="1502" y="902"/>
                  </a:cubicBezTo>
                  <a:cubicBezTo>
                    <a:pt x="1502" y="935"/>
                    <a:pt x="1502" y="1002"/>
                    <a:pt x="1502" y="1035"/>
                  </a:cubicBezTo>
                  <a:cubicBezTo>
                    <a:pt x="1502" y="1268"/>
                    <a:pt x="1502" y="1502"/>
                    <a:pt x="1502" y="1702"/>
                  </a:cubicBezTo>
                  <a:cubicBezTo>
                    <a:pt x="1502" y="1836"/>
                    <a:pt x="1602" y="1969"/>
                    <a:pt x="1769" y="1969"/>
                  </a:cubicBezTo>
                  <a:cubicBezTo>
                    <a:pt x="1902" y="1969"/>
                    <a:pt x="2002" y="1869"/>
                    <a:pt x="2002" y="1702"/>
                  </a:cubicBezTo>
                  <a:cubicBezTo>
                    <a:pt x="2002" y="1235"/>
                    <a:pt x="2069" y="735"/>
                    <a:pt x="1902" y="301"/>
                  </a:cubicBezTo>
                  <a:cubicBezTo>
                    <a:pt x="1869" y="168"/>
                    <a:pt x="1769" y="101"/>
                    <a:pt x="1669" y="101"/>
                  </a:cubicBezTo>
                  <a:cubicBezTo>
                    <a:pt x="1202" y="101"/>
                    <a:pt x="735" y="1"/>
                    <a:pt x="2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1" name="Google Shape;5451;p19"/>
            <p:cNvSpPr/>
            <p:nvPr/>
          </p:nvSpPr>
          <p:spPr>
            <a:xfrm>
              <a:off x="3402301" y="3870754"/>
              <a:ext cx="60005" cy="61353"/>
            </a:xfrm>
            <a:custGeom>
              <a:avLst/>
              <a:gdLst/>
              <a:ahLst/>
              <a:cxnLst/>
              <a:rect l="l" t="t" r="r" b="b"/>
              <a:pathLst>
                <a:path w="2003" h="2048" extrusionOk="0">
                  <a:moveTo>
                    <a:pt x="649" y="0"/>
                  </a:moveTo>
                  <a:cubicBezTo>
                    <a:pt x="520" y="0"/>
                    <a:pt x="393" y="5"/>
                    <a:pt x="268" y="13"/>
                  </a:cubicBezTo>
                  <a:cubicBezTo>
                    <a:pt x="134" y="13"/>
                    <a:pt x="1" y="113"/>
                    <a:pt x="1" y="280"/>
                  </a:cubicBezTo>
                  <a:cubicBezTo>
                    <a:pt x="1" y="413"/>
                    <a:pt x="101" y="547"/>
                    <a:pt x="268" y="547"/>
                  </a:cubicBezTo>
                  <a:cubicBezTo>
                    <a:pt x="385" y="530"/>
                    <a:pt x="501" y="522"/>
                    <a:pt x="622" y="522"/>
                  </a:cubicBezTo>
                  <a:cubicBezTo>
                    <a:pt x="743" y="522"/>
                    <a:pt x="868" y="530"/>
                    <a:pt x="1002" y="547"/>
                  </a:cubicBezTo>
                  <a:lnTo>
                    <a:pt x="1168" y="547"/>
                  </a:lnTo>
                  <a:cubicBezTo>
                    <a:pt x="1202" y="547"/>
                    <a:pt x="1235" y="547"/>
                    <a:pt x="1268" y="580"/>
                  </a:cubicBezTo>
                  <a:lnTo>
                    <a:pt x="1302" y="580"/>
                  </a:lnTo>
                  <a:cubicBezTo>
                    <a:pt x="1370" y="580"/>
                    <a:pt x="1438" y="589"/>
                    <a:pt x="1502" y="597"/>
                  </a:cubicBezTo>
                  <a:lnTo>
                    <a:pt x="1502" y="597"/>
                  </a:lnTo>
                  <a:lnTo>
                    <a:pt x="1502" y="1781"/>
                  </a:lnTo>
                  <a:cubicBezTo>
                    <a:pt x="1502" y="1914"/>
                    <a:pt x="1602" y="2048"/>
                    <a:pt x="1735" y="2048"/>
                  </a:cubicBezTo>
                  <a:cubicBezTo>
                    <a:pt x="1902" y="2014"/>
                    <a:pt x="2002" y="1914"/>
                    <a:pt x="2002" y="1781"/>
                  </a:cubicBezTo>
                  <a:lnTo>
                    <a:pt x="2002" y="380"/>
                  </a:lnTo>
                  <a:cubicBezTo>
                    <a:pt x="2002" y="280"/>
                    <a:pt x="1936" y="146"/>
                    <a:pt x="1836" y="113"/>
                  </a:cubicBezTo>
                  <a:cubicBezTo>
                    <a:pt x="1435" y="38"/>
                    <a:pt x="1035" y="0"/>
                    <a:pt x="6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2" name="Google Shape;5452;p19"/>
            <p:cNvSpPr/>
            <p:nvPr/>
          </p:nvSpPr>
          <p:spPr>
            <a:xfrm>
              <a:off x="3395321" y="3762196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3" name="Google Shape;5453;p19"/>
            <p:cNvSpPr/>
            <p:nvPr/>
          </p:nvSpPr>
          <p:spPr>
            <a:xfrm>
              <a:off x="3388312" y="378819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4" name="Google Shape;5454;p19"/>
            <p:cNvSpPr/>
            <p:nvPr/>
          </p:nvSpPr>
          <p:spPr>
            <a:xfrm>
              <a:off x="3375341" y="3765221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5" name="Google Shape;5455;p19"/>
            <p:cNvSpPr/>
            <p:nvPr/>
          </p:nvSpPr>
          <p:spPr>
            <a:xfrm>
              <a:off x="3388312" y="395606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6" name="Google Shape;5456;p19"/>
            <p:cNvSpPr/>
            <p:nvPr/>
          </p:nvSpPr>
          <p:spPr>
            <a:xfrm>
              <a:off x="3378337" y="393408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7" name="Google Shape;5457;p19"/>
            <p:cNvSpPr/>
            <p:nvPr/>
          </p:nvSpPr>
          <p:spPr>
            <a:xfrm>
              <a:off x="3365336" y="396205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8" name="Google Shape;5458;p19"/>
            <p:cNvSpPr/>
            <p:nvPr/>
          </p:nvSpPr>
          <p:spPr>
            <a:xfrm>
              <a:off x="3565198" y="3891124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9" name="Google Shape;5459;p19"/>
            <p:cNvSpPr/>
            <p:nvPr/>
          </p:nvSpPr>
          <p:spPr>
            <a:xfrm>
              <a:off x="3559177" y="3918084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60" name="Google Shape;5460;p19"/>
            <p:cNvSpPr/>
            <p:nvPr/>
          </p:nvSpPr>
          <p:spPr>
            <a:xfrm>
              <a:off x="3545188" y="389909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61" name="Google Shape;5461;p19"/>
            <p:cNvSpPr/>
            <p:nvPr/>
          </p:nvSpPr>
          <p:spPr>
            <a:xfrm>
              <a:off x="3471258" y="3618320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lnTo>
                    <a:pt x="267" y="367"/>
                  </a:ln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62" name="Google Shape;5462;p19"/>
            <p:cNvSpPr/>
            <p:nvPr/>
          </p:nvSpPr>
          <p:spPr>
            <a:xfrm>
              <a:off x="3460265" y="3646298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67" y="1"/>
                  </a:moveTo>
                  <a:cubicBezTo>
                    <a:pt x="1" y="1"/>
                    <a:pt x="1" y="367"/>
                    <a:pt x="267" y="367"/>
                  </a:cubicBez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63" name="Google Shape;5463;p19"/>
            <p:cNvSpPr/>
            <p:nvPr/>
          </p:nvSpPr>
          <p:spPr>
            <a:xfrm>
              <a:off x="3445287" y="3621315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64" name="Google Shape;5464;p19"/>
            <p:cNvSpPr/>
            <p:nvPr/>
          </p:nvSpPr>
          <p:spPr>
            <a:xfrm>
              <a:off x="3662104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65" name="Google Shape;5465;p19"/>
            <p:cNvSpPr/>
            <p:nvPr/>
          </p:nvSpPr>
          <p:spPr>
            <a:xfrm>
              <a:off x="3649133" y="380817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66" name="Google Shape;5466;p19"/>
            <p:cNvSpPr/>
            <p:nvPr/>
          </p:nvSpPr>
          <p:spPr>
            <a:xfrm>
              <a:off x="3640116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467" name="Google Shape;5467;p19"/>
          <p:cNvGrpSpPr/>
          <p:nvPr/>
        </p:nvGrpSpPr>
        <p:grpSpPr>
          <a:xfrm rot="10800000" flipH="1">
            <a:off x="-294312" y="-248785"/>
            <a:ext cx="1995365" cy="1947369"/>
            <a:chOff x="-181020" y="4253777"/>
            <a:chExt cx="1117161" cy="1087511"/>
          </a:xfrm>
        </p:grpSpPr>
        <p:sp>
          <p:nvSpPr>
            <p:cNvPr id="5468" name="Google Shape;5468;p19"/>
            <p:cNvSpPr/>
            <p:nvPr/>
          </p:nvSpPr>
          <p:spPr>
            <a:xfrm>
              <a:off x="-181020" y="4348975"/>
              <a:ext cx="1040274" cy="992312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69" name="Google Shape;5469;p19"/>
            <p:cNvSpPr/>
            <p:nvPr/>
          </p:nvSpPr>
          <p:spPr>
            <a:xfrm>
              <a:off x="75757" y="4879546"/>
              <a:ext cx="68004" cy="129596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0" name="Google Shape;5470;p19"/>
            <p:cNvSpPr/>
            <p:nvPr/>
          </p:nvSpPr>
          <p:spPr>
            <a:xfrm>
              <a:off x="165473" y="4973486"/>
              <a:ext cx="105181" cy="98380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1" name="Google Shape;5471;p19"/>
            <p:cNvSpPr/>
            <p:nvPr/>
          </p:nvSpPr>
          <p:spPr>
            <a:xfrm>
              <a:off x="262618" y="4842671"/>
              <a:ext cx="69981" cy="100807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2" name="Google Shape;5472;p19"/>
            <p:cNvSpPr/>
            <p:nvPr/>
          </p:nvSpPr>
          <p:spPr>
            <a:xfrm>
              <a:off x="393523" y="4912197"/>
              <a:ext cx="106948" cy="91910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3" name="Google Shape;5473;p19"/>
            <p:cNvSpPr/>
            <p:nvPr/>
          </p:nvSpPr>
          <p:spPr>
            <a:xfrm>
              <a:off x="452415" y="4773294"/>
              <a:ext cx="62042" cy="109315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4" name="Google Shape;5474;p19"/>
            <p:cNvSpPr/>
            <p:nvPr/>
          </p:nvSpPr>
          <p:spPr>
            <a:xfrm>
              <a:off x="559386" y="4847733"/>
              <a:ext cx="101975" cy="74145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5" name="Google Shape;5475;p19"/>
            <p:cNvSpPr/>
            <p:nvPr/>
          </p:nvSpPr>
          <p:spPr>
            <a:xfrm>
              <a:off x="616361" y="4692145"/>
              <a:ext cx="58986" cy="117134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6" name="Google Shape;5476;p19"/>
            <p:cNvSpPr/>
            <p:nvPr/>
          </p:nvSpPr>
          <p:spPr>
            <a:xfrm>
              <a:off x="711289" y="4724497"/>
              <a:ext cx="130195" cy="74085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7" name="Google Shape;5477;p19"/>
            <p:cNvSpPr/>
            <p:nvPr/>
          </p:nvSpPr>
          <p:spPr>
            <a:xfrm>
              <a:off x="719257" y="4548688"/>
              <a:ext cx="76991" cy="108266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8" name="Google Shape;5478;p19"/>
            <p:cNvSpPr/>
            <p:nvPr/>
          </p:nvSpPr>
          <p:spPr>
            <a:xfrm>
              <a:off x="810681" y="4525563"/>
              <a:ext cx="103473" cy="71808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9" name="Google Shape;5479;p19"/>
            <p:cNvSpPr/>
            <p:nvPr/>
          </p:nvSpPr>
          <p:spPr>
            <a:xfrm>
              <a:off x="723691" y="4397893"/>
              <a:ext cx="124533" cy="86038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80" name="Google Shape;5480;p19"/>
            <p:cNvSpPr/>
            <p:nvPr/>
          </p:nvSpPr>
          <p:spPr>
            <a:xfrm>
              <a:off x="842164" y="4366529"/>
              <a:ext cx="93977" cy="72947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81" name="Google Shape;5481;p19"/>
            <p:cNvSpPr/>
            <p:nvPr/>
          </p:nvSpPr>
          <p:spPr>
            <a:xfrm>
              <a:off x="781235" y="4253777"/>
              <a:ext cx="91400" cy="115396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482" name="Google Shape;5482;p19"/>
          <p:cNvGrpSpPr/>
          <p:nvPr/>
        </p:nvGrpSpPr>
        <p:grpSpPr>
          <a:xfrm rot="10800000" flipH="1">
            <a:off x="-341423" y="245521"/>
            <a:ext cx="1579122" cy="2123636"/>
            <a:chOff x="-168050" y="4195214"/>
            <a:chExt cx="719519" cy="965231"/>
          </a:xfrm>
        </p:grpSpPr>
        <p:sp>
          <p:nvSpPr>
            <p:cNvPr id="5483" name="Google Shape;5483;p19"/>
            <p:cNvSpPr/>
            <p:nvPr/>
          </p:nvSpPr>
          <p:spPr>
            <a:xfrm>
              <a:off x="-168050" y="4195214"/>
              <a:ext cx="719519" cy="965231"/>
            </a:xfrm>
            <a:custGeom>
              <a:avLst/>
              <a:gdLst/>
              <a:ahLst/>
              <a:cxnLst/>
              <a:rect l="l" t="t" r="r" b="b"/>
              <a:pathLst>
                <a:path w="24018" h="32220" extrusionOk="0">
                  <a:moveTo>
                    <a:pt x="11911" y="0"/>
                  </a:moveTo>
                  <a:cubicBezTo>
                    <a:pt x="10245" y="0"/>
                    <a:pt x="8091" y="4375"/>
                    <a:pt x="6872" y="6468"/>
                  </a:cubicBezTo>
                  <a:cubicBezTo>
                    <a:pt x="5371" y="9236"/>
                    <a:pt x="3870" y="12138"/>
                    <a:pt x="2936" y="15174"/>
                  </a:cubicBezTo>
                  <a:cubicBezTo>
                    <a:pt x="1669" y="19377"/>
                    <a:pt x="1" y="26282"/>
                    <a:pt x="701" y="30718"/>
                  </a:cubicBezTo>
                  <a:lnTo>
                    <a:pt x="1502" y="32219"/>
                  </a:lnTo>
                  <a:cubicBezTo>
                    <a:pt x="1635" y="29084"/>
                    <a:pt x="4204" y="26182"/>
                    <a:pt x="6305" y="24314"/>
                  </a:cubicBezTo>
                  <a:cubicBezTo>
                    <a:pt x="11175" y="20111"/>
                    <a:pt x="17146" y="17542"/>
                    <a:pt x="21550" y="12639"/>
                  </a:cubicBezTo>
                  <a:cubicBezTo>
                    <a:pt x="22383" y="11705"/>
                    <a:pt x="24018" y="9503"/>
                    <a:pt x="21683" y="9136"/>
                  </a:cubicBezTo>
                  <a:cubicBezTo>
                    <a:pt x="21615" y="9124"/>
                    <a:pt x="21544" y="9118"/>
                    <a:pt x="21471" y="9118"/>
                  </a:cubicBezTo>
                  <a:cubicBezTo>
                    <a:pt x="20146" y="9118"/>
                    <a:pt x="18032" y="11041"/>
                    <a:pt x="17146" y="11705"/>
                  </a:cubicBezTo>
                  <a:cubicBezTo>
                    <a:pt x="13644" y="14507"/>
                    <a:pt x="10842" y="18710"/>
                    <a:pt x="6872" y="20811"/>
                  </a:cubicBezTo>
                  <a:cubicBezTo>
                    <a:pt x="7239" y="20211"/>
                    <a:pt x="7706" y="19644"/>
                    <a:pt x="8040" y="19043"/>
                  </a:cubicBezTo>
                  <a:cubicBezTo>
                    <a:pt x="10141" y="16275"/>
                    <a:pt x="12109" y="13339"/>
                    <a:pt x="14211" y="10437"/>
                  </a:cubicBezTo>
                  <a:cubicBezTo>
                    <a:pt x="15378" y="8903"/>
                    <a:pt x="16446" y="7168"/>
                    <a:pt x="17613" y="5534"/>
                  </a:cubicBezTo>
                  <a:cubicBezTo>
                    <a:pt x="18303" y="4441"/>
                    <a:pt x="19265" y="2978"/>
                    <a:pt x="18025" y="2978"/>
                  </a:cubicBezTo>
                  <a:cubicBezTo>
                    <a:pt x="17826" y="2978"/>
                    <a:pt x="17569" y="3015"/>
                    <a:pt x="17246" y="3098"/>
                  </a:cubicBezTo>
                  <a:cubicBezTo>
                    <a:pt x="14911" y="3565"/>
                    <a:pt x="12576" y="7635"/>
                    <a:pt x="11309" y="9503"/>
                  </a:cubicBezTo>
                  <a:cubicBezTo>
                    <a:pt x="9541" y="12305"/>
                    <a:pt x="6372" y="16575"/>
                    <a:pt x="4537" y="19077"/>
                  </a:cubicBezTo>
                  <a:cubicBezTo>
                    <a:pt x="5371" y="16041"/>
                    <a:pt x="6872" y="13106"/>
                    <a:pt x="8173" y="10304"/>
                  </a:cubicBezTo>
                  <a:cubicBezTo>
                    <a:pt x="9074" y="8469"/>
                    <a:pt x="14111" y="1697"/>
                    <a:pt x="12243" y="63"/>
                  </a:cubicBezTo>
                  <a:cubicBezTo>
                    <a:pt x="12135" y="21"/>
                    <a:pt x="12024" y="0"/>
                    <a:pt x="1191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84" name="Google Shape;5484;p19"/>
            <p:cNvSpPr/>
            <p:nvPr/>
          </p:nvSpPr>
          <p:spPr>
            <a:xfrm>
              <a:off x="-69107" y="486058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85" name="Google Shape;5485;p19"/>
            <p:cNvSpPr/>
            <p:nvPr/>
          </p:nvSpPr>
          <p:spPr>
            <a:xfrm>
              <a:off x="-32142" y="478464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86" name="Google Shape;5486;p19"/>
            <p:cNvSpPr/>
            <p:nvPr/>
          </p:nvSpPr>
          <p:spPr>
            <a:xfrm>
              <a:off x="16805" y="4768651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87" name="Google Shape;5487;p19"/>
            <p:cNvSpPr/>
            <p:nvPr/>
          </p:nvSpPr>
          <p:spPr>
            <a:xfrm>
              <a:off x="58772" y="469070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88" name="Google Shape;5488;p19"/>
            <p:cNvSpPr/>
            <p:nvPr/>
          </p:nvSpPr>
          <p:spPr>
            <a:xfrm>
              <a:off x="100740" y="467171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89" name="Google Shape;5489;p19"/>
            <p:cNvSpPr/>
            <p:nvPr/>
          </p:nvSpPr>
          <p:spPr>
            <a:xfrm>
              <a:off x="111733" y="459877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0" name="Google Shape;5490;p19"/>
            <p:cNvSpPr/>
            <p:nvPr/>
          </p:nvSpPr>
          <p:spPr>
            <a:xfrm>
              <a:off x="158703" y="458277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1" name="Google Shape;5491;p19"/>
            <p:cNvSpPr/>
            <p:nvPr/>
          </p:nvSpPr>
          <p:spPr>
            <a:xfrm>
              <a:off x="166701" y="4509836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2" name="Google Shape;5492;p19"/>
            <p:cNvSpPr/>
            <p:nvPr/>
          </p:nvSpPr>
          <p:spPr>
            <a:xfrm>
              <a:off x="210676" y="450183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701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3" name="Google Shape;5493;p19"/>
            <p:cNvSpPr/>
            <p:nvPr/>
          </p:nvSpPr>
          <p:spPr>
            <a:xfrm>
              <a:off x="208669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4" name="Google Shape;5494;p19"/>
            <p:cNvSpPr/>
            <p:nvPr/>
          </p:nvSpPr>
          <p:spPr>
            <a:xfrm>
              <a:off x="260641" y="443389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5" name="Google Shape;5495;p19"/>
            <p:cNvSpPr/>
            <p:nvPr/>
          </p:nvSpPr>
          <p:spPr>
            <a:xfrm>
              <a:off x="260641" y="43759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6" name="Google Shape;5496;p19"/>
            <p:cNvSpPr/>
            <p:nvPr/>
          </p:nvSpPr>
          <p:spPr>
            <a:xfrm>
              <a:off x="305604" y="437096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7" name="Google Shape;5497;p19"/>
            <p:cNvSpPr/>
            <p:nvPr/>
          </p:nvSpPr>
          <p:spPr>
            <a:xfrm>
              <a:off x="318700" y="430079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8" name="Google Shape;5498;p19"/>
            <p:cNvSpPr/>
            <p:nvPr/>
          </p:nvSpPr>
          <p:spPr>
            <a:xfrm>
              <a:off x="357672" y="42847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9" name="Google Shape;5499;p19"/>
            <p:cNvSpPr/>
            <p:nvPr/>
          </p:nvSpPr>
          <p:spPr>
            <a:xfrm>
              <a:off x="-1168" y="487055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0" name="Google Shape;5500;p19"/>
            <p:cNvSpPr/>
            <p:nvPr/>
          </p:nvSpPr>
          <p:spPr>
            <a:xfrm>
              <a:off x="58772" y="4818617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1" name="Google Shape;5501;p19"/>
            <p:cNvSpPr/>
            <p:nvPr/>
          </p:nvSpPr>
          <p:spPr>
            <a:xfrm>
              <a:off x="116736" y="481361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2" name="Google Shape;5502;p19"/>
            <p:cNvSpPr/>
            <p:nvPr/>
          </p:nvSpPr>
          <p:spPr>
            <a:xfrm>
              <a:off x="137734" y="476364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3" name="Google Shape;5503;p19"/>
            <p:cNvSpPr/>
            <p:nvPr/>
          </p:nvSpPr>
          <p:spPr>
            <a:xfrm>
              <a:off x="205673" y="475565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4" name="Google Shape;5504;p19"/>
            <p:cNvSpPr/>
            <p:nvPr/>
          </p:nvSpPr>
          <p:spPr>
            <a:xfrm>
              <a:off x="213671" y="470568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5" name="Google Shape;5505;p19"/>
            <p:cNvSpPr/>
            <p:nvPr/>
          </p:nvSpPr>
          <p:spPr>
            <a:xfrm>
              <a:off x="268609" y="4700712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6" name="Google Shape;5506;p19"/>
            <p:cNvSpPr/>
            <p:nvPr/>
          </p:nvSpPr>
          <p:spPr>
            <a:xfrm>
              <a:off x="271605" y="464074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7" name="Google Shape;5507;p19"/>
            <p:cNvSpPr/>
            <p:nvPr/>
          </p:nvSpPr>
          <p:spPr>
            <a:xfrm>
              <a:off x="328580" y="4650746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8" name="Google Shape;5508;p19"/>
            <p:cNvSpPr/>
            <p:nvPr/>
          </p:nvSpPr>
          <p:spPr>
            <a:xfrm>
              <a:off x="334571" y="459377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9" name="Google Shape;5509;p19"/>
            <p:cNvSpPr/>
            <p:nvPr/>
          </p:nvSpPr>
          <p:spPr>
            <a:xfrm>
              <a:off x="394511" y="4595778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0" name="Google Shape;5510;p19"/>
            <p:cNvSpPr/>
            <p:nvPr/>
          </p:nvSpPr>
          <p:spPr>
            <a:xfrm>
              <a:off x="386543" y="4538833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1" name="Google Shape;5511;p19"/>
            <p:cNvSpPr/>
            <p:nvPr/>
          </p:nvSpPr>
          <p:spPr>
            <a:xfrm>
              <a:off x="441481" y="4553811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2" name="Google Shape;5512;p19"/>
            <p:cNvSpPr/>
            <p:nvPr/>
          </p:nvSpPr>
          <p:spPr>
            <a:xfrm>
              <a:off x="465476" y="449387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3" name="Google Shape;5513;p19"/>
            <p:cNvSpPr/>
            <p:nvPr/>
          </p:nvSpPr>
          <p:spPr>
            <a:xfrm>
              <a:off x="-59132" y="4711676"/>
              <a:ext cx="21030" cy="15039"/>
            </a:xfrm>
            <a:custGeom>
              <a:avLst/>
              <a:gdLst/>
              <a:ahLst/>
              <a:cxnLst/>
              <a:rect l="l" t="t" r="r" b="b"/>
              <a:pathLst>
                <a:path w="702" h="502" extrusionOk="0">
                  <a:moveTo>
                    <a:pt x="368" y="1"/>
                  </a:moveTo>
                  <a:cubicBezTo>
                    <a:pt x="1" y="1"/>
                    <a:pt x="1" y="501"/>
                    <a:pt x="368" y="501"/>
                  </a:cubicBezTo>
                  <a:cubicBezTo>
                    <a:pt x="701" y="501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4" name="Google Shape;5514;p19"/>
            <p:cNvSpPr/>
            <p:nvPr/>
          </p:nvSpPr>
          <p:spPr>
            <a:xfrm>
              <a:off x="-64135" y="4637746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5" name="Google Shape;5515;p19"/>
            <p:cNvSpPr/>
            <p:nvPr/>
          </p:nvSpPr>
          <p:spPr>
            <a:xfrm>
              <a:off x="-14169" y="461677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6" name="Google Shape;5516;p19"/>
            <p:cNvSpPr/>
            <p:nvPr/>
          </p:nvSpPr>
          <p:spPr>
            <a:xfrm>
              <a:off x="-25163" y="454380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5"/>
                    <a:pt x="368" y="535"/>
                  </a:cubicBezTo>
                  <a:cubicBezTo>
                    <a:pt x="701" y="535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7" name="Google Shape;5517;p19"/>
            <p:cNvSpPr/>
            <p:nvPr/>
          </p:nvSpPr>
          <p:spPr>
            <a:xfrm>
              <a:off x="24803" y="4522837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8" name="Google Shape;5518;p19"/>
            <p:cNvSpPr/>
            <p:nvPr/>
          </p:nvSpPr>
          <p:spPr>
            <a:xfrm>
              <a:off x="11832" y="44628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9" name="Google Shape;5519;p19"/>
            <p:cNvSpPr/>
            <p:nvPr/>
          </p:nvSpPr>
          <p:spPr>
            <a:xfrm>
              <a:off x="66770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0" name="Google Shape;5520;p19"/>
            <p:cNvSpPr/>
            <p:nvPr/>
          </p:nvSpPr>
          <p:spPr>
            <a:xfrm>
              <a:off x="56795" y="438093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1" name="Google Shape;5521;p19"/>
            <p:cNvSpPr/>
            <p:nvPr/>
          </p:nvSpPr>
          <p:spPr>
            <a:xfrm>
              <a:off x="106761" y="437893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2" name="Google Shape;5522;p19"/>
            <p:cNvSpPr/>
            <p:nvPr/>
          </p:nvSpPr>
          <p:spPr>
            <a:xfrm>
              <a:off x="103860" y="4287794"/>
              <a:ext cx="20042" cy="15039"/>
            </a:xfrm>
            <a:custGeom>
              <a:avLst/>
              <a:gdLst/>
              <a:ahLst/>
              <a:cxnLst/>
              <a:rect l="l" t="t" r="r" b="b"/>
              <a:pathLst>
                <a:path w="669" h="502" extrusionOk="0">
                  <a:moveTo>
                    <a:pt x="335" y="1"/>
                  </a:moveTo>
                  <a:cubicBezTo>
                    <a:pt x="1" y="1"/>
                    <a:pt x="1" y="501"/>
                    <a:pt x="335" y="501"/>
                  </a:cubicBezTo>
                  <a:cubicBezTo>
                    <a:pt x="668" y="501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3" name="Google Shape;5523;p19"/>
            <p:cNvSpPr/>
            <p:nvPr/>
          </p:nvSpPr>
          <p:spPr>
            <a:xfrm>
              <a:off x="155833" y="428180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4" name="Google Shape;5524;p19"/>
            <p:cNvSpPr/>
            <p:nvPr/>
          </p:nvSpPr>
          <p:spPr>
            <a:xfrm>
              <a:off x="168833" y="4208861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5" name="Google Shape;5525;p19"/>
            <p:cNvSpPr/>
            <p:nvPr/>
          </p:nvSpPr>
          <p:spPr>
            <a:xfrm>
              <a:off x="-80101" y="4766644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6" name="Google Shape;5526;p19"/>
            <p:cNvSpPr/>
            <p:nvPr/>
          </p:nvSpPr>
          <p:spPr>
            <a:xfrm>
              <a:off x="-59132" y="492852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7" name="Google Shape;5527;p19"/>
            <p:cNvSpPr/>
            <p:nvPr/>
          </p:nvSpPr>
          <p:spPr>
            <a:xfrm>
              <a:off x="-129078" y="489754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8" name="Google Shape;5528;p19"/>
            <p:cNvSpPr/>
            <p:nvPr/>
          </p:nvSpPr>
          <p:spPr>
            <a:xfrm>
              <a:off x="-108079" y="497549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9" name="Google Shape;5529;p19"/>
            <p:cNvSpPr/>
            <p:nvPr/>
          </p:nvSpPr>
          <p:spPr>
            <a:xfrm>
              <a:off x="-135069" y="50044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530" name="Google Shape;5530;p19"/>
          <p:cNvGrpSpPr/>
          <p:nvPr/>
        </p:nvGrpSpPr>
        <p:grpSpPr>
          <a:xfrm rot="10800000" flipH="1">
            <a:off x="10538979" y="5614394"/>
            <a:ext cx="1485316" cy="1527017"/>
            <a:chOff x="7973149" y="-201092"/>
            <a:chExt cx="1116750" cy="1145263"/>
          </a:xfrm>
        </p:grpSpPr>
        <p:sp>
          <p:nvSpPr>
            <p:cNvPr id="5531" name="Google Shape;5531;p19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32" name="Google Shape;5532;p19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33" name="Google Shape;5533;p19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34" name="Google Shape;5534;p19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35" name="Google Shape;5535;p19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36" name="Google Shape;5536;p19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37" name="Google Shape;5537;p19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38" name="Google Shape;5538;p19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39" name="Google Shape;5539;p19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0" name="Google Shape;5540;p19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1" name="Google Shape;5541;p19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2" name="Google Shape;5542;p19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3" name="Google Shape;5543;p19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4" name="Google Shape;5544;p19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5" name="Google Shape;5545;p19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6" name="Google Shape;5546;p19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7" name="Google Shape;5547;p19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8" name="Google Shape;5548;p19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9" name="Google Shape;5549;p19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0" name="Google Shape;5550;p19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1" name="Google Shape;5551;p19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2" name="Google Shape;5552;p19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3" name="Google Shape;5553;p19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4" name="Google Shape;5554;p19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5" name="Google Shape;5555;p19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6" name="Google Shape;5556;p19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7" name="Google Shape;5557;p19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8" name="Google Shape;5558;p19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9" name="Google Shape;5559;p19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0" name="Google Shape;5560;p19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1" name="Google Shape;5561;p19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2" name="Google Shape;5562;p19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3" name="Google Shape;5563;p19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4" name="Google Shape;5564;p19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5" name="Google Shape;5565;p19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6" name="Google Shape;5566;p19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7" name="Google Shape;5567;p19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8" name="Google Shape;5568;p19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9" name="Google Shape;5569;p19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0" name="Google Shape;5570;p19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1" name="Google Shape;5571;p19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2" name="Google Shape;5572;p19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3" name="Google Shape;5573;p19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4" name="Google Shape;5574;p19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5" name="Google Shape;5575;p19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6" name="Google Shape;5576;p19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7" name="Google Shape;5577;p19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8" name="Google Shape;5578;p19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9" name="Google Shape;5579;p19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0" name="Google Shape;5580;p19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1" name="Google Shape;5581;p19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2" name="Google Shape;5582;p19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3" name="Google Shape;5583;p19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4" name="Google Shape;5584;p19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5" name="Google Shape;5585;p19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6" name="Google Shape;5586;p19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7" name="Google Shape;5587;p19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8" name="Google Shape;5588;p19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9" name="Google Shape;5589;p19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90" name="Google Shape;5590;p19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91" name="Google Shape;5591;p19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592" name="Google Shape;5592;p19"/>
          <p:cNvGrpSpPr/>
          <p:nvPr/>
        </p:nvGrpSpPr>
        <p:grpSpPr>
          <a:xfrm rot="-5400000">
            <a:off x="7396700" y="6042699"/>
            <a:ext cx="1342667" cy="1119551"/>
            <a:chOff x="3579657" y="4246288"/>
            <a:chExt cx="1007000" cy="841746"/>
          </a:xfrm>
        </p:grpSpPr>
        <p:sp>
          <p:nvSpPr>
            <p:cNvPr id="5593" name="Google Shape;5593;p19"/>
            <p:cNvSpPr/>
            <p:nvPr/>
          </p:nvSpPr>
          <p:spPr>
            <a:xfrm>
              <a:off x="4009156" y="4502305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0" y="1"/>
                    <a:pt x="0" y="1736"/>
                    <a:pt x="1101" y="1736"/>
                  </a:cubicBezTo>
                  <a:cubicBezTo>
                    <a:pt x="2235" y="1736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94" name="Google Shape;5594;p19"/>
            <p:cNvSpPr/>
            <p:nvPr/>
          </p:nvSpPr>
          <p:spPr>
            <a:xfrm>
              <a:off x="4169028" y="4467347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9" y="1735"/>
                    <a:pt x="2269" y="0"/>
                    <a:pt x="11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95" name="Google Shape;5595;p19"/>
            <p:cNvSpPr/>
            <p:nvPr/>
          </p:nvSpPr>
          <p:spPr>
            <a:xfrm>
              <a:off x="4273931" y="4614248"/>
              <a:ext cx="68004" cy="51976"/>
            </a:xfrm>
            <a:custGeom>
              <a:avLst/>
              <a:gdLst/>
              <a:ahLst/>
              <a:cxnLst/>
              <a:rect l="l" t="t" r="r" b="b"/>
              <a:pathLst>
                <a:path w="2270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96" name="Google Shape;5596;p19"/>
            <p:cNvSpPr/>
            <p:nvPr/>
          </p:nvSpPr>
          <p:spPr>
            <a:xfrm>
              <a:off x="4434821" y="4579260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9" y="1735"/>
                    <a:pt x="2269" y="0"/>
                    <a:pt x="11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97" name="Google Shape;5597;p19"/>
            <p:cNvSpPr/>
            <p:nvPr/>
          </p:nvSpPr>
          <p:spPr>
            <a:xfrm>
              <a:off x="4483768" y="4719152"/>
              <a:ext cx="68004" cy="52006"/>
            </a:xfrm>
            <a:custGeom>
              <a:avLst/>
              <a:gdLst/>
              <a:ahLst/>
              <a:cxnLst/>
              <a:rect l="l" t="t" r="r" b="b"/>
              <a:pathLst>
                <a:path w="2270" h="1736" extrusionOk="0">
                  <a:moveTo>
                    <a:pt x="1135" y="1"/>
                  </a:moveTo>
                  <a:cubicBezTo>
                    <a:pt x="1" y="1"/>
                    <a:pt x="1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98" name="Google Shape;5598;p19"/>
            <p:cNvSpPr/>
            <p:nvPr/>
          </p:nvSpPr>
          <p:spPr>
            <a:xfrm>
              <a:off x="3682270" y="4246288"/>
              <a:ext cx="904387" cy="841746"/>
            </a:xfrm>
            <a:custGeom>
              <a:avLst/>
              <a:gdLst/>
              <a:ahLst/>
              <a:cxnLst/>
              <a:rect l="l" t="t" r="r" b="b"/>
              <a:pathLst>
                <a:path w="30189" h="28098" extrusionOk="0">
                  <a:moveTo>
                    <a:pt x="27654" y="1"/>
                  </a:moveTo>
                  <a:lnTo>
                    <a:pt x="27654" y="1"/>
                  </a:lnTo>
                  <a:cubicBezTo>
                    <a:pt x="22517" y="368"/>
                    <a:pt x="16379" y="1468"/>
                    <a:pt x="12977" y="5138"/>
                  </a:cubicBezTo>
                  <a:cubicBezTo>
                    <a:pt x="11642" y="3870"/>
                    <a:pt x="10875" y="2069"/>
                    <a:pt x="9741" y="768"/>
                  </a:cubicBezTo>
                  <a:cubicBezTo>
                    <a:pt x="6505" y="4404"/>
                    <a:pt x="4904" y="7506"/>
                    <a:pt x="4304" y="12309"/>
                  </a:cubicBezTo>
                  <a:cubicBezTo>
                    <a:pt x="3070" y="11976"/>
                    <a:pt x="2636" y="11209"/>
                    <a:pt x="668" y="9841"/>
                  </a:cubicBezTo>
                  <a:lnTo>
                    <a:pt x="668" y="9841"/>
                  </a:lnTo>
                  <a:cubicBezTo>
                    <a:pt x="1" y="13377"/>
                    <a:pt x="1735" y="19248"/>
                    <a:pt x="7306" y="23851"/>
                  </a:cubicBezTo>
                  <a:cubicBezTo>
                    <a:pt x="9275" y="26312"/>
                    <a:pt x="13384" y="28098"/>
                    <a:pt x="16996" y="28098"/>
                  </a:cubicBezTo>
                  <a:cubicBezTo>
                    <a:pt x="18525" y="28098"/>
                    <a:pt x="19965" y="27778"/>
                    <a:pt x="21116" y="27053"/>
                  </a:cubicBezTo>
                  <a:cubicBezTo>
                    <a:pt x="20182" y="25953"/>
                    <a:pt x="18814" y="25152"/>
                    <a:pt x="17680" y="24218"/>
                  </a:cubicBezTo>
                  <a:cubicBezTo>
                    <a:pt x="22850" y="23184"/>
                    <a:pt x="28488" y="21516"/>
                    <a:pt x="30189" y="16079"/>
                  </a:cubicBezTo>
                  <a:cubicBezTo>
                    <a:pt x="28955" y="15745"/>
                    <a:pt x="27387" y="15645"/>
                    <a:pt x="26286" y="14911"/>
                  </a:cubicBezTo>
                  <a:cubicBezTo>
                    <a:pt x="28354" y="10842"/>
                    <a:pt x="28988" y="4671"/>
                    <a:pt x="276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99" name="Google Shape;5599;p19"/>
            <p:cNvSpPr/>
            <p:nvPr/>
          </p:nvSpPr>
          <p:spPr>
            <a:xfrm>
              <a:off x="3579657" y="4381465"/>
              <a:ext cx="817960" cy="704930"/>
            </a:xfrm>
            <a:custGeom>
              <a:avLst/>
              <a:gdLst/>
              <a:ahLst/>
              <a:cxnLst/>
              <a:rect l="l" t="t" r="r" b="b"/>
              <a:pathLst>
                <a:path w="27304" h="23531" extrusionOk="0">
                  <a:moveTo>
                    <a:pt x="26708" y="0"/>
                  </a:moveTo>
                  <a:cubicBezTo>
                    <a:pt x="26616" y="0"/>
                    <a:pt x="26524" y="39"/>
                    <a:pt x="26447" y="132"/>
                  </a:cubicBezTo>
                  <a:cubicBezTo>
                    <a:pt x="20676" y="7137"/>
                    <a:pt x="15372" y="15076"/>
                    <a:pt x="7500" y="19846"/>
                  </a:cubicBezTo>
                  <a:cubicBezTo>
                    <a:pt x="5298" y="21181"/>
                    <a:pt x="2963" y="22181"/>
                    <a:pt x="495" y="22715"/>
                  </a:cubicBezTo>
                  <a:cubicBezTo>
                    <a:pt x="1" y="22808"/>
                    <a:pt x="164" y="23530"/>
                    <a:pt x="589" y="23530"/>
                  </a:cubicBezTo>
                  <a:cubicBezTo>
                    <a:pt x="623" y="23530"/>
                    <a:pt x="658" y="23525"/>
                    <a:pt x="695" y="23516"/>
                  </a:cubicBezTo>
                  <a:cubicBezTo>
                    <a:pt x="9935" y="21514"/>
                    <a:pt x="16606" y="13709"/>
                    <a:pt x="22244" y="6704"/>
                  </a:cubicBezTo>
                  <a:cubicBezTo>
                    <a:pt x="23845" y="4702"/>
                    <a:pt x="25413" y="2701"/>
                    <a:pt x="27047" y="733"/>
                  </a:cubicBezTo>
                  <a:cubicBezTo>
                    <a:pt x="27303" y="425"/>
                    <a:pt x="27009" y="0"/>
                    <a:pt x="26708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00" name="Google Shape;5600;p19"/>
            <p:cNvSpPr/>
            <p:nvPr/>
          </p:nvSpPr>
          <p:spPr>
            <a:xfrm>
              <a:off x="4189966" y="4386347"/>
              <a:ext cx="263776" cy="238072"/>
            </a:xfrm>
            <a:custGeom>
              <a:avLst/>
              <a:gdLst/>
              <a:ahLst/>
              <a:cxnLst/>
              <a:rect l="l" t="t" r="r" b="b"/>
              <a:pathLst>
                <a:path w="8805" h="7947" extrusionOk="0">
                  <a:moveTo>
                    <a:pt x="1751" y="1"/>
                  </a:moveTo>
                  <a:cubicBezTo>
                    <a:pt x="1591" y="1"/>
                    <a:pt x="1442" y="92"/>
                    <a:pt x="1403" y="303"/>
                  </a:cubicBezTo>
                  <a:cubicBezTo>
                    <a:pt x="936" y="2671"/>
                    <a:pt x="1103" y="5173"/>
                    <a:pt x="135" y="7441"/>
                  </a:cubicBezTo>
                  <a:cubicBezTo>
                    <a:pt x="1" y="7737"/>
                    <a:pt x="300" y="7946"/>
                    <a:pt x="578" y="7946"/>
                  </a:cubicBezTo>
                  <a:cubicBezTo>
                    <a:pt x="645" y="7946"/>
                    <a:pt x="711" y="7934"/>
                    <a:pt x="769" y="7908"/>
                  </a:cubicBezTo>
                  <a:cubicBezTo>
                    <a:pt x="3237" y="6774"/>
                    <a:pt x="6039" y="6407"/>
                    <a:pt x="8408" y="4939"/>
                  </a:cubicBezTo>
                  <a:cubicBezTo>
                    <a:pt x="8805" y="4713"/>
                    <a:pt x="8551" y="4148"/>
                    <a:pt x="8199" y="4148"/>
                  </a:cubicBezTo>
                  <a:cubicBezTo>
                    <a:pt x="8137" y="4148"/>
                    <a:pt x="8072" y="4166"/>
                    <a:pt x="8008" y="4206"/>
                  </a:cubicBezTo>
                  <a:cubicBezTo>
                    <a:pt x="5925" y="5496"/>
                    <a:pt x="3483" y="5935"/>
                    <a:pt x="1245" y="6816"/>
                  </a:cubicBezTo>
                  <a:lnTo>
                    <a:pt x="1245" y="6816"/>
                  </a:lnTo>
                  <a:cubicBezTo>
                    <a:pt x="1872" y="4766"/>
                    <a:pt x="1794" y="2613"/>
                    <a:pt x="2203" y="536"/>
                  </a:cubicBezTo>
                  <a:cubicBezTo>
                    <a:pt x="2264" y="214"/>
                    <a:pt x="1995" y="1"/>
                    <a:pt x="1751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01" name="Google Shape;5601;p19"/>
            <p:cNvSpPr/>
            <p:nvPr/>
          </p:nvSpPr>
          <p:spPr>
            <a:xfrm>
              <a:off x="4058343" y="4475345"/>
              <a:ext cx="296190" cy="306345"/>
            </a:xfrm>
            <a:custGeom>
              <a:avLst/>
              <a:gdLst/>
              <a:ahLst/>
              <a:cxnLst/>
              <a:rect l="l" t="t" r="r" b="b"/>
              <a:pathLst>
                <a:path w="9887" h="10226" extrusionOk="0">
                  <a:moveTo>
                    <a:pt x="752" y="0"/>
                  </a:moveTo>
                  <a:cubicBezTo>
                    <a:pt x="543" y="0"/>
                    <a:pt x="343" y="134"/>
                    <a:pt x="360" y="401"/>
                  </a:cubicBezTo>
                  <a:cubicBezTo>
                    <a:pt x="460" y="3503"/>
                    <a:pt x="593" y="6638"/>
                    <a:pt x="59" y="9707"/>
                  </a:cubicBezTo>
                  <a:cubicBezTo>
                    <a:pt x="1" y="9941"/>
                    <a:pt x="173" y="10226"/>
                    <a:pt x="440" y="10226"/>
                  </a:cubicBezTo>
                  <a:cubicBezTo>
                    <a:pt x="478" y="10226"/>
                    <a:pt x="518" y="10220"/>
                    <a:pt x="560" y="10208"/>
                  </a:cubicBezTo>
                  <a:cubicBezTo>
                    <a:pt x="3462" y="9240"/>
                    <a:pt x="6497" y="8940"/>
                    <a:pt x="9433" y="8039"/>
                  </a:cubicBezTo>
                  <a:cubicBezTo>
                    <a:pt x="9886" y="7888"/>
                    <a:pt x="9737" y="7216"/>
                    <a:pt x="9332" y="7216"/>
                  </a:cubicBezTo>
                  <a:cubicBezTo>
                    <a:pt x="9290" y="7216"/>
                    <a:pt x="9246" y="7223"/>
                    <a:pt x="9199" y="7239"/>
                  </a:cubicBezTo>
                  <a:cubicBezTo>
                    <a:pt x="6513" y="8073"/>
                    <a:pt x="3684" y="8392"/>
                    <a:pt x="976" y="9202"/>
                  </a:cubicBezTo>
                  <a:lnTo>
                    <a:pt x="976" y="9202"/>
                  </a:lnTo>
                  <a:cubicBezTo>
                    <a:pt x="1407" y="6292"/>
                    <a:pt x="1286" y="3332"/>
                    <a:pt x="1194" y="401"/>
                  </a:cubicBezTo>
                  <a:cubicBezTo>
                    <a:pt x="1177" y="134"/>
                    <a:pt x="960" y="0"/>
                    <a:pt x="752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02" name="Google Shape;5602;p19"/>
            <p:cNvSpPr/>
            <p:nvPr/>
          </p:nvSpPr>
          <p:spPr>
            <a:xfrm>
              <a:off x="3910423" y="4490263"/>
              <a:ext cx="447505" cy="405894"/>
            </a:xfrm>
            <a:custGeom>
              <a:avLst/>
              <a:gdLst/>
              <a:ahLst/>
              <a:cxnLst/>
              <a:rect l="l" t="t" r="r" b="b"/>
              <a:pathLst>
                <a:path w="14938" h="13549" extrusionOk="0">
                  <a:moveTo>
                    <a:pt x="513" y="1"/>
                  </a:moveTo>
                  <a:cubicBezTo>
                    <a:pt x="269" y="1"/>
                    <a:pt x="0" y="214"/>
                    <a:pt x="61" y="536"/>
                  </a:cubicBezTo>
                  <a:cubicBezTo>
                    <a:pt x="928" y="4673"/>
                    <a:pt x="861" y="8942"/>
                    <a:pt x="1061" y="13145"/>
                  </a:cubicBezTo>
                  <a:cubicBezTo>
                    <a:pt x="1061" y="13333"/>
                    <a:pt x="1207" y="13549"/>
                    <a:pt x="1444" y="13549"/>
                  </a:cubicBezTo>
                  <a:cubicBezTo>
                    <a:pt x="1461" y="13549"/>
                    <a:pt x="1478" y="13548"/>
                    <a:pt x="1495" y="13546"/>
                  </a:cubicBezTo>
                  <a:cubicBezTo>
                    <a:pt x="3429" y="13364"/>
                    <a:pt x="5378" y="13306"/>
                    <a:pt x="7330" y="13306"/>
                  </a:cubicBezTo>
                  <a:cubicBezTo>
                    <a:pt x="9687" y="13306"/>
                    <a:pt x="12051" y="13391"/>
                    <a:pt x="14404" y="13446"/>
                  </a:cubicBezTo>
                  <a:cubicBezTo>
                    <a:pt x="14938" y="13446"/>
                    <a:pt x="14938" y="12612"/>
                    <a:pt x="14404" y="12612"/>
                  </a:cubicBezTo>
                  <a:cubicBezTo>
                    <a:pt x="12123" y="12541"/>
                    <a:pt x="9832" y="12461"/>
                    <a:pt x="7546" y="12461"/>
                  </a:cubicBezTo>
                  <a:cubicBezTo>
                    <a:pt x="5649" y="12461"/>
                    <a:pt x="3755" y="12516"/>
                    <a:pt x="1874" y="12678"/>
                  </a:cubicBezTo>
                  <a:lnTo>
                    <a:pt x="1874" y="12678"/>
                  </a:lnTo>
                  <a:cubicBezTo>
                    <a:pt x="1699" y="8531"/>
                    <a:pt x="1729" y="4386"/>
                    <a:pt x="861" y="303"/>
                  </a:cubicBezTo>
                  <a:cubicBezTo>
                    <a:pt x="822" y="92"/>
                    <a:pt x="672" y="1"/>
                    <a:pt x="513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03" name="Google Shape;5603;p19"/>
            <p:cNvSpPr/>
            <p:nvPr/>
          </p:nvSpPr>
          <p:spPr>
            <a:xfrm>
              <a:off x="3830293" y="4714539"/>
              <a:ext cx="315872" cy="302691"/>
            </a:xfrm>
            <a:custGeom>
              <a:avLst/>
              <a:gdLst/>
              <a:ahLst/>
              <a:cxnLst/>
              <a:rect l="l" t="t" r="r" b="b"/>
              <a:pathLst>
                <a:path w="10544" h="10104" extrusionOk="0">
                  <a:moveTo>
                    <a:pt x="515" y="0"/>
                  </a:moveTo>
                  <a:cubicBezTo>
                    <a:pt x="261" y="0"/>
                    <a:pt x="0" y="201"/>
                    <a:pt x="100" y="521"/>
                  </a:cubicBezTo>
                  <a:cubicBezTo>
                    <a:pt x="734" y="2957"/>
                    <a:pt x="968" y="5458"/>
                    <a:pt x="1101" y="7960"/>
                  </a:cubicBezTo>
                  <a:cubicBezTo>
                    <a:pt x="1101" y="8127"/>
                    <a:pt x="1234" y="8294"/>
                    <a:pt x="1401" y="8360"/>
                  </a:cubicBezTo>
                  <a:cubicBezTo>
                    <a:pt x="4137" y="9228"/>
                    <a:pt x="7039" y="9461"/>
                    <a:pt x="9841" y="10095"/>
                  </a:cubicBezTo>
                  <a:cubicBezTo>
                    <a:pt x="9870" y="10101"/>
                    <a:pt x="9898" y="10104"/>
                    <a:pt x="9926" y="10104"/>
                  </a:cubicBezTo>
                  <a:cubicBezTo>
                    <a:pt x="10366" y="10104"/>
                    <a:pt x="10543" y="9389"/>
                    <a:pt x="10041" y="9294"/>
                  </a:cubicBezTo>
                  <a:cubicBezTo>
                    <a:pt x="7335" y="8682"/>
                    <a:pt x="4568" y="8444"/>
                    <a:pt x="1918" y="7647"/>
                  </a:cubicBezTo>
                  <a:lnTo>
                    <a:pt x="1918" y="7647"/>
                  </a:lnTo>
                  <a:cubicBezTo>
                    <a:pt x="1780" y="5152"/>
                    <a:pt x="1509" y="2689"/>
                    <a:pt x="901" y="288"/>
                  </a:cubicBezTo>
                  <a:cubicBezTo>
                    <a:pt x="848" y="88"/>
                    <a:pt x="683" y="0"/>
                    <a:pt x="515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04" name="Google Shape;5604;p19"/>
            <p:cNvSpPr/>
            <p:nvPr/>
          </p:nvSpPr>
          <p:spPr>
            <a:xfrm>
              <a:off x="4387132" y="4769447"/>
              <a:ext cx="30437" cy="21330"/>
            </a:xfrm>
            <a:custGeom>
              <a:avLst/>
              <a:gdLst/>
              <a:ahLst/>
              <a:cxnLst/>
              <a:rect l="l" t="t" r="r" b="b"/>
              <a:pathLst>
                <a:path w="1016" h="712" extrusionOk="0">
                  <a:moveTo>
                    <a:pt x="509" y="1"/>
                  </a:moveTo>
                  <a:cubicBezTo>
                    <a:pt x="234" y="1"/>
                    <a:pt x="1" y="385"/>
                    <a:pt x="291" y="623"/>
                  </a:cubicBezTo>
                  <a:cubicBezTo>
                    <a:pt x="361" y="685"/>
                    <a:pt x="436" y="712"/>
                    <a:pt x="508" y="712"/>
                  </a:cubicBezTo>
                  <a:cubicBezTo>
                    <a:pt x="783" y="712"/>
                    <a:pt x="1016" y="327"/>
                    <a:pt x="725" y="89"/>
                  </a:cubicBezTo>
                  <a:cubicBezTo>
                    <a:pt x="656" y="27"/>
                    <a:pt x="581" y="1"/>
                    <a:pt x="509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05" name="Google Shape;5605;p19"/>
            <p:cNvSpPr/>
            <p:nvPr/>
          </p:nvSpPr>
          <p:spPr>
            <a:xfrm>
              <a:off x="4371046" y="4822528"/>
              <a:ext cx="30647" cy="22109"/>
            </a:xfrm>
            <a:custGeom>
              <a:avLst/>
              <a:gdLst/>
              <a:ahLst/>
              <a:cxnLst/>
              <a:rect l="l" t="t" r="r" b="b"/>
              <a:pathLst>
                <a:path w="1023" h="738" extrusionOk="0">
                  <a:moveTo>
                    <a:pt x="508" y="0"/>
                  </a:moveTo>
                  <a:cubicBezTo>
                    <a:pt x="221" y="0"/>
                    <a:pt x="1" y="412"/>
                    <a:pt x="295" y="652"/>
                  </a:cubicBezTo>
                  <a:cubicBezTo>
                    <a:pt x="361" y="712"/>
                    <a:pt x="433" y="738"/>
                    <a:pt x="502" y="738"/>
                  </a:cubicBezTo>
                  <a:cubicBezTo>
                    <a:pt x="781" y="738"/>
                    <a:pt x="1022" y="326"/>
                    <a:pt x="728" y="85"/>
                  </a:cubicBezTo>
                  <a:cubicBezTo>
                    <a:pt x="655" y="26"/>
                    <a:pt x="580" y="0"/>
                    <a:pt x="508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06" name="Google Shape;5606;p19"/>
            <p:cNvSpPr/>
            <p:nvPr/>
          </p:nvSpPr>
          <p:spPr>
            <a:xfrm>
              <a:off x="4424037" y="4805514"/>
              <a:ext cx="30497" cy="21240"/>
            </a:xfrm>
            <a:custGeom>
              <a:avLst/>
              <a:gdLst/>
              <a:ahLst/>
              <a:cxnLst/>
              <a:rect l="l" t="t" r="r" b="b"/>
              <a:pathLst>
                <a:path w="1018" h="709" extrusionOk="0">
                  <a:moveTo>
                    <a:pt x="519" y="1"/>
                  </a:moveTo>
                  <a:cubicBezTo>
                    <a:pt x="240" y="1"/>
                    <a:pt x="0" y="407"/>
                    <a:pt x="294" y="620"/>
                  </a:cubicBezTo>
                  <a:cubicBezTo>
                    <a:pt x="363" y="682"/>
                    <a:pt x="438" y="709"/>
                    <a:pt x="510" y="709"/>
                  </a:cubicBezTo>
                  <a:cubicBezTo>
                    <a:pt x="785" y="709"/>
                    <a:pt x="1018" y="324"/>
                    <a:pt x="727" y="86"/>
                  </a:cubicBezTo>
                  <a:cubicBezTo>
                    <a:pt x="661" y="26"/>
                    <a:pt x="588" y="1"/>
                    <a:pt x="519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07" name="Google Shape;5607;p19"/>
            <p:cNvSpPr/>
            <p:nvPr/>
          </p:nvSpPr>
          <p:spPr>
            <a:xfrm>
              <a:off x="3935406" y="4418819"/>
              <a:ext cx="30617" cy="22139"/>
            </a:xfrm>
            <a:custGeom>
              <a:avLst/>
              <a:gdLst/>
              <a:ahLst/>
              <a:cxnLst/>
              <a:rect l="l" t="t" r="r" b="b"/>
              <a:pathLst>
                <a:path w="1022" h="739" extrusionOk="0">
                  <a:moveTo>
                    <a:pt x="520" y="1"/>
                  </a:moveTo>
                  <a:cubicBezTo>
                    <a:pt x="241" y="1"/>
                    <a:pt x="0" y="413"/>
                    <a:pt x="294" y="653"/>
                  </a:cubicBezTo>
                  <a:cubicBezTo>
                    <a:pt x="360" y="713"/>
                    <a:pt x="432" y="738"/>
                    <a:pt x="501" y="738"/>
                  </a:cubicBezTo>
                  <a:cubicBezTo>
                    <a:pt x="780" y="738"/>
                    <a:pt x="1022" y="327"/>
                    <a:pt x="728" y="86"/>
                  </a:cubicBezTo>
                  <a:cubicBezTo>
                    <a:pt x="661" y="26"/>
                    <a:pt x="590" y="1"/>
                    <a:pt x="520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08" name="Google Shape;5608;p19"/>
            <p:cNvSpPr/>
            <p:nvPr/>
          </p:nvSpPr>
          <p:spPr>
            <a:xfrm>
              <a:off x="3967368" y="4406837"/>
              <a:ext cx="31725" cy="21749"/>
            </a:xfrm>
            <a:custGeom>
              <a:avLst/>
              <a:gdLst/>
              <a:ahLst/>
              <a:cxnLst/>
              <a:rect l="l" t="t" r="r" b="b"/>
              <a:pathLst>
                <a:path w="1059" h="726" extrusionOk="0">
                  <a:moveTo>
                    <a:pt x="538" y="1"/>
                  </a:moveTo>
                  <a:cubicBezTo>
                    <a:pt x="242" y="1"/>
                    <a:pt x="0" y="412"/>
                    <a:pt x="294" y="653"/>
                  </a:cubicBezTo>
                  <a:cubicBezTo>
                    <a:pt x="364" y="704"/>
                    <a:pt x="437" y="725"/>
                    <a:pt x="508" y="725"/>
                  </a:cubicBezTo>
                  <a:cubicBezTo>
                    <a:pt x="809" y="725"/>
                    <a:pt x="1059" y="329"/>
                    <a:pt x="761" y="86"/>
                  </a:cubicBezTo>
                  <a:cubicBezTo>
                    <a:pt x="688" y="26"/>
                    <a:pt x="611" y="1"/>
                    <a:pt x="538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09" name="Google Shape;5609;p19"/>
            <p:cNvSpPr/>
            <p:nvPr/>
          </p:nvSpPr>
          <p:spPr>
            <a:xfrm>
              <a:off x="3955386" y="4468785"/>
              <a:ext cx="30617" cy="22139"/>
            </a:xfrm>
            <a:custGeom>
              <a:avLst/>
              <a:gdLst/>
              <a:ahLst/>
              <a:cxnLst/>
              <a:rect l="l" t="t" r="r" b="b"/>
              <a:pathLst>
                <a:path w="1022" h="739" extrusionOk="0">
                  <a:moveTo>
                    <a:pt x="520" y="1"/>
                  </a:moveTo>
                  <a:cubicBezTo>
                    <a:pt x="241" y="1"/>
                    <a:pt x="0" y="413"/>
                    <a:pt x="294" y="653"/>
                  </a:cubicBezTo>
                  <a:cubicBezTo>
                    <a:pt x="360" y="713"/>
                    <a:pt x="432" y="738"/>
                    <a:pt x="501" y="738"/>
                  </a:cubicBezTo>
                  <a:cubicBezTo>
                    <a:pt x="780" y="738"/>
                    <a:pt x="1022" y="326"/>
                    <a:pt x="728" y="86"/>
                  </a:cubicBezTo>
                  <a:cubicBezTo>
                    <a:pt x="661" y="26"/>
                    <a:pt x="590" y="1"/>
                    <a:pt x="520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0" name="Google Shape;5610;p19"/>
            <p:cNvSpPr/>
            <p:nvPr/>
          </p:nvSpPr>
          <p:spPr>
            <a:xfrm>
              <a:off x="4413822" y="4345878"/>
              <a:ext cx="30736" cy="21240"/>
            </a:xfrm>
            <a:custGeom>
              <a:avLst/>
              <a:gdLst/>
              <a:ahLst/>
              <a:cxnLst/>
              <a:rect l="l" t="t" r="r" b="b"/>
              <a:pathLst>
                <a:path w="1026" h="709" extrusionOk="0">
                  <a:moveTo>
                    <a:pt x="513" y="1"/>
                  </a:moveTo>
                  <a:cubicBezTo>
                    <a:pt x="225" y="1"/>
                    <a:pt x="1" y="406"/>
                    <a:pt x="268" y="620"/>
                  </a:cubicBezTo>
                  <a:cubicBezTo>
                    <a:pt x="344" y="682"/>
                    <a:pt x="424" y="708"/>
                    <a:pt x="501" y="708"/>
                  </a:cubicBezTo>
                  <a:cubicBezTo>
                    <a:pt x="793" y="708"/>
                    <a:pt x="1025" y="324"/>
                    <a:pt x="735" y="86"/>
                  </a:cubicBezTo>
                  <a:cubicBezTo>
                    <a:pt x="661" y="26"/>
                    <a:pt x="585" y="1"/>
                    <a:pt x="513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1" name="Google Shape;5611;p19"/>
            <p:cNvSpPr/>
            <p:nvPr/>
          </p:nvSpPr>
          <p:spPr>
            <a:xfrm>
              <a:off x="4416908" y="4409743"/>
              <a:ext cx="30736" cy="21210"/>
            </a:xfrm>
            <a:custGeom>
              <a:avLst/>
              <a:gdLst/>
              <a:ahLst/>
              <a:cxnLst/>
              <a:rect l="l" t="t" r="r" b="b"/>
              <a:pathLst>
                <a:path w="1026" h="708" extrusionOk="0">
                  <a:moveTo>
                    <a:pt x="502" y="0"/>
                  </a:moveTo>
                  <a:cubicBezTo>
                    <a:pt x="218" y="0"/>
                    <a:pt x="0" y="385"/>
                    <a:pt x="265" y="623"/>
                  </a:cubicBezTo>
                  <a:cubicBezTo>
                    <a:pt x="338" y="683"/>
                    <a:pt x="416" y="708"/>
                    <a:pt x="489" y="708"/>
                  </a:cubicBezTo>
                  <a:cubicBezTo>
                    <a:pt x="785" y="708"/>
                    <a:pt x="1025" y="302"/>
                    <a:pt x="732" y="89"/>
                  </a:cubicBezTo>
                  <a:cubicBezTo>
                    <a:pt x="656" y="27"/>
                    <a:pt x="577" y="0"/>
                    <a:pt x="502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2" name="Google Shape;5612;p19"/>
            <p:cNvSpPr/>
            <p:nvPr/>
          </p:nvSpPr>
          <p:spPr>
            <a:xfrm>
              <a:off x="4456000" y="4374874"/>
              <a:ext cx="30617" cy="22109"/>
            </a:xfrm>
            <a:custGeom>
              <a:avLst/>
              <a:gdLst/>
              <a:ahLst/>
              <a:cxnLst/>
              <a:rect l="l" t="t" r="r" b="b"/>
              <a:pathLst>
                <a:path w="1022" h="738" extrusionOk="0">
                  <a:moveTo>
                    <a:pt x="520" y="0"/>
                  </a:moveTo>
                  <a:cubicBezTo>
                    <a:pt x="241" y="0"/>
                    <a:pt x="0" y="412"/>
                    <a:pt x="294" y="652"/>
                  </a:cubicBezTo>
                  <a:cubicBezTo>
                    <a:pt x="360" y="712"/>
                    <a:pt x="432" y="738"/>
                    <a:pt x="501" y="738"/>
                  </a:cubicBezTo>
                  <a:cubicBezTo>
                    <a:pt x="780" y="738"/>
                    <a:pt x="1022" y="326"/>
                    <a:pt x="728" y="85"/>
                  </a:cubicBezTo>
                  <a:cubicBezTo>
                    <a:pt x="661" y="26"/>
                    <a:pt x="590" y="0"/>
                    <a:pt x="520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3" name="Google Shape;5613;p19"/>
            <p:cNvSpPr/>
            <p:nvPr/>
          </p:nvSpPr>
          <p:spPr>
            <a:xfrm>
              <a:off x="3999450" y="4672542"/>
              <a:ext cx="30497" cy="21210"/>
            </a:xfrm>
            <a:custGeom>
              <a:avLst/>
              <a:gdLst/>
              <a:ahLst/>
              <a:cxnLst/>
              <a:rect l="l" t="t" r="r" b="b"/>
              <a:pathLst>
                <a:path w="1018" h="708" extrusionOk="0">
                  <a:moveTo>
                    <a:pt x="508" y="0"/>
                  </a:moveTo>
                  <a:cubicBezTo>
                    <a:pt x="233" y="0"/>
                    <a:pt x="0" y="385"/>
                    <a:pt x="291" y="623"/>
                  </a:cubicBezTo>
                  <a:cubicBezTo>
                    <a:pt x="358" y="683"/>
                    <a:pt x="430" y="708"/>
                    <a:pt x="499" y="708"/>
                  </a:cubicBezTo>
                  <a:cubicBezTo>
                    <a:pt x="778" y="708"/>
                    <a:pt x="1018" y="302"/>
                    <a:pt x="724" y="89"/>
                  </a:cubicBezTo>
                  <a:cubicBezTo>
                    <a:pt x="655" y="26"/>
                    <a:pt x="580" y="0"/>
                    <a:pt x="508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4" name="Google Shape;5614;p19"/>
            <p:cNvSpPr/>
            <p:nvPr/>
          </p:nvSpPr>
          <p:spPr>
            <a:xfrm>
              <a:off x="3998222" y="4721489"/>
              <a:ext cx="30736" cy="21240"/>
            </a:xfrm>
            <a:custGeom>
              <a:avLst/>
              <a:gdLst/>
              <a:ahLst/>
              <a:cxnLst/>
              <a:rect l="l" t="t" r="r" b="b"/>
              <a:pathLst>
                <a:path w="1026" h="709" extrusionOk="0">
                  <a:moveTo>
                    <a:pt x="502" y="1"/>
                  </a:moveTo>
                  <a:cubicBezTo>
                    <a:pt x="218" y="1"/>
                    <a:pt x="1" y="385"/>
                    <a:pt x="265" y="623"/>
                  </a:cubicBezTo>
                  <a:cubicBezTo>
                    <a:pt x="338" y="683"/>
                    <a:pt x="416" y="708"/>
                    <a:pt x="490" y="708"/>
                  </a:cubicBezTo>
                  <a:cubicBezTo>
                    <a:pt x="785" y="708"/>
                    <a:pt x="1026" y="303"/>
                    <a:pt x="732" y="89"/>
                  </a:cubicBezTo>
                  <a:cubicBezTo>
                    <a:pt x="656" y="27"/>
                    <a:pt x="577" y="1"/>
                    <a:pt x="502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5" name="Google Shape;5615;p19"/>
            <p:cNvSpPr/>
            <p:nvPr/>
          </p:nvSpPr>
          <p:spPr>
            <a:xfrm>
              <a:off x="4158034" y="4797546"/>
              <a:ext cx="30706" cy="21210"/>
            </a:xfrm>
            <a:custGeom>
              <a:avLst/>
              <a:gdLst/>
              <a:ahLst/>
              <a:cxnLst/>
              <a:rect l="l" t="t" r="r" b="b"/>
              <a:pathLst>
                <a:path w="1025" h="708" extrusionOk="0">
                  <a:moveTo>
                    <a:pt x="513" y="0"/>
                  </a:moveTo>
                  <a:cubicBezTo>
                    <a:pt x="225" y="0"/>
                    <a:pt x="0" y="406"/>
                    <a:pt x="267" y="619"/>
                  </a:cubicBezTo>
                  <a:cubicBezTo>
                    <a:pt x="343" y="681"/>
                    <a:pt x="424" y="708"/>
                    <a:pt x="500" y="708"/>
                  </a:cubicBezTo>
                  <a:cubicBezTo>
                    <a:pt x="792" y="708"/>
                    <a:pt x="1025" y="323"/>
                    <a:pt x="734" y="85"/>
                  </a:cubicBezTo>
                  <a:cubicBezTo>
                    <a:pt x="661" y="25"/>
                    <a:pt x="585" y="0"/>
                    <a:pt x="513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6" name="Google Shape;5616;p19"/>
            <p:cNvSpPr/>
            <p:nvPr/>
          </p:nvSpPr>
          <p:spPr>
            <a:xfrm>
              <a:off x="4200211" y="4799523"/>
              <a:ext cx="31515" cy="21240"/>
            </a:xfrm>
            <a:custGeom>
              <a:avLst/>
              <a:gdLst/>
              <a:ahLst/>
              <a:cxnLst/>
              <a:rect l="l" t="t" r="r" b="b"/>
              <a:pathLst>
                <a:path w="1052" h="709" extrusionOk="0">
                  <a:moveTo>
                    <a:pt x="536" y="1"/>
                  </a:moveTo>
                  <a:cubicBezTo>
                    <a:pt x="240" y="1"/>
                    <a:pt x="0" y="406"/>
                    <a:pt x="294" y="620"/>
                  </a:cubicBezTo>
                  <a:cubicBezTo>
                    <a:pt x="370" y="682"/>
                    <a:pt x="450" y="709"/>
                    <a:pt x="527" y="709"/>
                  </a:cubicBezTo>
                  <a:cubicBezTo>
                    <a:pt x="818" y="709"/>
                    <a:pt x="1051" y="324"/>
                    <a:pt x="761" y="86"/>
                  </a:cubicBezTo>
                  <a:cubicBezTo>
                    <a:pt x="687" y="26"/>
                    <a:pt x="610" y="1"/>
                    <a:pt x="536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7" name="Google Shape;5617;p19"/>
            <p:cNvSpPr/>
            <p:nvPr/>
          </p:nvSpPr>
          <p:spPr>
            <a:xfrm>
              <a:off x="4230975" y="4634678"/>
              <a:ext cx="30826" cy="22109"/>
            </a:xfrm>
            <a:custGeom>
              <a:avLst/>
              <a:gdLst/>
              <a:ahLst/>
              <a:cxnLst/>
              <a:rect l="l" t="t" r="r" b="b"/>
              <a:pathLst>
                <a:path w="1029" h="738" extrusionOk="0">
                  <a:moveTo>
                    <a:pt x="514" y="0"/>
                  </a:moveTo>
                  <a:cubicBezTo>
                    <a:pt x="225" y="0"/>
                    <a:pt x="0" y="412"/>
                    <a:pt x="267" y="652"/>
                  </a:cubicBezTo>
                  <a:cubicBezTo>
                    <a:pt x="340" y="712"/>
                    <a:pt x="417" y="737"/>
                    <a:pt x="491" y="737"/>
                  </a:cubicBezTo>
                  <a:cubicBezTo>
                    <a:pt x="787" y="737"/>
                    <a:pt x="1028" y="326"/>
                    <a:pt x="734" y="85"/>
                  </a:cubicBezTo>
                  <a:cubicBezTo>
                    <a:pt x="661" y="25"/>
                    <a:pt x="586" y="0"/>
                    <a:pt x="514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8" name="Google Shape;5618;p19"/>
            <p:cNvSpPr/>
            <p:nvPr/>
          </p:nvSpPr>
          <p:spPr>
            <a:xfrm>
              <a:off x="4138144" y="4564103"/>
              <a:ext cx="30916" cy="21749"/>
            </a:xfrm>
            <a:custGeom>
              <a:avLst/>
              <a:gdLst/>
              <a:ahLst/>
              <a:cxnLst/>
              <a:rect l="l" t="t" r="r" b="b"/>
              <a:pathLst>
                <a:path w="1032" h="726" extrusionOk="0">
                  <a:moveTo>
                    <a:pt x="551" y="0"/>
                  </a:moveTo>
                  <a:cubicBezTo>
                    <a:pt x="250" y="0"/>
                    <a:pt x="0" y="397"/>
                    <a:pt x="297" y="640"/>
                  </a:cubicBezTo>
                  <a:cubicBezTo>
                    <a:pt x="370" y="700"/>
                    <a:pt x="446" y="725"/>
                    <a:pt x="518" y="725"/>
                  </a:cubicBezTo>
                  <a:cubicBezTo>
                    <a:pt x="807" y="725"/>
                    <a:pt x="1032" y="313"/>
                    <a:pt x="764" y="73"/>
                  </a:cubicBezTo>
                  <a:cubicBezTo>
                    <a:pt x="695" y="22"/>
                    <a:pt x="621" y="0"/>
                    <a:pt x="551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9" name="Google Shape;5619;p19"/>
            <p:cNvSpPr/>
            <p:nvPr/>
          </p:nvSpPr>
          <p:spPr>
            <a:xfrm>
              <a:off x="3722573" y="4683625"/>
              <a:ext cx="30736" cy="21240"/>
            </a:xfrm>
            <a:custGeom>
              <a:avLst/>
              <a:gdLst/>
              <a:ahLst/>
              <a:cxnLst/>
              <a:rect l="l" t="t" r="r" b="b"/>
              <a:pathLst>
                <a:path w="1026" h="709" extrusionOk="0">
                  <a:moveTo>
                    <a:pt x="536" y="0"/>
                  </a:moveTo>
                  <a:cubicBezTo>
                    <a:pt x="240" y="0"/>
                    <a:pt x="0" y="406"/>
                    <a:pt x="294" y="619"/>
                  </a:cubicBezTo>
                  <a:cubicBezTo>
                    <a:pt x="370" y="682"/>
                    <a:pt x="449" y="708"/>
                    <a:pt x="524" y="708"/>
                  </a:cubicBezTo>
                  <a:cubicBezTo>
                    <a:pt x="808" y="708"/>
                    <a:pt x="1025" y="324"/>
                    <a:pt x="761" y="86"/>
                  </a:cubicBezTo>
                  <a:cubicBezTo>
                    <a:pt x="687" y="26"/>
                    <a:pt x="610" y="0"/>
                    <a:pt x="536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20" name="Google Shape;5620;p19"/>
            <p:cNvSpPr/>
            <p:nvPr/>
          </p:nvSpPr>
          <p:spPr>
            <a:xfrm>
              <a:off x="3767237" y="4670025"/>
              <a:ext cx="30916" cy="21719"/>
            </a:xfrm>
            <a:custGeom>
              <a:avLst/>
              <a:gdLst/>
              <a:ahLst/>
              <a:cxnLst/>
              <a:rect l="l" t="t" r="r" b="b"/>
              <a:pathLst>
                <a:path w="1032" h="725" extrusionOk="0">
                  <a:moveTo>
                    <a:pt x="527" y="0"/>
                  </a:moveTo>
                  <a:cubicBezTo>
                    <a:pt x="234" y="0"/>
                    <a:pt x="0" y="397"/>
                    <a:pt x="271" y="640"/>
                  </a:cubicBezTo>
                  <a:cubicBezTo>
                    <a:pt x="344" y="700"/>
                    <a:pt x="421" y="725"/>
                    <a:pt x="494" y="725"/>
                  </a:cubicBezTo>
                  <a:cubicBezTo>
                    <a:pt x="790" y="725"/>
                    <a:pt x="1032" y="313"/>
                    <a:pt x="738" y="73"/>
                  </a:cubicBezTo>
                  <a:cubicBezTo>
                    <a:pt x="668" y="22"/>
                    <a:pt x="596" y="0"/>
                    <a:pt x="527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21" name="Google Shape;5621;p19"/>
            <p:cNvSpPr/>
            <p:nvPr/>
          </p:nvSpPr>
          <p:spPr>
            <a:xfrm>
              <a:off x="3757441" y="4728978"/>
              <a:ext cx="30916" cy="21719"/>
            </a:xfrm>
            <a:custGeom>
              <a:avLst/>
              <a:gdLst/>
              <a:ahLst/>
              <a:cxnLst/>
              <a:rect l="l" t="t" r="r" b="b"/>
              <a:pathLst>
                <a:path w="1032" h="725" extrusionOk="0">
                  <a:moveTo>
                    <a:pt x="551" y="0"/>
                  </a:moveTo>
                  <a:cubicBezTo>
                    <a:pt x="250" y="0"/>
                    <a:pt x="0" y="397"/>
                    <a:pt x="297" y="640"/>
                  </a:cubicBezTo>
                  <a:cubicBezTo>
                    <a:pt x="370" y="700"/>
                    <a:pt x="446" y="725"/>
                    <a:pt x="518" y="725"/>
                  </a:cubicBezTo>
                  <a:cubicBezTo>
                    <a:pt x="806" y="725"/>
                    <a:pt x="1032" y="313"/>
                    <a:pt x="764" y="73"/>
                  </a:cubicBezTo>
                  <a:cubicBezTo>
                    <a:pt x="695" y="22"/>
                    <a:pt x="621" y="0"/>
                    <a:pt x="551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22" name="Google Shape;5622;p19"/>
            <p:cNvSpPr/>
            <p:nvPr/>
          </p:nvSpPr>
          <p:spPr>
            <a:xfrm>
              <a:off x="4099351" y="5044229"/>
              <a:ext cx="30437" cy="21360"/>
            </a:xfrm>
            <a:custGeom>
              <a:avLst/>
              <a:gdLst/>
              <a:ahLst/>
              <a:cxnLst/>
              <a:rect l="l" t="t" r="r" b="b"/>
              <a:pathLst>
                <a:path w="1016" h="713" extrusionOk="0">
                  <a:moveTo>
                    <a:pt x="496" y="1"/>
                  </a:moveTo>
                  <a:cubicBezTo>
                    <a:pt x="213" y="1"/>
                    <a:pt x="1" y="385"/>
                    <a:pt x="292" y="623"/>
                  </a:cubicBezTo>
                  <a:cubicBezTo>
                    <a:pt x="361" y="686"/>
                    <a:pt x="436" y="712"/>
                    <a:pt x="508" y="712"/>
                  </a:cubicBezTo>
                  <a:cubicBezTo>
                    <a:pt x="783" y="712"/>
                    <a:pt x="1016" y="328"/>
                    <a:pt x="725" y="90"/>
                  </a:cubicBezTo>
                  <a:cubicBezTo>
                    <a:pt x="649" y="27"/>
                    <a:pt x="570" y="1"/>
                    <a:pt x="496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23" name="Google Shape;5623;p19"/>
            <p:cNvSpPr/>
            <p:nvPr/>
          </p:nvSpPr>
          <p:spPr>
            <a:xfrm>
              <a:off x="4148029" y="5045337"/>
              <a:ext cx="30826" cy="22139"/>
            </a:xfrm>
            <a:custGeom>
              <a:avLst/>
              <a:gdLst/>
              <a:ahLst/>
              <a:cxnLst/>
              <a:rect l="l" t="t" r="r" b="b"/>
              <a:pathLst>
                <a:path w="1029" h="739" extrusionOk="0">
                  <a:moveTo>
                    <a:pt x="514" y="1"/>
                  </a:moveTo>
                  <a:cubicBezTo>
                    <a:pt x="226" y="1"/>
                    <a:pt x="0" y="413"/>
                    <a:pt x="268" y="653"/>
                  </a:cubicBezTo>
                  <a:cubicBezTo>
                    <a:pt x="341" y="713"/>
                    <a:pt x="418" y="738"/>
                    <a:pt x="491" y="738"/>
                  </a:cubicBezTo>
                  <a:cubicBezTo>
                    <a:pt x="787" y="738"/>
                    <a:pt x="1029" y="327"/>
                    <a:pt x="735" y="86"/>
                  </a:cubicBezTo>
                  <a:cubicBezTo>
                    <a:pt x="662" y="26"/>
                    <a:pt x="586" y="1"/>
                    <a:pt x="514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! ">
  <p:cSld name="OBJECT_1_1">
    <p:spTree>
      <p:nvGrpSpPr>
        <p:cNvPr id="1" name="Shape 7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44" name="Google Shape;7644;p27"/>
          <p:cNvSpPr txBox="1">
            <a:spLocks noGrp="1"/>
          </p:cNvSpPr>
          <p:nvPr>
            <p:ph type="title"/>
          </p:nvPr>
        </p:nvSpPr>
        <p:spPr>
          <a:xfrm>
            <a:off x="6400527" y="1346633"/>
            <a:ext cx="4225520" cy="121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9576" i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C6D9BB"/>
              </a:buClr>
              <a:buSzPts val="3300"/>
              <a:buNone/>
              <a:defRPr sz="4389">
                <a:solidFill>
                  <a:srgbClr val="C6D9BB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C6D9BB"/>
              </a:buClr>
              <a:buSzPts val="3300"/>
              <a:buNone/>
              <a:defRPr sz="4389">
                <a:solidFill>
                  <a:srgbClr val="C6D9BB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C6D9BB"/>
              </a:buClr>
              <a:buSzPts val="3300"/>
              <a:buNone/>
              <a:defRPr sz="4389">
                <a:solidFill>
                  <a:srgbClr val="C6D9BB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C6D9BB"/>
              </a:buClr>
              <a:buSzPts val="3300"/>
              <a:buNone/>
              <a:defRPr sz="4389">
                <a:solidFill>
                  <a:srgbClr val="C6D9BB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C6D9BB"/>
              </a:buClr>
              <a:buSzPts val="3300"/>
              <a:buNone/>
              <a:defRPr sz="4389">
                <a:solidFill>
                  <a:srgbClr val="C6D9BB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C6D9BB"/>
              </a:buClr>
              <a:buSzPts val="3300"/>
              <a:buNone/>
              <a:defRPr sz="4389">
                <a:solidFill>
                  <a:srgbClr val="C6D9BB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C6D9BB"/>
              </a:buClr>
              <a:buSzPts val="3300"/>
              <a:buNone/>
              <a:defRPr sz="4389">
                <a:solidFill>
                  <a:srgbClr val="C6D9BB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C6D9BB"/>
              </a:buClr>
              <a:buSzPts val="3300"/>
              <a:buNone/>
              <a:defRPr sz="4389">
                <a:solidFill>
                  <a:srgbClr val="C6D9BB"/>
                </a:solidFill>
              </a:defRPr>
            </a:lvl9pPr>
          </a:lstStyle>
          <a:p>
            <a:endParaRPr/>
          </a:p>
        </p:txBody>
      </p:sp>
      <p:sp>
        <p:nvSpPr>
          <p:cNvPr id="7645" name="Google Shape;7645;p27"/>
          <p:cNvSpPr txBox="1">
            <a:spLocks noGrp="1"/>
          </p:cNvSpPr>
          <p:nvPr>
            <p:ph type="subTitle" idx="1"/>
          </p:nvPr>
        </p:nvSpPr>
        <p:spPr>
          <a:xfrm>
            <a:off x="6105259" y="3245033"/>
            <a:ext cx="4816056" cy="12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7646" name="Google Shape;7646;p27"/>
          <p:cNvSpPr txBox="1">
            <a:spLocks noGrp="1"/>
          </p:cNvSpPr>
          <p:nvPr>
            <p:ph type="subTitle" idx="2"/>
          </p:nvPr>
        </p:nvSpPr>
        <p:spPr>
          <a:xfrm>
            <a:off x="6105259" y="5321433"/>
            <a:ext cx="4816056" cy="56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7647" name="Google Shape;7647;p27"/>
          <p:cNvSpPr txBox="1"/>
          <p:nvPr/>
        </p:nvSpPr>
        <p:spPr>
          <a:xfrm>
            <a:off x="6383768" y="4559967"/>
            <a:ext cx="4259037" cy="75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598" tIns="121598" rIns="121598" bIns="121598" anchor="t" anchorCtr="0">
            <a:noAutofit/>
          </a:bodyPr>
          <a:lstStyle/>
          <a:p>
            <a:pPr marL="0" lvl="0" indent="0" algn="ctr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97"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rPr>
              <a:t>CREDITS: This presentation template was created by </a:t>
            </a:r>
            <a:r>
              <a:rPr lang="en" sz="1197">
                <a:solidFill>
                  <a:schemeClr val="accent2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197"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rPr>
              <a:t>, including icons by </a:t>
            </a:r>
            <a:r>
              <a:rPr lang="en" sz="1197">
                <a:solidFill>
                  <a:schemeClr val="accent2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197"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rPr>
              <a:t>, infographics &amp; images by </a:t>
            </a:r>
            <a:r>
              <a:rPr lang="en" sz="1197">
                <a:solidFill>
                  <a:schemeClr val="accent2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197"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endParaRPr sz="2479">
              <a:solidFill>
                <a:schemeClr val="accent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grpSp>
        <p:nvGrpSpPr>
          <p:cNvPr id="7648" name="Google Shape;7648;p27"/>
          <p:cNvGrpSpPr/>
          <p:nvPr/>
        </p:nvGrpSpPr>
        <p:grpSpPr>
          <a:xfrm rot="5400000">
            <a:off x="11107174" y="-217931"/>
            <a:ext cx="340579" cy="880749"/>
            <a:chOff x="1823086" y="-208516"/>
            <a:chExt cx="433159" cy="1122944"/>
          </a:xfrm>
        </p:grpSpPr>
        <p:sp>
          <p:nvSpPr>
            <p:cNvPr id="7649" name="Google Shape;7649;p27"/>
            <p:cNvSpPr/>
            <p:nvPr/>
          </p:nvSpPr>
          <p:spPr>
            <a:xfrm>
              <a:off x="1823086" y="-208516"/>
              <a:ext cx="386212" cy="1066577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50" name="Google Shape;7650;p27"/>
            <p:cNvSpPr/>
            <p:nvPr/>
          </p:nvSpPr>
          <p:spPr>
            <a:xfrm>
              <a:off x="1901479" y="522606"/>
              <a:ext cx="65247" cy="106080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51" name="Google Shape;7651;p27"/>
            <p:cNvSpPr/>
            <p:nvPr/>
          </p:nvSpPr>
          <p:spPr>
            <a:xfrm>
              <a:off x="1989398" y="567180"/>
              <a:ext cx="101975" cy="56080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52" name="Google Shape;7652;p27"/>
            <p:cNvSpPr/>
            <p:nvPr/>
          </p:nvSpPr>
          <p:spPr>
            <a:xfrm>
              <a:off x="1983407" y="656626"/>
              <a:ext cx="63001" cy="103084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53" name="Google Shape;7653;p27"/>
            <p:cNvSpPr/>
            <p:nvPr/>
          </p:nvSpPr>
          <p:spPr>
            <a:xfrm>
              <a:off x="2070337" y="678254"/>
              <a:ext cx="94965" cy="57249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54" name="Google Shape;7654;p27"/>
            <p:cNvSpPr/>
            <p:nvPr/>
          </p:nvSpPr>
          <p:spPr>
            <a:xfrm>
              <a:off x="2099334" y="780941"/>
              <a:ext cx="43888" cy="88704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55" name="Google Shape;7655;p27"/>
            <p:cNvSpPr/>
            <p:nvPr/>
          </p:nvSpPr>
          <p:spPr>
            <a:xfrm>
              <a:off x="2147293" y="762369"/>
              <a:ext cx="82952" cy="56680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56" name="Google Shape;7656;p27"/>
            <p:cNvSpPr/>
            <p:nvPr/>
          </p:nvSpPr>
          <p:spPr>
            <a:xfrm>
              <a:off x="2182251" y="841122"/>
              <a:ext cx="73995" cy="73306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7657" name="Google Shape;7657;p27"/>
          <p:cNvGrpSpPr/>
          <p:nvPr/>
        </p:nvGrpSpPr>
        <p:grpSpPr>
          <a:xfrm flipH="1">
            <a:off x="11174919" y="-234667"/>
            <a:ext cx="627747" cy="879633"/>
            <a:chOff x="1897495" y="-461400"/>
            <a:chExt cx="815443" cy="1139815"/>
          </a:xfrm>
        </p:grpSpPr>
        <p:sp>
          <p:nvSpPr>
            <p:cNvPr id="7658" name="Google Shape;7658;p27"/>
            <p:cNvSpPr/>
            <p:nvPr/>
          </p:nvSpPr>
          <p:spPr>
            <a:xfrm>
              <a:off x="1897495" y="-345293"/>
              <a:ext cx="815443" cy="1023708"/>
            </a:xfrm>
            <a:custGeom>
              <a:avLst/>
              <a:gdLst/>
              <a:ahLst/>
              <a:cxnLst/>
              <a:rect l="l" t="t" r="r" b="b"/>
              <a:pathLst>
                <a:path w="27220" h="34172" extrusionOk="0">
                  <a:moveTo>
                    <a:pt x="7239" y="1"/>
                  </a:moveTo>
                  <a:cubicBezTo>
                    <a:pt x="7053" y="1"/>
                    <a:pt x="6874" y="8"/>
                    <a:pt x="6705" y="23"/>
                  </a:cubicBezTo>
                  <a:cubicBezTo>
                    <a:pt x="4470" y="3992"/>
                    <a:pt x="3536" y="8496"/>
                    <a:pt x="2035" y="12665"/>
                  </a:cubicBezTo>
                  <a:cubicBezTo>
                    <a:pt x="1607" y="13858"/>
                    <a:pt x="1" y="17770"/>
                    <a:pt x="1459" y="17770"/>
                  </a:cubicBezTo>
                  <a:cubicBezTo>
                    <a:pt x="1591" y="17770"/>
                    <a:pt x="1749" y="17738"/>
                    <a:pt x="1935" y="17669"/>
                  </a:cubicBezTo>
                  <a:cubicBezTo>
                    <a:pt x="3669" y="16968"/>
                    <a:pt x="4236" y="14433"/>
                    <a:pt x="6338" y="13833"/>
                  </a:cubicBezTo>
                  <a:lnTo>
                    <a:pt x="6338" y="13833"/>
                  </a:lnTo>
                  <a:cubicBezTo>
                    <a:pt x="7405" y="16401"/>
                    <a:pt x="2969" y="18503"/>
                    <a:pt x="3436" y="21071"/>
                  </a:cubicBezTo>
                  <a:cubicBezTo>
                    <a:pt x="3669" y="22806"/>
                    <a:pt x="7405" y="28276"/>
                    <a:pt x="9273" y="28510"/>
                  </a:cubicBezTo>
                  <a:cubicBezTo>
                    <a:pt x="9290" y="28511"/>
                    <a:pt x="9307" y="28512"/>
                    <a:pt x="9324" y="28512"/>
                  </a:cubicBezTo>
                  <a:cubicBezTo>
                    <a:pt x="10766" y="28512"/>
                    <a:pt x="12521" y="23463"/>
                    <a:pt x="13943" y="23463"/>
                  </a:cubicBezTo>
                  <a:cubicBezTo>
                    <a:pt x="14092" y="23463"/>
                    <a:pt x="14236" y="23518"/>
                    <a:pt x="14377" y="23640"/>
                  </a:cubicBezTo>
                  <a:cubicBezTo>
                    <a:pt x="16011" y="24907"/>
                    <a:pt x="12542" y="29110"/>
                    <a:pt x="13109" y="30611"/>
                  </a:cubicBezTo>
                  <a:cubicBezTo>
                    <a:pt x="13910" y="32846"/>
                    <a:pt x="20782" y="33780"/>
                    <a:pt x="22883" y="34114"/>
                  </a:cubicBezTo>
                  <a:cubicBezTo>
                    <a:pt x="23175" y="34153"/>
                    <a:pt x="23443" y="34172"/>
                    <a:pt x="23691" y="34172"/>
                  </a:cubicBezTo>
                  <a:cubicBezTo>
                    <a:pt x="26409" y="34172"/>
                    <a:pt x="26547" y="31901"/>
                    <a:pt x="26853" y="29210"/>
                  </a:cubicBezTo>
                  <a:cubicBezTo>
                    <a:pt x="27086" y="27009"/>
                    <a:pt x="27219" y="24674"/>
                    <a:pt x="27086" y="22339"/>
                  </a:cubicBezTo>
                  <a:cubicBezTo>
                    <a:pt x="26986" y="19070"/>
                    <a:pt x="24651" y="20004"/>
                    <a:pt x="22082" y="19303"/>
                  </a:cubicBezTo>
                  <a:cubicBezTo>
                    <a:pt x="17546" y="18036"/>
                    <a:pt x="23584" y="17802"/>
                    <a:pt x="25218" y="17569"/>
                  </a:cubicBezTo>
                  <a:cubicBezTo>
                    <a:pt x="27086" y="17335"/>
                    <a:pt x="26986" y="17102"/>
                    <a:pt x="26853" y="15234"/>
                  </a:cubicBezTo>
                  <a:cubicBezTo>
                    <a:pt x="26752" y="13733"/>
                    <a:pt x="26752" y="12432"/>
                    <a:pt x="26386" y="11031"/>
                  </a:cubicBezTo>
                  <a:cubicBezTo>
                    <a:pt x="25918" y="8781"/>
                    <a:pt x="24929" y="8033"/>
                    <a:pt x="23430" y="8033"/>
                  </a:cubicBezTo>
                  <a:cubicBezTo>
                    <a:pt x="22685" y="8033"/>
                    <a:pt x="21812" y="8218"/>
                    <a:pt x="20815" y="8496"/>
                  </a:cubicBezTo>
                  <a:cubicBezTo>
                    <a:pt x="20323" y="8660"/>
                    <a:pt x="19140" y="9169"/>
                    <a:pt x="18237" y="9169"/>
                  </a:cubicBezTo>
                  <a:cubicBezTo>
                    <a:pt x="17854" y="9169"/>
                    <a:pt x="17521" y="9077"/>
                    <a:pt x="17312" y="8829"/>
                  </a:cubicBezTo>
                  <a:cubicBezTo>
                    <a:pt x="15911" y="7428"/>
                    <a:pt x="19047" y="6728"/>
                    <a:pt x="19881" y="6394"/>
                  </a:cubicBezTo>
                  <a:cubicBezTo>
                    <a:pt x="21482" y="5794"/>
                    <a:pt x="23950" y="5227"/>
                    <a:pt x="21716" y="3459"/>
                  </a:cubicBezTo>
                  <a:cubicBezTo>
                    <a:pt x="20448" y="2658"/>
                    <a:pt x="18447" y="2525"/>
                    <a:pt x="17079" y="2191"/>
                  </a:cubicBezTo>
                  <a:cubicBezTo>
                    <a:pt x="14548" y="1535"/>
                    <a:pt x="9999" y="1"/>
                    <a:pt x="72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59" name="Google Shape;7659;p27"/>
            <p:cNvSpPr/>
            <p:nvPr/>
          </p:nvSpPr>
          <p:spPr>
            <a:xfrm>
              <a:off x="2063148" y="-461400"/>
              <a:ext cx="574974" cy="1048962"/>
            </a:xfrm>
            <a:custGeom>
              <a:avLst/>
              <a:gdLst/>
              <a:ahLst/>
              <a:cxnLst/>
              <a:rect l="l" t="t" r="r" b="b"/>
              <a:pathLst>
                <a:path w="19193" h="35015" extrusionOk="0">
                  <a:moveTo>
                    <a:pt x="382" y="0"/>
                  </a:moveTo>
                  <a:cubicBezTo>
                    <a:pt x="201" y="0"/>
                    <a:pt x="1" y="156"/>
                    <a:pt x="41" y="396"/>
                  </a:cubicBezTo>
                  <a:cubicBezTo>
                    <a:pt x="574" y="2731"/>
                    <a:pt x="1742" y="4966"/>
                    <a:pt x="2876" y="7034"/>
                  </a:cubicBezTo>
                  <a:cubicBezTo>
                    <a:pt x="4110" y="9303"/>
                    <a:pt x="5344" y="11538"/>
                    <a:pt x="6579" y="13806"/>
                  </a:cubicBezTo>
                  <a:cubicBezTo>
                    <a:pt x="9014" y="18342"/>
                    <a:pt x="11516" y="22879"/>
                    <a:pt x="14051" y="27349"/>
                  </a:cubicBezTo>
                  <a:cubicBezTo>
                    <a:pt x="15518" y="29884"/>
                    <a:pt x="16986" y="32386"/>
                    <a:pt x="18521" y="34854"/>
                  </a:cubicBezTo>
                  <a:cubicBezTo>
                    <a:pt x="18583" y="34968"/>
                    <a:pt x="18677" y="35014"/>
                    <a:pt x="18771" y="35014"/>
                  </a:cubicBezTo>
                  <a:cubicBezTo>
                    <a:pt x="18981" y="35014"/>
                    <a:pt x="19192" y="34784"/>
                    <a:pt x="19054" y="34554"/>
                  </a:cubicBezTo>
                  <a:cubicBezTo>
                    <a:pt x="13717" y="25848"/>
                    <a:pt x="8947" y="16841"/>
                    <a:pt x="4044" y="7902"/>
                  </a:cubicBezTo>
                  <a:cubicBezTo>
                    <a:pt x="2709" y="5467"/>
                    <a:pt x="1275" y="2965"/>
                    <a:pt x="641" y="230"/>
                  </a:cubicBezTo>
                  <a:cubicBezTo>
                    <a:pt x="614" y="69"/>
                    <a:pt x="502" y="0"/>
                    <a:pt x="382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60" name="Google Shape;7660;p27"/>
            <p:cNvSpPr/>
            <p:nvPr/>
          </p:nvSpPr>
          <p:spPr>
            <a:xfrm>
              <a:off x="2112814" y="-304284"/>
              <a:ext cx="166684" cy="157666"/>
            </a:xfrm>
            <a:custGeom>
              <a:avLst/>
              <a:gdLst/>
              <a:ahLst/>
              <a:cxnLst/>
              <a:rect l="l" t="t" r="r" b="b"/>
              <a:pathLst>
                <a:path w="5564" h="5263" extrusionOk="0">
                  <a:moveTo>
                    <a:pt x="1439" y="0"/>
                  </a:moveTo>
                  <a:cubicBezTo>
                    <a:pt x="1101" y="0"/>
                    <a:pt x="860" y="241"/>
                    <a:pt x="718" y="555"/>
                  </a:cubicBezTo>
                  <a:cubicBezTo>
                    <a:pt x="384" y="1156"/>
                    <a:pt x="217" y="1789"/>
                    <a:pt x="151" y="2457"/>
                  </a:cubicBezTo>
                  <a:cubicBezTo>
                    <a:pt x="84" y="3290"/>
                    <a:pt x="117" y="4124"/>
                    <a:pt x="17" y="4958"/>
                  </a:cubicBezTo>
                  <a:cubicBezTo>
                    <a:pt x="0" y="5163"/>
                    <a:pt x="149" y="5263"/>
                    <a:pt x="307" y="5263"/>
                  </a:cubicBezTo>
                  <a:cubicBezTo>
                    <a:pt x="458" y="5263"/>
                    <a:pt x="618" y="5171"/>
                    <a:pt x="651" y="4992"/>
                  </a:cubicBezTo>
                  <a:cubicBezTo>
                    <a:pt x="784" y="3691"/>
                    <a:pt x="584" y="2356"/>
                    <a:pt x="1085" y="1156"/>
                  </a:cubicBezTo>
                  <a:cubicBezTo>
                    <a:pt x="1151" y="989"/>
                    <a:pt x="1251" y="789"/>
                    <a:pt x="1351" y="689"/>
                  </a:cubicBezTo>
                  <a:cubicBezTo>
                    <a:pt x="1371" y="650"/>
                    <a:pt x="1379" y="633"/>
                    <a:pt x="1382" y="633"/>
                  </a:cubicBezTo>
                  <a:cubicBezTo>
                    <a:pt x="1385" y="633"/>
                    <a:pt x="1385" y="641"/>
                    <a:pt x="1385" y="655"/>
                  </a:cubicBezTo>
                  <a:cubicBezTo>
                    <a:pt x="1452" y="622"/>
                    <a:pt x="1385" y="622"/>
                    <a:pt x="1418" y="622"/>
                  </a:cubicBezTo>
                  <a:lnTo>
                    <a:pt x="1485" y="622"/>
                  </a:lnTo>
                  <a:cubicBezTo>
                    <a:pt x="1852" y="722"/>
                    <a:pt x="2252" y="1089"/>
                    <a:pt x="2619" y="1289"/>
                  </a:cubicBezTo>
                  <a:cubicBezTo>
                    <a:pt x="3019" y="1489"/>
                    <a:pt x="3420" y="1656"/>
                    <a:pt x="3787" y="1856"/>
                  </a:cubicBezTo>
                  <a:cubicBezTo>
                    <a:pt x="4187" y="2090"/>
                    <a:pt x="4587" y="2323"/>
                    <a:pt x="4954" y="2557"/>
                  </a:cubicBezTo>
                  <a:cubicBezTo>
                    <a:pt x="5012" y="2597"/>
                    <a:pt x="5069" y="2614"/>
                    <a:pt x="5124" y="2614"/>
                  </a:cubicBezTo>
                  <a:cubicBezTo>
                    <a:pt x="5383" y="2614"/>
                    <a:pt x="5563" y="2216"/>
                    <a:pt x="5288" y="2023"/>
                  </a:cubicBezTo>
                  <a:cubicBezTo>
                    <a:pt x="4554" y="1523"/>
                    <a:pt x="3787" y="1122"/>
                    <a:pt x="2986" y="755"/>
                  </a:cubicBezTo>
                  <a:cubicBezTo>
                    <a:pt x="2519" y="522"/>
                    <a:pt x="2119" y="155"/>
                    <a:pt x="1618" y="21"/>
                  </a:cubicBezTo>
                  <a:cubicBezTo>
                    <a:pt x="1556" y="7"/>
                    <a:pt x="1496" y="0"/>
                    <a:pt x="143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61" name="Google Shape;7661;p27"/>
            <p:cNvSpPr/>
            <p:nvPr/>
          </p:nvSpPr>
          <p:spPr>
            <a:xfrm>
              <a:off x="2178776" y="-133328"/>
              <a:ext cx="228696" cy="228396"/>
            </a:xfrm>
            <a:custGeom>
              <a:avLst/>
              <a:gdLst/>
              <a:ahLst/>
              <a:cxnLst/>
              <a:rect l="l" t="t" r="r" b="b"/>
              <a:pathLst>
                <a:path w="7634" h="7624" extrusionOk="0">
                  <a:moveTo>
                    <a:pt x="1506" y="1"/>
                  </a:moveTo>
                  <a:cubicBezTo>
                    <a:pt x="1383" y="1"/>
                    <a:pt x="1245" y="110"/>
                    <a:pt x="1218" y="219"/>
                  </a:cubicBezTo>
                  <a:cubicBezTo>
                    <a:pt x="717" y="2587"/>
                    <a:pt x="284" y="4922"/>
                    <a:pt x="17" y="7324"/>
                  </a:cubicBezTo>
                  <a:cubicBezTo>
                    <a:pt x="0" y="7524"/>
                    <a:pt x="150" y="7624"/>
                    <a:pt x="309" y="7624"/>
                  </a:cubicBezTo>
                  <a:cubicBezTo>
                    <a:pt x="467" y="7624"/>
                    <a:pt x="634" y="7524"/>
                    <a:pt x="651" y="7324"/>
                  </a:cubicBezTo>
                  <a:cubicBezTo>
                    <a:pt x="873" y="5096"/>
                    <a:pt x="1278" y="2899"/>
                    <a:pt x="1749" y="732"/>
                  </a:cubicBezTo>
                  <a:lnTo>
                    <a:pt x="1749" y="732"/>
                  </a:lnTo>
                  <a:cubicBezTo>
                    <a:pt x="3636" y="1390"/>
                    <a:pt x="5479" y="2290"/>
                    <a:pt x="7055" y="3488"/>
                  </a:cubicBezTo>
                  <a:cubicBezTo>
                    <a:pt x="7116" y="3537"/>
                    <a:pt x="7176" y="3558"/>
                    <a:pt x="7232" y="3558"/>
                  </a:cubicBezTo>
                  <a:cubicBezTo>
                    <a:pt x="7479" y="3558"/>
                    <a:pt x="7634" y="3145"/>
                    <a:pt x="7389" y="2954"/>
                  </a:cubicBezTo>
                  <a:cubicBezTo>
                    <a:pt x="5654" y="1653"/>
                    <a:pt x="3619" y="686"/>
                    <a:pt x="1585" y="19"/>
                  </a:cubicBezTo>
                  <a:cubicBezTo>
                    <a:pt x="1560" y="6"/>
                    <a:pt x="1533" y="1"/>
                    <a:pt x="150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62" name="Google Shape;7662;p27"/>
            <p:cNvSpPr/>
            <p:nvPr/>
          </p:nvSpPr>
          <p:spPr>
            <a:xfrm>
              <a:off x="2245726" y="-14016"/>
              <a:ext cx="256676" cy="324949"/>
            </a:xfrm>
            <a:custGeom>
              <a:avLst/>
              <a:gdLst/>
              <a:ahLst/>
              <a:cxnLst/>
              <a:rect l="l" t="t" r="r" b="b"/>
              <a:pathLst>
                <a:path w="8568" h="10847" extrusionOk="0">
                  <a:moveTo>
                    <a:pt x="1357" y="0"/>
                  </a:moveTo>
                  <a:cubicBezTo>
                    <a:pt x="1199" y="0"/>
                    <a:pt x="1051" y="107"/>
                    <a:pt x="1051" y="305"/>
                  </a:cubicBezTo>
                  <a:cubicBezTo>
                    <a:pt x="1151" y="3774"/>
                    <a:pt x="150" y="7110"/>
                    <a:pt x="17" y="10546"/>
                  </a:cubicBezTo>
                  <a:cubicBezTo>
                    <a:pt x="0" y="10746"/>
                    <a:pt x="150" y="10846"/>
                    <a:pt x="309" y="10846"/>
                  </a:cubicBezTo>
                  <a:cubicBezTo>
                    <a:pt x="467" y="10846"/>
                    <a:pt x="634" y="10746"/>
                    <a:pt x="650" y="10546"/>
                  </a:cubicBezTo>
                  <a:cubicBezTo>
                    <a:pt x="778" y="7272"/>
                    <a:pt x="1692" y="4088"/>
                    <a:pt x="1692" y="794"/>
                  </a:cubicBezTo>
                  <a:lnTo>
                    <a:pt x="1692" y="794"/>
                  </a:lnTo>
                  <a:cubicBezTo>
                    <a:pt x="3789" y="1755"/>
                    <a:pt x="6004" y="2529"/>
                    <a:pt x="7989" y="3708"/>
                  </a:cubicBezTo>
                  <a:cubicBezTo>
                    <a:pt x="8044" y="3746"/>
                    <a:pt x="8099" y="3763"/>
                    <a:pt x="8150" y="3763"/>
                  </a:cubicBezTo>
                  <a:cubicBezTo>
                    <a:pt x="8405" y="3763"/>
                    <a:pt x="8567" y="3341"/>
                    <a:pt x="8289" y="3174"/>
                  </a:cubicBezTo>
                  <a:cubicBezTo>
                    <a:pt x="6154" y="1873"/>
                    <a:pt x="3786" y="1106"/>
                    <a:pt x="1518" y="38"/>
                  </a:cubicBezTo>
                  <a:cubicBezTo>
                    <a:pt x="1467" y="13"/>
                    <a:pt x="1411" y="0"/>
                    <a:pt x="135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63" name="Google Shape;7663;p27"/>
            <p:cNvSpPr/>
            <p:nvPr/>
          </p:nvSpPr>
          <p:spPr>
            <a:xfrm>
              <a:off x="2354134" y="146605"/>
              <a:ext cx="132532" cy="171297"/>
            </a:xfrm>
            <a:custGeom>
              <a:avLst/>
              <a:gdLst/>
              <a:ahLst/>
              <a:cxnLst/>
              <a:rect l="l" t="t" r="r" b="b"/>
              <a:pathLst>
                <a:path w="4424" h="5718" extrusionOk="0">
                  <a:moveTo>
                    <a:pt x="760" y="1"/>
                  </a:moveTo>
                  <a:cubicBezTo>
                    <a:pt x="625" y="1"/>
                    <a:pt x="490" y="76"/>
                    <a:pt x="467" y="214"/>
                  </a:cubicBezTo>
                  <a:cubicBezTo>
                    <a:pt x="234" y="1948"/>
                    <a:pt x="0" y="3683"/>
                    <a:pt x="0" y="5417"/>
                  </a:cubicBezTo>
                  <a:cubicBezTo>
                    <a:pt x="0" y="5618"/>
                    <a:pt x="159" y="5718"/>
                    <a:pt x="317" y="5718"/>
                  </a:cubicBezTo>
                  <a:cubicBezTo>
                    <a:pt x="476" y="5718"/>
                    <a:pt x="634" y="5618"/>
                    <a:pt x="634" y="5417"/>
                  </a:cubicBezTo>
                  <a:cubicBezTo>
                    <a:pt x="634" y="3875"/>
                    <a:pt x="805" y="2304"/>
                    <a:pt x="1016" y="757"/>
                  </a:cubicBezTo>
                  <a:lnTo>
                    <a:pt x="1016" y="757"/>
                  </a:lnTo>
                  <a:cubicBezTo>
                    <a:pt x="1943" y="1205"/>
                    <a:pt x="2830" y="1775"/>
                    <a:pt x="3770" y="2215"/>
                  </a:cubicBezTo>
                  <a:cubicBezTo>
                    <a:pt x="3816" y="2236"/>
                    <a:pt x="3861" y="2245"/>
                    <a:pt x="3905" y="2245"/>
                  </a:cubicBezTo>
                  <a:cubicBezTo>
                    <a:pt x="4209" y="2245"/>
                    <a:pt x="4424" y="1794"/>
                    <a:pt x="4103" y="1648"/>
                  </a:cubicBezTo>
                  <a:cubicBezTo>
                    <a:pt x="3002" y="1181"/>
                    <a:pt x="2035" y="514"/>
                    <a:pt x="934" y="47"/>
                  </a:cubicBezTo>
                  <a:cubicBezTo>
                    <a:pt x="883" y="16"/>
                    <a:pt x="821" y="1"/>
                    <a:pt x="7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64" name="Google Shape;7664;p27"/>
            <p:cNvSpPr/>
            <p:nvPr/>
          </p:nvSpPr>
          <p:spPr>
            <a:xfrm>
              <a:off x="2447056" y="299348"/>
              <a:ext cx="169589" cy="204310"/>
            </a:xfrm>
            <a:custGeom>
              <a:avLst/>
              <a:gdLst/>
              <a:ahLst/>
              <a:cxnLst/>
              <a:rect l="l" t="t" r="r" b="b"/>
              <a:pathLst>
                <a:path w="5661" h="6820" extrusionOk="0">
                  <a:moveTo>
                    <a:pt x="824" y="1"/>
                  </a:moveTo>
                  <a:cubicBezTo>
                    <a:pt x="701" y="1"/>
                    <a:pt x="562" y="115"/>
                    <a:pt x="534" y="252"/>
                  </a:cubicBezTo>
                  <a:cubicBezTo>
                    <a:pt x="0" y="2253"/>
                    <a:pt x="34" y="4455"/>
                    <a:pt x="167" y="6490"/>
                  </a:cubicBezTo>
                  <a:cubicBezTo>
                    <a:pt x="184" y="6711"/>
                    <a:pt x="349" y="6819"/>
                    <a:pt x="506" y="6819"/>
                  </a:cubicBezTo>
                  <a:cubicBezTo>
                    <a:pt x="657" y="6819"/>
                    <a:pt x="801" y="6719"/>
                    <a:pt x="801" y="6523"/>
                  </a:cubicBezTo>
                  <a:cubicBezTo>
                    <a:pt x="675" y="4632"/>
                    <a:pt x="638" y="2623"/>
                    <a:pt x="1056" y="748"/>
                  </a:cubicBezTo>
                  <a:lnTo>
                    <a:pt x="1056" y="748"/>
                  </a:lnTo>
                  <a:cubicBezTo>
                    <a:pt x="2421" y="1283"/>
                    <a:pt x="3810" y="1697"/>
                    <a:pt x="5171" y="2253"/>
                  </a:cubicBezTo>
                  <a:cubicBezTo>
                    <a:pt x="5215" y="2273"/>
                    <a:pt x="5256" y="2282"/>
                    <a:pt x="5294" y="2282"/>
                  </a:cubicBezTo>
                  <a:cubicBezTo>
                    <a:pt x="5570" y="2282"/>
                    <a:pt x="5661" y="1799"/>
                    <a:pt x="5338" y="1653"/>
                  </a:cubicBezTo>
                  <a:cubicBezTo>
                    <a:pt x="3870" y="1052"/>
                    <a:pt x="2369" y="619"/>
                    <a:pt x="901" y="18"/>
                  </a:cubicBezTo>
                  <a:cubicBezTo>
                    <a:pt x="877" y="6"/>
                    <a:pt x="851" y="1"/>
                    <a:pt x="824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65" name="Google Shape;7665;p27"/>
            <p:cNvSpPr/>
            <p:nvPr/>
          </p:nvSpPr>
          <p:spPr>
            <a:xfrm>
              <a:off x="2522004" y="425790"/>
              <a:ext cx="120399" cy="140800"/>
            </a:xfrm>
            <a:custGeom>
              <a:avLst/>
              <a:gdLst/>
              <a:ahLst/>
              <a:cxnLst/>
              <a:rect l="l" t="t" r="r" b="b"/>
              <a:pathLst>
                <a:path w="4019" h="4700" extrusionOk="0">
                  <a:moveTo>
                    <a:pt x="534" y="0"/>
                  </a:moveTo>
                  <a:cubicBezTo>
                    <a:pt x="401" y="0"/>
                    <a:pt x="267" y="67"/>
                    <a:pt x="234" y="200"/>
                  </a:cubicBezTo>
                  <a:cubicBezTo>
                    <a:pt x="0" y="1601"/>
                    <a:pt x="0" y="3002"/>
                    <a:pt x="0" y="4370"/>
                  </a:cubicBezTo>
                  <a:cubicBezTo>
                    <a:pt x="0" y="4591"/>
                    <a:pt x="165" y="4700"/>
                    <a:pt x="327" y="4700"/>
                  </a:cubicBezTo>
                  <a:cubicBezTo>
                    <a:pt x="482" y="4700"/>
                    <a:pt x="634" y="4600"/>
                    <a:pt x="634" y="4403"/>
                  </a:cubicBezTo>
                  <a:cubicBezTo>
                    <a:pt x="634" y="3143"/>
                    <a:pt x="604" y="1853"/>
                    <a:pt x="798" y="618"/>
                  </a:cubicBezTo>
                  <a:lnTo>
                    <a:pt x="798" y="618"/>
                  </a:lnTo>
                  <a:cubicBezTo>
                    <a:pt x="1714" y="705"/>
                    <a:pt x="2642" y="1075"/>
                    <a:pt x="3403" y="1501"/>
                  </a:cubicBezTo>
                  <a:cubicBezTo>
                    <a:pt x="3459" y="1532"/>
                    <a:pt x="3514" y="1545"/>
                    <a:pt x="3565" y="1545"/>
                  </a:cubicBezTo>
                  <a:cubicBezTo>
                    <a:pt x="3847" y="1545"/>
                    <a:pt x="4019" y="1137"/>
                    <a:pt x="3736" y="968"/>
                  </a:cubicBezTo>
                  <a:cubicBezTo>
                    <a:pt x="2769" y="434"/>
                    <a:pt x="1635" y="0"/>
                    <a:pt x="534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66" name="Google Shape;7666;p27"/>
            <p:cNvSpPr/>
            <p:nvPr/>
          </p:nvSpPr>
          <p:spPr>
            <a:xfrm>
              <a:off x="2081331" y="278888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67" name="Google Shape;7667;p27"/>
            <p:cNvSpPr/>
            <p:nvPr/>
          </p:nvSpPr>
          <p:spPr>
            <a:xfrm>
              <a:off x="2116319" y="320856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68" name="Google Shape;7668;p27"/>
            <p:cNvSpPr/>
            <p:nvPr/>
          </p:nvSpPr>
          <p:spPr>
            <a:xfrm>
              <a:off x="2130308" y="26091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69" name="Google Shape;7669;p27"/>
            <p:cNvSpPr/>
            <p:nvPr/>
          </p:nvSpPr>
          <p:spPr>
            <a:xfrm>
              <a:off x="2604920" y="13094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70" name="Google Shape;7670;p27"/>
            <p:cNvSpPr/>
            <p:nvPr/>
          </p:nvSpPr>
          <p:spPr>
            <a:xfrm>
              <a:off x="2594945" y="69051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01" y="868"/>
                    <a:pt x="1101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71" name="Google Shape;7671;p27"/>
            <p:cNvSpPr/>
            <p:nvPr/>
          </p:nvSpPr>
          <p:spPr>
            <a:xfrm>
              <a:off x="2538988" y="2708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72" name="Google Shape;7672;p27"/>
            <p:cNvSpPr/>
            <p:nvPr/>
          </p:nvSpPr>
          <p:spPr>
            <a:xfrm>
              <a:off x="2455054" y="585662"/>
              <a:ext cx="34002" cy="27022"/>
            </a:xfrm>
            <a:custGeom>
              <a:avLst/>
              <a:gdLst/>
              <a:ahLst/>
              <a:cxnLst/>
              <a:rect l="l" t="t" r="r" b="b"/>
              <a:pathLst>
                <a:path w="1135" h="902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73" name="Google Shape;7673;p27"/>
            <p:cNvSpPr/>
            <p:nvPr/>
          </p:nvSpPr>
          <p:spPr>
            <a:xfrm>
              <a:off x="2493007" y="603635"/>
              <a:ext cx="34032" cy="26033"/>
            </a:xfrm>
            <a:custGeom>
              <a:avLst/>
              <a:gdLst/>
              <a:ahLst/>
              <a:cxnLst/>
              <a:rect l="l" t="t" r="r" b="b"/>
              <a:pathLst>
                <a:path w="1136" h="869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74" name="Google Shape;7674;p27"/>
            <p:cNvSpPr/>
            <p:nvPr/>
          </p:nvSpPr>
          <p:spPr>
            <a:xfrm>
              <a:off x="2639908" y="39080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75" name="Google Shape;7675;p27"/>
            <p:cNvSpPr/>
            <p:nvPr/>
          </p:nvSpPr>
          <p:spPr>
            <a:xfrm>
              <a:off x="2639908" y="355844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5" y="867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76" name="Google Shape;7676;p27"/>
            <p:cNvSpPr/>
            <p:nvPr/>
          </p:nvSpPr>
          <p:spPr>
            <a:xfrm>
              <a:off x="2116319" y="-49842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77" name="Google Shape;7677;p27"/>
            <p:cNvSpPr/>
            <p:nvPr/>
          </p:nvSpPr>
          <p:spPr>
            <a:xfrm>
              <a:off x="2319146" y="-206719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02" y="867"/>
                    <a:pt x="1102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78" name="Google Shape;7678;p27"/>
            <p:cNvSpPr/>
            <p:nvPr/>
          </p:nvSpPr>
          <p:spPr>
            <a:xfrm>
              <a:off x="2434055" y="10104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35" y="867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79" name="Google Shape;7679;p27"/>
            <p:cNvSpPr/>
            <p:nvPr/>
          </p:nvSpPr>
          <p:spPr>
            <a:xfrm>
              <a:off x="2172275" y="12500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7680" name="Google Shape;7680;p27"/>
          <p:cNvGrpSpPr/>
          <p:nvPr/>
        </p:nvGrpSpPr>
        <p:grpSpPr>
          <a:xfrm flipH="1">
            <a:off x="11284068" y="839638"/>
            <a:ext cx="164484" cy="149639"/>
            <a:chOff x="737385" y="1492952"/>
            <a:chExt cx="161913" cy="146935"/>
          </a:xfrm>
        </p:grpSpPr>
        <p:sp>
          <p:nvSpPr>
            <p:cNvPr id="7681" name="Google Shape;7681;p27"/>
            <p:cNvSpPr/>
            <p:nvPr/>
          </p:nvSpPr>
          <p:spPr>
            <a:xfrm>
              <a:off x="737385" y="158788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5" y="1"/>
                  </a:moveTo>
                  <a:cubicBezTo>
                    <a:pt x="0" y="1"/>
                    <a:pt x="0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82" name="Google Shape;7682;p27"/>
            <p:cNvSpPr/>
            <p:nvPr/>
          </p:nvSpPr>
          <p:spPr>
            <a:xfrm>
              <a:off x="790346" y="1492952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01" y="1"/>
                  </a:moveTo>
                  <a:cubicBezTo>
                    <a:pt x="0" y="1"/>
                    <a:pt x="0" y="1769"/>
                    <a:pt x="1101" y="1769"/>
                  </a:cubicBezTo>
                  <a:cubicBezTo>
                    <a:pt x="2235" y="1769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83" name="Google Shape;7683;p27"/>
            <p:cNvSpPr/>
            <p:nvPr/>
          </p:nvSpPr>
          <p:spPr>
            <a:xfrm>
              <a:off x="832314" y="1587881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0" y="1"/>
                    <a:pt x="0" y="1735"/>
                    <a:pt x="1101" y="1735"/>
                  </a:cubicBezTo>
                  <a:cubicBezTo>
                    <a:pt x="2235" y="1735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7684" name="Google Shape;7684;p27"/>
          <p:cNvSpPr/>
          <p:nvPr/>
        </p:nvSpPr>
        <p:spPr>
          <a:xfrm flipH="1">
            <a:off x="-202695" y="-62933"/>
            <a:ext cx="5703801" cy="892952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7685" name="Google Shape;7685;p27"/>
          <p:cNvGrpSpPr/>
          <p:nvPr/>
        </p:nvGrpSpPr>
        <p:grpSpPr>
          <a:xfrm flipH="1">
            <a:off x="11625908" y="-268128"/>
            <a:ext cx="445435" cy="1208568"/>
            <a:chOff x="904476" y="-243594"/>
            <a:chExt cx="438472" cy="1186732"/>
          </a:xfrm>
        </p:grpSpPr>
        <p:sp>
          <p:nvSpPr>
            <p:cNvPr id="7686" name="Google Shape;7686;p27"/>
            <p:cNvSpPr/>
            <p:nvPr/>
          </p:nvSpPr>
          <p:spPr>
            <a:xfrm>
              <a:off x="904476" y="362824"/>
              <a:ext cx="134719" cy="198648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87" name="Google Shape;7687;p27"/>
            <p:cNvSpPr/>
            <p:nvPr/>
          </p:nvSpPr>
          <p:spPr>
            <a:xfrm>
              <a:off x="1121083" y="147893"/>
              <a:ext cx="221865" cy="139272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88" name="Google Shape;7688;p27"/>
            <p:cNvSpPr/>
            <p:nvPr/>
          </p:nvSpPr>
          <p:spPr>
            <a:xfrm>
              <a:off x="926523" y="45086"/>
              <a:ext cx="117673" cy="243525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89" name="Google Shape;7689;p27"/>
            <p:cNvSpPr/>
            <p:nvPr/>
          </p:nvSpPr>
          <p:spPr>
            <a:xfrm>
              <a:off x="1114103" y="299887"/>
              <a:ext cx="171147" cy="210272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90" name="Google Shape;7690;p27"/>
            <p:cNvSpPr/>
            <p:nvPr/>
          </p:nvSpPr>
          <p:spPr>
            <a:xfrm>
              <a:off x="962380" y="553670"/>
              <a:ext cx="142747" cy="313715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91" name="Google Shape;7691;p27"/>
            <p:cNvSpPr/>
            <p:nvPr/>
          </p:nvSpPr>
          <p:spPr>
            <a:xfrm>
              <a:off x="1109101" y="685593"/>
              <a:ext cx="152124" cy="257545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92" name="Google Shape;7692;p27"/>
            <p:cNvSpPr/>
            <p:nvPr/>
          </p:nvSpPr>
          <p:spPr>
            <a:xfrm>
              <a:off x="1073125" y="-243594"/>
              <a:ext cx="112161" cy="1077032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93" name="Google Shape;7693;p27"/>
            <p:cNvSpPr/>
            <p:nvPr/>
          </p:nvSpPr>
          <p:spPr>
            <a:xfrm>
              <a:off x="949020" y="-33577"/>
              <a:ext cx="148379" cy="280432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94" name="Google Shape;7694;p27"/>
            <p:cNvSpPr/>
            <p:nvPr/>
          </p:nvSpPr>
          <p:spPr>
            <a:xfrm>
              <a:off x="1072016" y="255883"/>
              <a:ext cx="139422" cy="185886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95" name="Google Shape;7695;p27"/>
            <p:cNvSpPr/>
            <p:nvPr/>
          </p:nvSpPr>
          <p:spPr>
            <a:xfrm>
              <a:off x="1005186" y="527189"/>
              <a:ext cx="112730" cy="285225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96" name="Google Shape;7696;p27"/>
            <p:cNvSpPr/>
            <p:nvPr/>
          </p:nvSpPr>
          <p:spPr>
            <a:xfrm>
              <a:off x="931735" y="330292"/>
              <a:ext cx="160333" cy="197450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97" name="Google Shape;7697;p27"/>
            <p:cNvSpPr/>
            <p:nvPr/>
          </p:nvSpPr>
          <p:spPr>
            <a:xfrm>
              <a:off x="1075821" y="128692"/>
              <a:ext cx="182142" cy="123395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98" name="Google Shape;7698;p27"/>
            <p:cNvSpPr/>
            <p:nvPr/>
          </p:nvSpPr>
          <p:spPr>
            <a:xfrm>
              <a:off x="994192" y="20495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99" name="Google Shape;7699;p27"/>
            <p:cNvSpPr/>
            <p:nvPr/>
          </p:nvSpPr>
          <p:spPr>
            <a:xfrm>
              <a:off x="1001172" y="17497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00" name="Google Shape;7700;p27"/>
            <p:cNvSpPr/>
            <p:nvPr/>
          </p:nvSpPr>
          <p:spPr>
            <a:xfrm>
              <a:off x="1257979" y="20795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01" name="Google Shape;7701;p27"/>
            <p:cNvSpPr/>
            <p:nvPr/>
          </p:nvSpPr>
          <p:spPr>
            <a:xfrm>
              <a:off x="1264959" y="244919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02" name="Google Shape;7702;p27"/>
            <p:cNvSpPr/>
            <p:nvPr/>
          </p:nvSpPr>
          <p:spPr>
            <a:xfrm>
              <a:off x="1283950" y="22395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03" name="Google Shape;7703;p27"/>
            <p:cNvSpPr/>
            <p:nvPr/>
          </p:nvSpPr>
          <p:spPr>
            <a:xfrm>
              <a:off x="973194" y="47773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04" name="Google Shape;7704;p27"/>
            <p:cNvSpPr/>
            <p:nvPr/>
          </p:nvSpPr>
          <p:spPr>
            <a:xfrm>
              <a:off x="980203" y="45077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05" name="Google Shape;7705;p27"/>
            <p:cNvSpPr/>
            <p:nvPr/>
          </p:nvSpPr>
          <p:spPr>
            <a:xfrm>
              <a:off x="1211009" y="46176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06" name="Google Shape;7706;p27"/>
            <p:cNvSpPr/>
            <p:nvPr/>
          </p:nvSpPr>
          <p:spPr>
            <a:xfrm>
              <a:off x="1222991" y="43178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07" name="Google Shape;7707;p27"/>
            <p:cNvSpPr/>
            <p:nvPr/>
          </p:nvSpPr>
          <p:spPr>
            <a:xfrm>
              <a:off x="1240006" y="457752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08" name="Google Shape;7708;p27"/>
            <p:cNvSpPr/>
            <p:nvPr/>
          </p:nvSpPr>
          <p:spPr>
            <a:xfrm>
              <a:off x="1022171" y="830458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09" name="Google Shape;7709;p27"/>
            <p:cNvSpPr/>
            <p:nvPr/>
          </p:nvSpPr>
          <p:spPr>
            <a:xfrm>
              <a:off x="1047153" y="816469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10" name="Google Shape;7710;p27"/>
            <p:cNvSpPr/>
            <p:nvPr/>
          </p:nvSpPr>
          <p:spPr>
            <a:xfrm>
              <a:off x="1174044" y="8664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11" name="Google Shape;7711;p27"/>
            <p:cNvSpPr/>
            <p:nvPr/>
          </p:nvSpPr>
          <p:spPr>
            <a:xfrm>
              <a:off x="1191029" y="83746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12" name="Google Shape;7712;p27"/>
            <p:cNvSpPr/>
            <p:nvPr/>
          </p:nvSpPr>
          <p:spPr>
            <a:xfrm>
              <a:off x="1207025" y="86643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7713" name="Google Shape;7713;p27"/>
          <p:cNvGrpSpPr/>
          <p:nvPr/>
        </p:nvGrpSpPr>
        <p:grpSpPr>
          <a:xfrm flipH="1">
            <a:off x="167988" y="5664331"/>
            <a:ext cx="505968" cy="1373920"/>
            <a:chOff x="7607455" y="4238363"/>
            <a:chExt cx="438017" cy="1186459"/>
          </a:xfrm>
        </p:grpSpPr>
        <p:sp>
          <p:nvSpPr>
            <p:cNvPr id="7714" name="Google Shape;7714;p27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15" name="Google Shape;7715;p27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16" name="Google Shape;7716;p27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17" name="Google Shape;7717;p27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18" name="Google Shape;7718;p27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19" name="Google Shape;7719;p27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20" name="Google Shape;7720;p27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21" name="Google Shape;7721;p27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22" name="Google Shape;7722;p27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23" name="Google Shape;7723;p27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24" name="Google Shape;7724;p27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25" name="Google Shape;7725;p27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26" name="Google Shape;7726;p27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27" name="Google Shape;7727;p27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28" name="Google Shape;7728;p27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29" name="Google Shape;7729;p27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30" name="Google Shape;7730;p27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31" name="Google Shape;7731;p27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32" name="Google Shape;7732;p27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33" name="Google Shape;7733;p27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34" name="Google Shape;7734;p27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35" name="Google Shape;7735;p27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36" name="Google Shape;7736;p27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37" name="Google Shape;7737;p27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7738" name="Google Shape;7738;p27"/>
          <p:cNvGrpSpPr/>
          <p:nvPr/>
        </p:nvGrpSpPr>
        <p:grpSpPr>
          <a:xfrm>
            <a:off x="11053935" y="5936809"/>
            <a:ext cx="892969" cy="980512"/>
            <a:chOff x="2318158" y="4088320"/>
            <a:chExt cx="1256104" cy="1375835"/>
          </a:xfrm>
        </p:grpSpPr>
        <p:sp>
          <p:nvSpPr>
            <p:cNvPr id="7739" name="Google Shape;7739;p27"/>
            <p:cNvSpPr/>
            <p:nvPr/>
          </p:nvSpPr>
          <p:spPr>
            <a:xfrm>
              <a:off x="2820748" y="4145416"/>
              <a:ext cx="387171" cy="1065798"/>
            </a:xfrm>
            <a:custGeom>
              <a:avLst/>
              <a:gdLst/>
              <a:ahLst/>
              <a:cxnLst/>
              <a:rect l="l" t="t" r="r" b="b"/>
              <a:pathLst>
                <a:path w="12924" h="35577" extrusionOk="0">
                  <a:moveTo>
                    <a:pt x="489" y="0"/>
                  </a:moveTo>
                  <a:cubicBezTo>
                    <a:pt x="233" y="0"/>
                    <a:pt x="1" y="309"/>
                    <a:pt x="235" y="517"/>
                  </a:cubicBezTo>
                  <a:cubicBezTo>
                    <a:pt x="3537" y="3386"/>
                    <a:pt x="6506" y="6622"/>
                    <a:pt x="7940" y="10858"/>
                  </a:cubicBezTo>
                  <a:cubicBezTo>
                    <a:pt x="8741" y="13193"/>
                    <a:pt x="9007" y="15628"/>
                    <a:pt x="9241" y="18097"/>
                  </a:cubicBezTo>
                  <a:cubicBezTo>
                    <a:pt x="9474" y="20832"/>
                    <a:pt x="9575" y="23567"/>
                    <a:pt x="9908" y="26303"/>
                  </a:cubicBezTo>
                  <a:cubicBezTo>
                    <a:pt x="10275" y="29472"/>
                    <a:pt x="10976" y="32507"/>
                    <a:pt x="12243" y="35409"/>
                  </a:cubicBezTo>
                  <a:cubicBezTo>
                    <a:pt x="12297" y="35527"/>
                    <a:pt x="12392" y="35576"/>
                    <a:pt x="12490" y="35576"/>
                  </a:cubicBezTo>
                  <a:cubicBezTo>
                    <a:pt x="12699" y="35576"/>
                    <a:pt x="12923" y="35358"/>
                    <a:pt x="12810" y="35109"/>
                  </a:cubicBezTo>
                  <a:cubicBezTo>
                    <a:pt x="10442" y="29705"/>
                    <a:pt x="10342" y="23868"/>
                    <a:pt x="9841" y="18097"/>
                  </a:cubicBezTo>
                  <a:cubicBezTo>
                    <a:pt x="9641" y="15662"/>
                    <a:pt x="9374" y="13260"/>
                    <a:pt x="8641" y="10958"/>
                  </a:cubicBezTo>
                  <a:cubicBezTo>
                    <a:pt x="8007" y="8990"/>
                    <a:pt x="7073" y="7189"/>
                    <a:pt x="5872" y="5521"/>
                  </a:cubicBezTo>
                  <a:cubicBezTo>
                    <a:pt x="4404" y="3486"/>
                    <a:pt x="2570" y="1718"/>
                    <a:pt x="702" y="84"/>
                  </a:cubicBezTo>
                  <a:cubicBezTo>
                    <a:pt x="635" y="25"/>
                    <a:pt x="561" y="0"/>
                    <a:pt x="4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40" name="Google Shape;7740;p27"/>
            <p:cNvSpPr/>
            <p:nvPr/>
          </p:nvSpPr>
          <p:spPr>
            <a:xfrm>
              <a:off x="3064285" y="4374694"/>
              <a:ext cx="65277" cy="105990"/>
            </a:xfrm>
            <a:custGeom>
              <a:avLst/>
              <a:gdLst/>
              <a:ahLst/>
              <a:cxnLst/>
              <a:rect l="l" t="t" r="r" b="b"/>
              <a:pathLst>
                <a:path w="2179" h="3538" extrusionOk="0">
                  <a:moveTo>
                    <a:pt x="1288" y="0"/>
                  </a:moveTo>
                  <a:cubicBezTo>
                    <a:pt x="15" y="0"/>
                    <a:pt x="176" y="2216"/>
                    <a:pt x="77" y="3037"/>
                  </a:cubicBezTo>
                  <a:cubicBezTo>
                    <a:pt x="44" y="3104"/>
                    <a:pt x="77" y="3137"/>
                    <a:pt x="77" y="3171"/>
                  </a:cubicBezTo>
                  <a:cubicBezTo>
                    <a:pt x="0" y="3324"/>
                    <a:pt x="159" y="3537"/>
                    <a:pt x="343" y="3537"/>
                  </a:cubicBezTo>
                  <a:cubicBezTo>
                    <a:pt x="398" y="3537"/>
                    <a:pt x="456" y="3518"/>
                    <a:pt x="511" y="3471"/>
                  </a:cubicBezTo>
                  <a:cubicBezTo>
                    <a:pt x="1244" y="2837"/>
                    <a:pt x="1845" y="2370"/>
                    <a:pt x="2078" y="1403"/>
                  </a:cubicBezTo>
                  <a:cubicBezTo>
                    <a:pt x="2178" y="836"/>
                    <a:pt x="2078" y="2"/>
                    <a:pt x="1344" y="2"/>
                  </a:cubicBezTo>
                  <a:cubicBezTo>
                    <a:pt x="1325" y="1"/>
                    <a:pt x="1306" y="0"/>
                    <a:pt x="12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41" name="Google Shape;7741;p27"/>
            <p:cNvSpPr/>
            <p:nvPr/>
          </p:nvSpPr>
          <p:spPr>
            <a:xfrm>
              <a:off x="2938682" y="4379847"/>
              <a:ext cx="102934" cy="55781"/>
            </a:xfrm>
            <a:custGeom>
              <a:avLst/>
              <a:gdLst/>
              <a:ahLst/>
              <a:cxnLst/>
              <a:rect l="l" t="t" r="r" b="b"/>
              <a:pathLst>
                <a:path w="3436" h="1862" extrusionOk="0">
                  <a:moveTo>
                    <a:pt x="1421" y="1"/>
                  </a:moveTo>
                  <a:cubicBezTo>
                    <a:pt x="946" y="1"/>
                    <a:pt x="519" y="153"/>
                    <a:pt x="300" y="564"/>
                  </a:cubicBezTo>
                  <a:cubicBezTo>
                    <a:pt x="0" y="1097"/>
                    <a:pt x="601" y="1598"/>
                    <a:pt x="1034" y="1765"/>
                  </a:cubicBezTo>
                  <a:cubicBezTo>
                    <a:pt x="1230" y="1833"/>
                    <a:pt x="1427" y="1862"/>
                    <a:pt x="1624" y="1862"/>
                  </a:cubicBezTo>
                  <a:cubicBezTo>
                    <a:pt x="2201" y="1862"/>
                    <a:pt x="2772" y="1613"/>
                    <a:pt x="3269" y="1364"/>
                  </a:cubicBezTo>
                  <a:cubicBezTo>
                    <a:pt x="3436" y="1264"/>
                    <a:pt x="3436" y="1131"/>
                    <a:pt x="3369" y="997"/>
                  </a:cubicBezTo>
                  <a:cubicBezTo>
                    <a:pt x="3436" y="897"/>
                    <a:pt x="3436" y="731"/>
                    <a:pt x="3303" y="630"/>
                  </a:cubicBezTo>
                  <a:cubicBezTo>
                    <a:pt x="2889" y="316"/>
                    <a:pt x="2105" y="1"/>
                    <a:pt x="14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42" name="Google Shape;7742;p27"/>
            <p:cNvSpPr/>
            <p:nvPr/>
          </p:nvSpPr>
          <p:spPr>
            <a:xfrm>
              <a:off x="2984634" y="4243550"/>
              <a:ext cx="61982" cy="103204"/>
            </a:xfrm>
            <a:custGeom>
              <a:avLst/>
              <a:gdLst/>
              <a:ahLst/>
              <a:cxnLst/>
              <a:rect l="l" t="t" r="r" b="b"/>
              <a:pathLst>
                <a:path w="2069" h="3445" extrusionOk="0">
                  <a:moveTo>
                    <a:pt x="1049" y="0"/>
                  </a:moveTo>
                  <a:cubicBezTo>
                    <a:pt x="500" y="0"/>
                    <a:pt x="261" y="641"/>
                    <a:pt x="167" y="1078"/>
                  </a:cubicBezTo>
                  <a:cubicBezTo>
                    <a:pt x="1" y="1878"/>
                    <a:pt x="134" y="2479"/>
                    <a:pt x="468" y="3179"/>
                  </a:cubicBezTo>
                  <a:cubicBezTo>
                    <a:pt x="534" y="3279"/>
                    <a:pt x="601" y="3312"/>
                    <a:pt x="701" y="3312"/>
                  </a:cubicBezTo>
                  <a:cubicBezTo>
                    <a:pt x="740" y="3390"/>
                    <a:pt x="812" y="3445"/>
                    <a:pt x="892" y="3445"/>
                  </a:cubicBezTo>
                  <a:cubicBezTo>
                    <a:pt x="950" y="3445"/>
                    <a:pt x="1012" y="3416"/>
                    <a:pt x="1068" y="3346"/>
                  </a:cubicBezTo>
                  <a:cubicBezTo>
                    <a:pt x="1535" y="2779"/>
                    <a:pt x="2069" y="2045"/>
                    <a:pt x="2002" y="1278"/>
                  </a:cubicBezTo>
                  <a:cubicBezTo>
                    <a:pt x="1969" y="777"/>
                    <a:pt x="1735" y="110"/>
                    <a:pt x="1168" y="10"/>
                  </a:cubicBezTo>
                  <a:cubicBezTo>
                    <a:pt x="1127" y="4"/>
                    <a:pt x="1087" y="0"/>
                    <a:pt x="10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43" name="Google Shape;7743;p27"/>
            <p:cNvSpPr/>
            <p:nvPr/>
          </p:nvSpPr>
          <p:spPr>
            <a:xfrm>
              <a:off x="2864723" y="4267424"/>
              <a:ext cx="95984" cy="57548"/>
            </a:xfrm>
            <a:custGeom>
              <a:avLst/>
              <a:gdLst/>
              <a:ahLst/>
              <a:cxnLst/>
              <a:rect l="l" t="t" r="r" b="b"/>
              <a:pathLst>
                <a:path w="3204" h="1921" extrusionOk="0">
                  <a:moveTo>
                    <a:pt x="2084" y="0"/>
                  </a:moveTo>
                  <a:cubicBezTo>
                    <a:pt x="1874" y="0"/>
                    <a:pt x="1664" y="21"/>
                    <a:pt x="1468" y="47"/>
                  </a:cubicBezTo>
                  <a:cubicBezTo>
                    <a:pt x="935" y="114"/>
                    <a:pt x="368" y="314"/>
                    <a:pt x="201" y="881"/>
                  </a:cubicBezTo>
                  <a:cubicBezTo>
                    <a:pt x="1" y="1481"/>
                    <a:pt x="735" y="1848"/>
                    <a:pt x="1235" y="1915"/>
                  </a:cubicBezTo>
                  <a:cubicBezTo>
                    <a:pt x="1273" y="1919"/>
                    <a:pt x="1311" y="1920"/>
                    <a:pt x="1349" y="1920"/>
                  </a:cubicBezTo>
                  <a:cubicBezTo>
                    <a:pt x="2011" y="1920"/>
                    <a:pt x="2661" y="1389"/>
                    <a:pt x="3103" y="948"/>
                  </a:cubicBezTo>
                  <a:cubicBezTo>
                    <a:pt x="3203" y="814"/>
                    <a:pt x="3170" y="681"/>
                    <a:pt x="3103" y="581"/>
                  </a:cubicBezTo>
                  <a:cubicBezTo>
                    <a:pt x="3170" y="481"/>
                    <a:pt x="3170" y="314"/>
                    <a:pt x="3003" y="214"/>
                  </a:cubicBezTo>
                  <a:cubicBezTo>
                    <a:pt x="2739" y="51"/>
                    <a:pt x="2412" y="0"/>
                    <a:pt x="20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44" name="Google Shape;7744;p27"/>
            <p:cNvSpPr/>
            <p:nvPr/>
          </p:nvSpPr>
          <p:spPr>
            <a:xfrm>
              <a:off x="2886830" y="4133733"/>
              <a:ext cx="43888" cy="88135"/>
            </a:xfrm>
            <a:custGeom>
              <a:avLst/>
              <a:gdLst/>
              <a:ahLst/>
              <a:cxnLst/>
              <a:rect l="l" t="t" r="r" b="b"/>
              <a:pathLst>
                <a:path w="1465" h="2942" extrusionOk="0">
                  <a:moveTo>
                    <a:pt x="669" y="1"/>
                  </a:moveTo>
                  <a:cubicBezTo>
                    <a:pt x="206" y="1"/>
                    <a:pt x="0" y="724"/>
                    <a:pt x="30" y="1108"/>
                  </a:cubicBezTo>
                  <a:cubicBezTo>
                    <a:pt x="63" y="1608"/>
                    <a:pt x="330" y="1975"/>
                    <a:pt x="497" y="2442"/>
                  </a:cubicBezTo>
                  <a:cubicBezTo>
                    <a:pt x="497" y="2475"/>
                    <a:pt x="497" y="2509"/>
                    <a:pt x="530" y="2575"/>
                  </a:cubicBezTo>
                  <a:cubicBezTo>
                    <a:pt x="428" y="2729"/>
                    <a:pt x="601" y="2942"/>
                    <a:pt x="792" y="2942"/>
                  </a:cubicBezTo>
                  <a:cubicBezTo>
                    <a:pt x="850" y="2942"/>
                    <a:pt x="910" y="2922"/>
                    <a:pt x="964" y="2876"/>
                  </a:cubicBezTo>
                  <a:cubicBezTo>
                    <a:pt x="1398" y="2509"/>
                    <a:pt x="1431" y="1841"/>
                    <a:pt x="1464" y="1308"/>
                  </a:cubicBezTo>
                  <a:cubicBezTo>
                    <a:pt x="1464" y="874"/>
                    <a:pt x="1331" y="207"/>
                    <a:pt x="864" y="40"/>
                  </a:cubicBezTo>
                  <a:cubicBezTo>
                    <a:pt x="795" y="13"/>
                    <a:pt x="730" y="1"/>
                    <a:pt x="6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45" name="Google Shape;7745;p27"/>
            <p:cNvSpPr/>
            <p:nvPr/>
          </p:nvSpPr>
          <p:spPr>
            <a:xfrm>
              <a:off x="2800768" y="4184328"/>
              <a:ext cx="81994" cy="56021"/>
            </a:xfrm>
            <a:custGeom>
              <a:avLst/>
              <a:gdLst/>
              <a:ahLst/>
              <a:cxnLst/>
              <a:rect l="l" t="t" r="r" b="b"/>
              <a:pathLst>
                <a:path w="2737" h="1870" extrusionOk="0">
                  <a:moveTo>
                    <a:pt x="1780" y="1"/>
                  </a:moveTo>
                  <a:cubicBezTo>
                    <a:pt x="960" y="1"/>
                    <a:pt x="26" y="432"/>
                    <a:pt x="1" y="1253"/>
                  </a:cubicBezTo>
                  <a:cubicBezTo>
                    <a:pt x="1" y="1704"/>
                    <a:pt x="430" y="1870"/>
                    <a:pt x="804" y="1870"/>
                  </a:cubicBezTo>
                  <a:cubicBezTo>
                    <a:pt x="873" y="1870"/>
                    <a:pt x="940" y="1864"/>
                    <a:pt x="1002" y="1854"/>
                  </a:cubicBezTo>
                  <a:cubicBezTo>
                    <a:pt x="1702" y="1787"/>
                    <a:pt x="2269" y="1187"/>
                    <a:pt x="2536" y="553"/>
                  </a:cubicBezTo>
                  <a:cubicBezTo>
                    <a:pt x="2703" y="453"/>
                    <a:pt x="2736" y="219"/>
                    <a:pt x="2536" y="152"/>
                  </a:cubicBezTo>
                  <a:cubicBezTo>
                    <a:pt x="2324" y="51"/>
                    <a:pt x="2059" y="1"/>
                    <a:pt x="17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46" name="Google Shape;7746;p27"/>
            <p:cNvSpPr/>
            <p:nvPr/>
          </p:nvSpPr>
          <p:spPr>
            <a:xfrm>
              <a:off x="2774797" y="4088320"/>
              <a:ext cx="73995" cy="73606"/>
            </a:xfrm>
            <a:custGeom>
              <a:avLst/>
              <a:gdLst/>
              <a:ahLst/>
              <a:cxnLst/>
              <a:rect l="l" t="t" r="r" b="b"/>
              <a:pathLst>
                <a:path w="2470" h="2457" extrusionOk="0">
                  <a:moveTo>
                    <a:pt x="798" y="0"/>
                  </a:moveTo>
                  <a:cubicBezTo>
                    <a:pt x="721" y="0"/>
                    <a:pt x="644" y="17"/>
                    <a:pt x="568" y="55"/>
                  </a:cubicBezTo>
                  <a:cubicBezTo>
                    <a:pt x="1" y="355"/>
                    <a:pt x="201" y="1123"/>
                    <a:pt x="534" y="1489"/>
                  </a:cubicBezTo>
                  <a:cubicBezTo>
                    <a:pt x="868" y="1923"/>
                    <a:pt x="1468" y="2390"/>
                    <a:pt x="2035" y="2390"/>
                  </a:cubicBezTo>
                  <a:cubicBezTo>
                    <a:pt x="2091" y="2435"/>
                    <a:pt x="2158" y="2457"/>
                    <a:pt x="2222" y="2457"/>
                  </a:cubicBezTo>
                  <a:cubicBezTo>
                    <a:pt x="2350" y="2457"/>
                    <a:pt x="2469" y="2368"/>
                    <a:pt x="2469" y="2190"/>
                  </a:cubicBezTo>
                  <a:cubicBezTo>
                    <a:pt x="2469" y="1690"/>
                    <a:pt x="2102" y="1123"/>
                    <a:pt x="1802" y="722"/>
                  </a:cubicBezTo>
                  <a:cubicBezTo>
                    <a:pt x="1579" y="443"/>
                    <a:pt x="1192" y="0"/>
                    <a:pt x="7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47" name="Google Shape;7747;p27"/>
            <p:cNvSpPr/>
            <p:nvPr/>
          </p:nvSpPr>
          <p:spPr>
            <a:xfrm>
              <a:off x="2922686" y="4298787"/>
              <a:ext cx="651576" cy="1046356"/>
            </a:xfrm>
            <a:custGeom>
              <a:avLst/>
              <a:gdLst/>
              <a:ahLst/>
              <a:cxnLst/>
              <a:rect l="l" t="t" r="r" b="b"/>
              <a:pathLst>
                <a:path w="21750" h="34928" extrusionOk="0">
                  <a:moveTo>
                    <a:pt x="20882" y="1"/>
                  </a:moveTo>
                  <a:cubicBezTo>
                    <a:pt x="15445" y="2503"/>
                    <a:pt x="8940" y="5204"/>
                    <a:pt x="5338" y="10308"/>
                  </a:cubicBezTo>
                  <a:cubicBezTo>
                    <a:pt x="1535" y="15745"/>
                    <a:pt x="0" y="20749"/>
                    <a:pt x="1201" y="27387"/>
                  </a:cubicBezTo>
                  <a:cubicBezTo>
                    <a:pt x="1635" y="29789"/>
                    <a:pt x="3370" y="32824"/>
                    <a:pt x="3269" y="34892"/>
                  </a:cubicBezTo>
                  <a:lnTo>
                    <a:pt x="3603" y="34792"/>
                  </a:lnTo>
                  <a:cubicBezTo>
                    <a:pt x="3958" y="34886"/>
                    <a:pt x="4367" y="34928"/>
                    <a:pt x="4813" y="34928"/>
                  </a:cubicBezTo>
                  <a:cubicBezTo>
                    <a:pt x="7383" y="34928"/>
                    <a:pt x="11181" y="33534"/>
                    <a:pt x="12943" y="32624"/>
                  </a:cubicBezTo>
                  <a:cubicBezTo>
                    <a:pt x="15878" y="31090"/>
                    <a:pt x="18180" y="29022"/>
                    <a:pt x="19581" y="26086"/>
                  </a:cubicBezTo>
                  <a:cubicBezTo>
                    <a:pt x="21749" y="21750"/>
                    <a:pt x="21416" y="16513"/>
                    <a:pt x="21116" y="11743"/>
                  </a:cubicBezTo>
                  <a:cubicBezTo>
                    <a:pt x="20882" y="7806"/>
                    <a:pt x="20248" y="3803"/>
                    <a:pt x="208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48" name="Google Shape;7748;p27"/>
            <p:cNvSpPr/>
            <p:nvPr/>
          </p:nvSpPr>
          <p:spPr>
            <a:xfrm>
              <a:off x="2914239" y="4374065"/>
              <a:ext cx="577850" cy="1059986"/>
            </a:xfrm>
            <a:custGeom>
              <a:avLst/>
              <a:gdLst/>
              <a:ahLst/>
              <a:cxnLst/>
              <a:rect l="l" t="t" r="r" b="b"/>
              <a:pathLst>
                <a:path w="19289" h="35383" extrusionOk="0">
                  <a:moveTo>
                    <a:pt x="18746" y="0"/>
                  </a:moveTo>
                  <a:cubicBezTo>
                    <a:pt x="18623" y="0"/>
                    <a:pt x="18503" y="65"/>
                    <a:pt x="18429" y="223"/>
                  </a:cubicBezTo>
                  <a:cubicBezTo>
                    <a:pt x="15960" y="5260"/>
                    <a:pt x="13625" y="10397"/>
                    <a:pt x="11524" y="15601"/>
                  </a:cubicBezTo>
                  <a:cubicBezTo>
                    <a:pt x="10456" y="18236"/>
                    <a:pt x="9489" y="20871"/>
                    <a:pt x="8522" y="23506"/>
                  </a:cubicBezTo>
                  <a:cubicBezTo>
                    <a:pt x="7788" y="25608"/>
                    <a:pt x="6787" y="27609"/>
                    <a:pt x="5486" y="29377"/>
                  </a:cubicBezTo>
                  <a:cubicBezTo>
                    <a:pt x="4018" y="31379"/>
                    <a:pt x="2217" y="33113"/>
                    <a:pt x="316" y="34681"/>
                  </a:cubicBezTo>
                  <a:cubicBezTo>
                    <a:pt x="1" y="34970"/>
                    <a:pt x="306" y="35383"/>
                    <a:pt x="645" y="35383"/>
                  </a:cubicBezTo>
                  <a:cubicBezTo>
                    <a:pt x="737" y="35383"/>
                    <a:pt x="831" y="35353"/>
                    <a:pt x="916" y="35281"/>
                  </a:cubicBezTo>
                  <a:cubicBezTo>
                    <a:pt x="4285" y="32446"/>
                    <a:pt x="7087" y="29210"/>
                    <a:pt x="8789" y="25141"/>
                  </a:cubicBezTo>
                  <a:cubicBezTo>
                    <a:pt x="9856" y="22572"/>
                    <a:pt x="10690" y="19904"/>
                    <a:pt x="11724" y="17335"/>
                  </a:cubicBezTo>
                  <a:cubicBezTo>
                    <a:pt x="12758" y="14667"/>
                    <a:pt x="13892" y="11998"/>
                    <a:pt x="15060" y="9396"/>
                  </a:cubicBezTo>
                  <a:cubicBezTo>
                    <a:pt x="16361" y="6428"/>
                    <a:pt x="17728" y="3525"/>
                    <a:pt x="19129" y="623"/>
                  </a:cubicBezTo>
                  <a:cubicBezTo>
                    <a:pt x="19289" y="304"/>
                    <a:pt x="19012" y="0"/>
                    <a:pt x="18746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49" name="Google Shape;7749;p27"/>
            <p:cNvSpPr/>
            <p:nvPr/>
          </p:nvSpPr>
          <p:spPr>
            <a:xfrm>
              <a:off x="3304736" y="4462763"/>
              <a:ext cx="202153" cy="167133"/>
            </a:xfrm>
            <a:custGeom>
              <a:avLst/>
              <a:gdLst/>
              <a:ahLst/>
              <a:cxnLst/>
              <a:rect l="l" t="t" r="r" b="b"/>
              <a:pathLst>
                <a:path w="6748" h="5579" extrusionOk="0">
                  <a:moveTo>
                    <a:pt x="521" y="0"/>
                  </a:moveTo>
                  <a:cubicBezTo>
                    <a:pt x="261" y="0"/>
                    <a:pt x="1" y="194"/>
                    <a:pt x="122" y="498"/>
                  </a:cubicBezTo>
                  <a:cubicBezTo>
                    <a:pt x="689" y="2066"/>
                    <a:pt x="1423" y="3600"/>
                    <a:pt x="1657" y="5268"/>
                  </a:cubicBezTo>
                  <a:cubicBezTo>
                    <a:pt x="1681" y="5483"/>
                    <a:pt x="1876" y="5578"/>
                    <a:pt x="2058" y="5578"/>
                  </a:cubicBezTo>
                  <a:cubicBezTo>
                    <a:pt x="2130" y="5578"/>
                    <a:pt x="2200" y="5563"/>
                    <a:pt x="2257" y="5535"/>
                  </a:cubicBezTo>
                  <a:cubicBezTo>
                    <a:pt x="3591" y="4901"/>
                    <a:pt x="4892" y="4200"/>
                    <a:pt x="6293" y="3733"/>
                  </a:cubicBezTo>
                  <a:cubicBezTo>
                    <a:pt x="6747" y="3582"/>
                    <a:pt x="6625" y="2910"/>
                    <a:pt x="6200" y="2910"/>
                  </a:cubicBezTo>
                  <a:cubicBezTo>
                    <a:pt x="6157" y="2910"/>
                    <a:pt x="6110" y="2917"/>
                    <a:pt x="6060" y="2933"/>
                  </a:cubicBezTo>
                  <a:cubicBezTo>
                    <a:pt x="4783" y="3368"/>
                    <a:pt x="3582" y="3980"/>
                    <a:pt x="2369" y="4549"/>
                  </a:cubicBezTo>
                  <a:lnTo>
                    <a:pt x="2369" y="4549"/>
                  </a:lnTo>
                  <a:cubicBezTo>
                    <a:pt x="2072" y="3079"/>
                    <a:pt x="1431" y="1698"/>
                    <a:pt x="923" y="264"/>
                  </a:cubicBezTo>
                  <a:cubicBezTo>
                    <a:pt x="857" y="81"/>
                    <a:pt x="689" y="0"/>
                    <a:pt x="52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50" name="Google Shape;7750;p27"/>
            <p:cNvSpPr/>
            <p:nvPr/>
          </p:nvSpPr>
          <p:spPr>
            <a:xfrm>
              <a:off x="3227452" y="4556973"/>
              <a:ext cx="280732" cy="217192"/>
            </a:xfrm>
            <a:custGeom>
              <a:avLst/>
              <a:gdLst/>
              <a:ahLst/>
              <a:cxnLst/>
              <a:rect l="l" t="t" r="r" b="b"/>
              <a:pathLst>
                <a:path w="9371" h="7250" extrusionOk="0">
                  <a:moveTo>
                    <a:pt x="515" y="0"/>
                  </a:moveTo>
                  <a:cubicBezTo>
                    <a:pt x="262" y="0"/>
                    <a:pt x="0" y="201"/>
                    <a:pt x="100" y="522"/>
                  </a:cubicBezTo>
                  <a:cubicBezTo>
                    <a:pt x="668" y="2657"/>
                    <a:pt x="2002" y="4591"/>
                    <a:pt x="2235" y="6826"/>
                  </a:cubicBezTo>
                  <a:cubicBezTo>
                    <a:pt x="2269" y="7060"/>
                    <a:pt x="2435" y="7226"/>
                    <a:pt x="2669" y="7226"/>
                  </a:cubicBezTo>
                  <a:cubicBezTo>
                    <a:pt x="2844" y="7242"/>
                    <a:pt x="3018" y="7250"/>
                    <a:pt x="3192" y="7250"/>
                  </a:cubicBezTo>
                  <a:cubicBezTo>
                    <a:pt x="5241" y="7250"/>
                    <a:pt x="7221" y="6209"/>
                    <a:pt x="8973" y="5225"/>
                  </a:cubicBezTo>
                  <a:cubicBezTo>
                    <a:pt x="9371" y="4998"/>
                    <a:pt x="9117" y="4434"/>
                    <a:pt x="8745" y="4434"/>
                  </a:cubicBezTo>
                  <a:cubicBezTo>
                    <a:pt x="8679" y="4434"/>
                    <a:pt x="8610" y="4451"/>
                    <a:pt x="8540" y="4491"/>
                  </a:cubicBezTo>
                  <a:cubicBezTo>
                    <a:pt x="6914" y="5411"/>
                    <a:pt x="5091" y="6416"/>
                    <a:pt x="3174" y="6416"/>
                  </a:cubicBezTo>
                  <a:cubicBezTo>
                    <a:pt x="3121" y="6416"/>
                    <a:pt x="3069" y="6416"/>
                    <a:pt x="3016" y="6414"/>
                  </a:cubicBezTo>
                  <a:lnTo>
                    <a:pt x="3016" y="6414"/>
                  </a:lnTo>
                  <a:cubicBezTo>
                    <a:pt x="2680" y="4257"/>
                    <a:pt x="1466" y="2390"/>
                    <a:pt x="901" y="288"/>
                  </a:cubicBezTo>
                  <a:cubicBezTo>
                    <a:pt x="848" y="89"/>
                    <a:pt x="683" y="0"/>
                    <a:pt x="51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51" name="Google Shape;7751;p27"/>
            <p:cNvSpPr/>
            <p:nvPr/>
          </p:nvSpPr>
          <p:spPr>
            <a:xfrm>
              <a:off x="3129528" y="4660889"/>
              <a:ext cx="387830" cy="265723"/>
            </a:xfrm>
            <a:custGeom>
              <a:avLst/>
              <a:gdLst/>
              <a:ahLst/>
              <a:cxnLst/>
              <a:rect l="l" t="t" r="r" b="b"/>
              <a:pathLst>
                <a:path w="12946" h="8870" extrusionOk="0">
                  <a:moveTo>
                    <a:pt x="515" y="1"/>
                  </a:moveTo>
                  <a:cubicBezTo>
                    <a:pt x="262" y="1"/>
                    <a:pt x="0" y="201"/>
                    <a:pt x="100" y="522"/>
                  </a:cubicBezTo>
                  <a:cubicBezTo>
                    <a:pt x="901" y="3324"/>
                    <a:pt x="2135" y="6026"/>
                    <a:pt x="3403" y="8661"/>
                  </a:cubicBezTo>
                  <a:cubicBezTo>
                    <a:pt x="3458" y="8800"/>
                    <a:pt x="3630" y="8869"/>
                    <a:pt x="3782" y="8869"/>
                  </a:cubicBezTo>
                  <a:cubicBezTo>
                    <a:pt x="3812" y="8869"/>
                    <a:pt x="3842" y="8867"/>
                    <a:pt x="3870" y="8861"/>
                  </a:cubicBezTo>
                  <a:cubicBezTo>
                    <a:pt x="6739" y="8094"/>
                    <a:pt x="9541" y="7127"/>
                    <a:pt x="12443" y="6559"/>
                  </a:cubicBezTo>
                  <a:cubicBezTo>
                    <a:pt x="12945" y="6465"/>
                    <a:pt x="12797" y="5750"/>
                    <a:pt x="12333" y="5750"/>
                  </a:cubicBezTo>
                  <a:cubicBezTo>
                    <a:pt x="12304" y="5750"/>
                    <a:pt x="12274" y="5753"/>
                    <a:pt x="12242" y="5759"/>
                  </a:cubicBezTo>
                  <a:cubicBezTo>
                    <a:pt x="9420" y="6304"/>
                    <a:pt x="6720" y="7220"/>
                    <a:pt x="3966" y="7971"/>
                  </a:cubicBezTo>
                  <a:lnTo>
                    <a:pt x="3966" y="7971"/>
                  </a:lnTo>
                  <a:cubicBezTo>
                    <a:pt x="2781" y="5466"/>
                    <a:pt x="1640" y="2954"/>
                    <a:pt x="901" y="288"/>
                  </a:cubicBezTo>
                  <a:cubicBezTo>
                    <a:pt x="848" y="89"/>
                    <a:pt x="683" y="1"/>
                    <a:pt x="515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52" name="Google Shape;7752;p27"/>
            <p:cNvSpPr/>
            <p:nvPr/>
          </p:nvSpPr>
          <p:spPr>
            <a:xfrm>
              <a:off x="3050985" y="4859733"/>
              <a:ext cx="447385" cy="249276"/>
            </a:xfrm>
            <a:custGeom>
              <a:avLst/>
              <a:gdLst/>
              <a:ahLst/>
              <a:cxnLst/>
              <a:rect l="l" t="t" r="r" b="b"/>
              <a:pathLst>
                <a:path w="14934" h="8321" extrusionOk="0">
                  <a:moveTo>
                    <a:pt x="511" y="1"/>
                  </a:moveTo>
                  <a:cubicBezTo>
                    <a:pt x="254" y="1"/>
                    <a:pt x="0" y="201"/>
                    <a:pt x="121" y="522"/>
                  </a:cubicBezTo>
                  <a:cubicBezTo>
                    <a:pt x="1021" y="3157"/>
                    <a:pt x="2689" y="5425"/>
                    <a:pt x="3690" y="8027"/>
                  </a:cubicBezTo>
                  <a:cubicBezTo>
                    <a:pt x="3771" y="8163"/>
                    <a:pt x="3919" y="8321"/>
                    <a:pt x="4097" y="8321"/>
                  </a:cubicBezTo>
                  <a:cubicBezTo>
                    <a:pt x="4138" y="8321"/>
                    <a:pt x="4180" y="8313"/>
                    <a:pt x="4224" y="8294"/>
                  </a:cubicBezTo>
                  <a:cubicBezTo>
                    <a:pt x="7626" y="6960"/>
                    <a:pt x="10795" y="4958"/>
                    <a:pt x="14431" y="4291"/>
                  </a:cubicBezTo>
                  <a:cubicBezTo>
                    <a:pt x="14933" y="4197"/>
                    <a:pt x="14756" y="3482"/>
                    <a:pt x="14288" y="3482"/>
                  </a:cubicBezTo>
                  <a:cubicBezTo>
                    <a:pt x="14259" y="3482"/>
                    <a:pt x="14229" y="3485"/>
                    <a:pt x="14197" y="3491"/>
                  </a:cubicBezTo>
                  <a:cubicBezTo>
                    <a:pt x="10680" y="4136"/>
                    <a:pt x="7599" y="6030"/>
                    <a:pt x="4322" y="7361"/>
                  </a:cubicBezTo>
                  <a:lnTo>
                    <a:pt x="4322" y="7361"/>
                  </a:lnTo>
                  <a:cubicBezTo>
                    <a:pt x="3336" y="4938"/>
                    <a:pt x="1772" y="2777"/>
                    <a:pt x="921" y="288"/>
                  </a:cubicBezTo>
                  <a:cubicBezTo>
                    <a:pt x="855" y="89"/>
                    <a:pt x="682" y="1"/>
                    <a:pt x="51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53" name="Google Shape;7753;p27"/>
            <p:cNvSpPr/>
            <p:nvPr/>
          </p:nvSpPr>
          <p:spPr>
            <a:xfrm>
              <a:off x="3031125" y="5077958"/>
              <a:ext cx="279653" cy="177648"/>
            </a:xfrm>
            <a:custGeom>
              <a:avLst/>
              <a:gdLst/>
              <a:ahLst/>
              <a:cxnLst/>
              <a:rect l="l" t="t" r="r" b="b"/>
              <a:pathLst>
                <a:path w="9335" h="5930" extrusionOk="0">
                  <a:moveTo>
                    <a:pt x="561" y="0"/>
                  </a:moveTo>
                  <a:cubicBezTo>
                    <a:pt x="287" y="0"/>
                    <a:pt x="0" y="289"/>
                    <a:pt x="183" y="609"/>
                  </a:cubicBezTo>
                  <a:cubicBezTo>
                    <a:pt x="984" y="2177"/>
                    <a:pt x="1317" y="3978"/>
                    <a:pt x="1851" y="5612"/>
                  </a:cubicBezTo>
                  <a:cubicBezTo>
                    <a:pt x="1906" y="5805"/>
                    <a:pt x="2075" y="5930"/>
                    <a:pt x="2264" y="5930"/>
                  </a:cubicBezTo>
                  <a:cubicBezTo>
                    <a:pt x="2303" y="5930"/>
                    <a:pt x="2344" y="5924"/>
                    <a:pt x="2385" y="5913"/>
                  </a:cubicBezTo>
                  <a:cubicBezTo>
                    <a:pt x="4653" y="5145"/>
                    <a:pt x="6688" y="3878"/>
                    <a:pt x="8889" y="2977"/>
                  </a:cubicBezTo>
                  <a:cubicBezTo>
                    <a:pt x="9335" y="2799"/>
                    <a:pt x="9225" y="2145"/>
                    <a:pt x="8842" y="2145"/>
                  </a:cubicBezTo>
                  <a:cubicBezTo>
                    <a:pt x="8795" y="2145"/>
                    <a:pt x="8744" y="2155"/>
                    <a:pt x="8689" y="2177"/>
                  </a:cubicBezTo>
                  <a:cubicBezTo>
                    <a:pt x="6583" y="3026"/>
                    <a:pt x="4654" y="4201"/>
                    <a:pt x="2540" y="4975"/>
                  </a:cubicBezTo>
                  <a:lnTo>
                    <a:pt x="2540" y="4975"/>
                  </a:lnTo>
                  <a:cubicBezTo>
                    <a:pt x="2025" y="3368"/>
                    <a:pt x="1679" y="1676"/>
                    <a:pt x="884" y="209"/>
                  </a:cubicBezTo>
                  <a:cubicBezTo>
                    <a:pt x="810" y="61"/>
                    <a:pt x="687" y="0"/>
                    <a:pt x="56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54" name="Google Shape;7754;p27"/>
            <p:cNvSpPr/>
            <p:nvPr/>
          </p:nvSpPr>
          <p:spPr>
            <a:xfrm>
              <a:off x="3079562" y="4761449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0"/>
                  </a:moveTo>
                  <a:cubicBezTo>
                    <a:pt x="1" y="0"/>
                    <a:pt x="1" y="834"/>
                    <a:pt x="534" y="834"/>
                  </a:cubicBezTo>
                  <a:cubicBezTo>
                    <a:pt x="1068" y="834"/>
                    <a:pt x="1068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55" name="Google Shape;7755;p27"/>
            <p:cNvSpPr/>
            <p:nvPr/>
          </p:nvSpPr>
          <p:spPr>
            <a:xfrm>
              <a:off x="3044604" y="4794400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00" y="1"/>
                  </a:moveTo>
                  <a:cubicBezTo>
                    <a:pt x="0" y="1"/>
                    <a:pt x="0" y="835"/>
                    <a:pt x="500" y="835"/>
                  </a:cubicBezTo>
                  <a:cubicBezTo>
                    <a:pt x="1034" y="835"/>
                    <a:pt x="1034" y="1"/>
                    <a:pt x="500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56" name="Google Shape;7756;p27"/>
            <p:cNvSpPr/>
            <p:nvPr/>
          </p:nvSpPr>
          <p:spPr>
            <a:xfrm>
              <a:off x="3030615" y="473544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57" name="Google Shape;7757;p27"/>
            <p:cNvSpPr/>
            <p:nvPr/>
          </p:nvSpPr>
          <p:spPr>
            <a:xfrm>
              <a:off x="3412306" y="491131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35" y="835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58" name="Google Shape;7758;p27"/>
            <p:cNvSpPr/>
            <p:nvPr/>
          </p:nvSpPr>
          <p:spPr>
            <a:xfrm>
              <a:off x="3373334" y="4941301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59" name="Google Shape;7759;p27"/>
            <p:cNvSpPr/>
            <p:nvPr/>
          </p:nvSpPr>
          <p:spPr>
            <a:xfrm>
              <a:off x="3262410" y="5198109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60" name="Google Shape;7760;p27"/>
            <p:cNvSpPr/>
            <p:nvPr/>
          </p:nvSpPr>
          <p:spPr>
            <a:xfrm>
              <a:off x="3220442" y="52310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61" name="Google Shape;7761;p27"/>
            <p:cNvSpPr/>
            <p:nvPr/>
          </p:nvSpPr>
          <p:spPr>
            <a:xfrm>
              <a:off x="3213463" y="47134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34" y="801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62" name="Google Shape;7762;p27"/>
            <p:cNvSpPr/>
            <p:nvPr/>
          </p:nvSpPr>
          <p:spPr>
            <a:xfrm>
              <a:off x="3190487" y="4654508"/>
              <a:ext cx="31995" cy="24026"/>
            </a:xfrm>
            <a:custGeom>
              <a:avLst/>
              <a:gdLst/>
              <a:ahLst/>
              <a:cxnLst/>
              <a:rect l="l" t="t" r="r" b="b"/>
              <a:pathLst>
                <a:path w="1068" h="802" extrusionOk="0">
                  <a:moveTo>
                    <a:pt x="534" y="1"/>
                  </a:moveTo>
                  <a:cubicBezTo>
                    <a:pt x="0" y="1"/>
                    <a:pt x="0" y="802"/>
                    <a:pt x="534" y="802"/>
                  </a:cubicBezTo>
                  <a:cubicBezTo>
                    <a:pt x="1068" y="802"/>
                    <a:pt x="1068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63" name="Google Shape;7763;p27"/>
            <p:cNvSpPr/>
            <p:nvPr/>
          </p:nvSpPr>
          <p:spPr>
            <a:xfrm>
              <a:off x="3474254" y="460855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1" y="1"/>
                    <a:pt x="1" y="834"/>
                    <a:pt x="534" y="834"/>
                  </a:cubicBezTo>
                  <a:cubicBezTo>
                    <a:pt x="1035" y="834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64" name="Google Shape;7764;p27"/>
            <p:cNvSpPr/>
            <p:nvPr/>
          </p:nvSpPr>
          <p:spPr>
            <a:xfrm>
              <a:off x="3425307" y="4644533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0"/>
                  </a:moveTo>
                  <a:cubicBezTo>
                    <a:pt x="0" y="0"/>
                    <a:pt x="0" y="834"/>
                    <a:pt x="534" y="834"/>
                  </a:cubicBezTo>
                  <a:cubicBezTo>
                    <a:pt x="1034" y="834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65" name="Google Shape;7765;p27"/>
            <p:cNvSpPr/>
            <p:nvPr/>
          </p:nvSpPr>
          <p:spPr>
            <a:xfrm>
              <a:off x="3366355" y="443268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66" name="Google Shape;7766;p27"/>
            <p:cNvSpPr/>
            <p:nvPr/>
          </p:nvSpPr>
          <p:spPr>
            <a:xfrm>
              <a:off x="3399305" y="4380745"/>
              <a:ext cx="31006" cy="24985"/>
            </a:xfrm>
            <a:custGeom>
              <a:avLst/>
              <a:gdLst/>
              <a:ahLst/>
              <a:cxnLst/>
              <a:rect l="l" t="t" r="r" b="b"/>
              <a:pathLst>
                <a:path w="1035" h="834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67" name="Google Shape;7767;p27"/>
            <p:cNvSpPr/>
            <p:nvPr/>
          </p:nvSpPr>
          <p:spPr>
            <a:xfrm>
              <a:off x="2318158" y="4324070"/>
              <a:ext cx="815743" cy="1023678"/>
            </a:xfrm>
            <a:custGeom>
              <a:avLst/>
              <a:gdLst/>
              <a:ahLst/>
              <a:cxnLst/>
              <a:rect l="l" t="t" r="r" b="b"/>
              <a:pathLst>
                <a:path w="27230" h="34171" extrusionOk="0">
                  <a:moveTo>
                    <a:pt x="3505" y="0"/>
                  </a:moveTo>
                  <a:cubicBezTo>
                    <a:pt x="783" y="0"/>
                    <a:pt x="671" y="2298"/>
                    <a:pt x="334" y="4961"/>
                  </a:cubicBezTo>
                  <a:cubicBezTo>
                    <a:pt x="100" y="7196"/>
                    <a:pt x="0" y="9498"/>
                    <a:pt x="100" y="11833"/>
                  </a:cubicBezTo>
                  <a:cubicBezTo>
                    <a:pt x="234" y="15102"/>
                    <a:pt x="2569" y="14168"/>
                    <a:pt x="5137" y="14868"/>
                  </a:cubicBezTo>
                  <a:cubicBezTo>
                    <a:pt x="9674" y="16169"/>
                    <a:pt x="3603" y="16402"/>
                    <a:pt x="1968" y="16636"/>
                  </a:cubicBezTo>
                  <a:cubicBezTo>
                    <a:pt x="100" y="16869"/>
                    <a:pt x="234" y="17103"/>
                    <a:pt x="334" y="18938"/>
                  </a:cubicBezTo>
                  <a:cubicBezTo>
                    <a:pt x="467" y="20472"/>
                    <a:pt x="467" y="21740"/>
                    <a:pt x="801" y="23141"/>
                  </a:cubicBezTo>
                  <a:cubicBezTo>
                    <a:pt x="1270" y="25416"/>
                    <a:pt x="2260" y="26170"/>
                    <a:pt x="3774" y="26170"/>
                  </a:cubicBezTo>
                  <a:cubicBezTo>
                    <a:pt x="4523" y="26170"/>
                    <a:pt x="5400" y="25985"/>
                    <a:pt x="6405" y="25709"/>
                  </a:cubicBezTo>
                  <a:cubicBezTo>
                    <a:pt x="6897" y="25545"/>
                    <a:pt x="8080" y="25036"/>
                    <a:pt x="8983" y="25036"/>
                  </a:cubicBezTo>
                  <a:cubicBezTo>
                    <a:pt x="9366" y="25036"/>
                    <a:pt x="9699" y="25127"/>
                    <a:pt x="9907" y="25376"/>
                  </a:cubicBezTo>
                  <a:cubicBezTo>
                    <a:pt x="11308" y="26743"/>
                    <a:pt x="8140" y="27444"/>
                    <a:pt x="7339" y="27811"/>
                  </a:cubicBezTo>
                  <a:cubicBezTo>
                    <a:pt x="5704" y="28378"/>
                    <a:pt x="3269" y="28978"/>
                    <a:pt x="5471" y="30713"/>
                  </a:cubicBezTo>
                  <a:cubicBezTo>
                    <a:pt x="6772" y="31547"/>
                    <a:pt x="8740" y="31647"/>
                    <a:pt x="10141" y="32014"/>
                  </a:cubicBezTo>
                  <a:cubicBezTo>
                    <a:pt x="12637" y="32669"/>
                    <a:pt x="17206" y="34171"/>
                    <a:pt x="19970" y="34171"/>
                  </a:cubicBezTo>
                  <a:cubicBezTo>
                    <a:pt x="20161" y="34171"/>
                    <a:pt x="20343" y="34164"/>
                    <a:pt x="20515" y="34148"/>
                  </a:cubicBezTo>
                  <a:cubicBezTo>
                    <a:pt x="22750" y="30212"/>
                    <a:pt x="23651" y="25709"/>
                    <a:pt x="25185" y="21506"/>
                  </a:cubicBezTo>
                  <a:cubicBezTo>
                    <a:pt x="25615" y="20340"/>
                    <a:pt x="27229" y="16408"/>
                    <a:pt x="25746" y="16408"/>
                  </a:cubicBezTo>
                  <a:cubicBezTo>
                    <a:pt x="25617" y="16408"/>
                    <a:pt x="25464" y="16438"/>
                    <a:pt x="25285" y="16503"/>
                  </a:cubicBezTo>
                  <a:cubicBezTo>
                    <a:pt x="23551" y="17203"/>
                    <a:pt x="22950" y="19772"/>
                    <a:pt x="20849" y="20339"/>
                  </a:cubicBezTo>
                  <a:cubicBezTo>
                    <a:pt x="19815" y="17803"/>
                    <a:pt x="24251" y="15702"/>
                    <a:pt x="23784" y="13133"/>
                  </a:cubicBezTo>
                  <a:cubicBezTo>
                    <a:pt x="23551" y="11366"/>
                    <a:pt x="19815" y="5895"/>
                    <a:pt x="17947" y="5661"/>
                  </a:cubicBezTo>
                  <a:cubicBezTo>
                    <a:pt x="17934" y="5661"/>
                    <a:pt x="17921" y="5660"/>
                    <a:pt x="17908" y="5660"/>
                  </a:cubicBezTo>
                  <a:cubicBezTo>
                    <a:pt x="16432" y="5660"/>
                    <a:pt x="14690" y="10734"/>
                    <a:pt x="13243" y="10734"/>
                  </a:cubicBezTo>
                  <a:cubicBezTo>
                    <a:pt x="13095" y="10734"/>
                    <a:pt x="12950" y="10681"/>
                    <a:pt x="12810" y="10565"/>
                  </a:cubicBezTo>
                  <a:cubicBezTo>
                    <a:pt x="11175" y="9264"/>
                    <a:pt x="14678" y="5094"/>
                    <a:pt x="14110" y="3560"/>
                  </a:cubicBezTo>
                  <a:cubicBezTo>
                    <a:pt x="13277" y="1358"/>
                    <a:pt x="6405" y="424"/>
                    <a:pt x="4303" y="57"/>
                  </a:cubicBezTo>
                  <a:cubicBezTo>
                    <a:pt x="4015" y="19"/>
                    <a:pt x="3749" y="0"/>
                    <a:pt x="3505" y="0"/>
                  </a:cubicBezTo>
                  <a:close/>
                </a:path>
              </a:pathLst>
            </a:custGeom>
            <a:solidFill>
              <a:srgbClr val="A1D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68" name="Google Shape;7768;p27"/>
            <p:cNvSpPr/>
            <p:nvPr/>
          </p:nvSpPr>
          <p:spPr>
            <a:xfrm>
              <a:off x="2392866" y="4415554"/>
              <a:ext cx="574675" cy="1048602"/>
            </a:xfrm>
            <a:custGeom>
              <a:avLst/>
              <a:gdLst/>
              <a:ahLst/>
              <a:cxnLst/>
              <a:rect l="l" t="t" r="r" b="b"/>
              <a:pathLst>
                <a:path w="19183" h="35003" extrusionOk="0">
                  <a:moveTo>
                    <a:pt x="440" y="1"/>
                  </a:moveTo>
                  <a:cubicBezTo>
                    <a:pt x="225" y="1"/>
                    <a:pt x="0" y="237"/>
                    <a:pt x="142" y="473"/>
                  </a:cubicBezTo>
                  <a:cubicBezTo>
                    <a:pt x="5479" y="9179"/>
                    <a:pt x="10249" y="18185"/>
                    <a:pt x="15152" y="27125"/>
                  </a:cubicBezTo>
                  <a:cubicBezTo>
                    <a:pt x="16453" y="29560"/>
                    <a:pt x="17888" y="32062"/>
                    <a:pt x="18521" y="34797"/>
                  </a:cubicBezTo>
                  <a:cubicBezTo>
                    <a:pt x="18561" y="34941"/>
                    <a:pt x="18677" y="35003"/>
                    <a:pt x="18797" y="35003"/>
                  </a:cubicBezTo>
                  <a:cubicBezTo>
                    <a:pt x="18984" y="35003"/>
                    <a:pt x="19183" y="34854"/>
                    <a:pt x="19122" y="34630"/>
                  </a:cubicBezTo>
                  <a:cubicBezTo>
                    <a:pt x="18588" y="32262"/>
                    <a:pt x="17454" y="30060"/>
                    <a:pt x="16320" y="27959"/>
                  </a:cubicBezTo>
                  <a:cubicBezTo>
                    <a:pt x="15086" y="25724"/>
                    <a:pt x="13851" y="23456"/>
                    <a:pt x="12617" y="21221"/>
                  </a:cubicBezTo>
                  <a:cubicBezTo>
                    <a:pt x="10149" y="16684"/>
                    <a:pt x="7680" y="12148"/>
                    <a:pt x="5112" y="7678"/>
                  </a:cubicBezTo>
                  <a:cubicBezTo>
                    <a:pt x="3677" y="5143"/>
                    <a:pt x="2210" y="2641"/>
                    <a:pt x="675" y="139"/>
                  </a:cubicBezTo>
                  <a:cubicBezTo>
                    <a:pt x="617" y="41"/>
                    <a:pt x="529" y="1"/>
                    <a:pt x="44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69" name="Google Shape;7769;p27"/>
            <p:cNvSpPr/>
            <p:nvPr/>
          </p:nvSpPr>
          <p:spPr>
            <a:xfrm>
              <a:off x="2751551" y="5149132"/>
              <a:ext cx="166174" cy="158565"/>
            </a:xfrm>
            <a:custGeom>
              <a:avLst/>
              <a:gdLst/>
              <a:ahLst/>
              <a:cxnLst/>
              <a:rect l="l" t="t" r="r" b="b"/>
              <a:pathLst>
                <a:path w="5547" h="5293" extrusionOk="0">
                  <a:moveTo>
                    <a:pt x="5251" y="1"/>
                  </a:moveTo>
                  <a:cubicBezTo>
                    <a:pt x="5096" y="1"/>
                    <a:pt x="4930" y="101"/>
                    <a:pt x="4913" y="301"/>
                  </a:cubicBezTo>
                  <a:cubicBezTo>
                    <a:pt x="4779" y="1569"/>
                    <a:pt x="4980" y="2936"/>
                    <a:pt x="4446" y="4137"/>
                  </a:cubicBezTo>
                  <a:cubicBezTo>
                    <a:pt x="4379" y="4304"/>
                    <a:pt x="4279" y="4504"/>
                    <a:pt x="4179" y="4604"/>
                  </a:cubicBezTo>
                  <a:cubicBezTo>
                    <a:pt x="4179" y="4637"/>
                    <a:pt x="4146" y="4637"/>
                    <a:pt x="4179" y="4637"/>
                  </a:cubicBezTo>
                  <a:cubicBezTo>
                    <a:pt x="4157" y="4649"/>
                    <a:pt x="4146" y="4652"/>
                    <a:pt x="4141" y="4652"/>
                  </a:cubicBezTo>
                  <a:cubicBezTo>
                    <a:pt x="4131" y="4652"/>
                    <a:pt x="4146" y="4637"/>
                    <a:pt x="4146" y="4637"/>
                  </a:cubicBezTo>
                  <a:lnTo>
                    <a:pt x="4146" y="4637"/>
                  </a:lnTo>
                  <a:cubicBezTo>
                    <a:pt x="4123" y="4649"/>
                    <a:pt x="4116" y="4652"/>
                    <a:pt x="4115" y="4652"/>
                  </a:cubicBezTo>
                  <a:cubicBezTo>
                    <a:pt x="4112" y="4652"/>
                    <a:pt x="4135" y="4637"/>
                    <a:pt x="4112" y="4637"/>
                  </a:cubicBezTo>
                  <a:cubicBezTo>
                    <a:pt x="4095" y="4637"/>
                    <a:pt x="4089" y="4640"/>
                    <a:pt x="4088" y="4642"/>
                  </a:cubicBezTo>
                  <a:lnTo>
                    <a:pt x="4088" y="4642"/>
                  </a:lnTo>
                  <a:cubicBezTo>
                    <a:pt x="4086" y="4641"/>
                    <a:pt x="4083" y="4639"/>
                    <a:pt x="4079" y="4637"/>
                  </a:cubicBezTo>
                  <a:cubicBezTo>
                    <a:pt x="3712" y="4537"/>
                    <a:pt x="3312" y="4204"/>
                    <a:pt x="2945" y="4004"/>
                  </a:cubicBezTo>
                  <a:cubicBezTo>
                    <a:pt x="2545" y="3803"/>
                    <a:pt x="2144" y="3637"/>
                    <a:pt x="1744" y="3437"/>
                  </a:cubicBezTo>
                  <a:cubicBezTo>
                    <a:pt x="1377" y="3203"/>
                    <a:pt x="977" y="2970"/>
                    <a:pt x="610" y="2736"/>
                  </a:cubicBezTo>
                  <a:cubicBezTo>
                    <a:pt x="546" y="2696"/>
                    <a:pt x="485" y="2678"/>
                    <a:pt x="428" y="2678"/>
                  </a:cubicBezTo>
                  <a:cubicBezTo>
                    <a:pt x="158" y="2678"/>
                    <a:pt x="0" y="3077"/>
                    <a:pt x="276" y="3270"/>
                  </a:cubicBezTo>
                  <a:cubicBezTo>
                    <a:pt x="1010" y="3737"/>
                    <a:pt x="1777" y="4137"/>
                    <a:pt x="2578" y="4537"/>
                  </a:cubicBezTo>
                  <a:cubicBezTo>
                    <a:pt x="3012" y="4737"/>
                    <a:pt x="3412" y="5138"/>
                    <a:pt x="3912" y="5271"/>
                  </a:cubicBezTo>
                  <a:cubicBezTo>
                    <a:pt x="3975" y="5286"/>
                    <a:pt x="4034" y="5292"/>
                    <a:pt x="4091" y="5292"/>
                  </a:cubicBezTo>
                  <a:cubicBezTo>
                    <a:pt x="4430" y="5292"/>
                    <a:pt x="4675" y="5052"/>
                    <a:pt x="4846" y="4737"/>
                  </a:cubicBezTo>
                  <a:cubicBezTo>
                    <a:pt x="5180" y="4137"/>
                    <a:pt x="5313" y="3503"/>
                    <a:pt x="5380" y="2803"/>
                  </a:cubicBezTo>
                  <a:cubicBezTo>
                    <a:pt x="5480" y="1969"/>
                    <a:pt x="5447" y="1135"/>
                    <a:pt x="5513" y="301"/>
                  </a:cubicBezTo>
                  <a:cubicBezTo>
                    <a:pt x="5547" y="101"/>
                    <a:pt x="5405" y="1"/>
                    <a:pt x="525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70" name="Google Shape;7770;p27"/>
            <p:cNvSpPr/>
            <p:nvPr/>
          </p:nvSpPr>
          <p:spPr>
            <a:xfrm>
              <a:off x="2622654" y="4908320"/>
              <a:ext cx="229145" cy="228066"/>
            </a:xfrm>
            <a:custGeom>
              <a:avLst/>
              <a:gdLst/>
              <a:ahLst/>
              <a:cxnLst/>
              <a:rect l="l" t="t" r="r" b="b"/>
              <a:pathLst>
                <a:path w="7649" h="7613" extrusionOk="0">
                  <a:moveTo>
                    <a:pt x="7352" y="1"/>
                  </a:moveTo>
                  <a:cubicBezTo>
                    <a:pt x="7198" y="1"/>
                    <a:pt x="7031" y="101"/>
                    <a:pt x="7014" y="301"/>
                  </a:cubicBezTo>
                  <a:cubicBezTo>
                    <a:pt x="6759" y="2532"/>
                    <a:pt x="6352" y="4703"/>
                    <a:pt x="5909" y="6900"/>
                  </a:cubicBezTo>
                  <a:lnTo>
                    <a:pt x="5909" y="6900"/>
                  </a:lnTo>
                  <a:cubicBezTo>
                    <a:pt x="4040" y="6238"/>
                    <a:pt x="2158" y="5306"/>
                    <a:pt x="576" y="4104"/>
                  </a:cubicBezTo>
                  <a:cubicBezTo>
                    <a:pt x="524" y="4063"/>
                    <a:pt x="472" y="4046"/>
                    <a:pt x="421" y="4046"/>
                  </a:cubicBezTo>
                  <a:cubicBezTo>
                    <a:pt x="181" y="4046"/>
                    <a:pt x="0" y="4444"/>
                    <a:pt x="276" y="4637"/>
                  </a:cubicBezTo>
                  <a:cubicBezTo>
                    <a:pt x="1977" y="5938"/>
                    <a:pt x="4046" y="6906"/>
                    <a:pt x="6047" y="7606"/>
                  </a:cubicBezTo>
                  <a:cubicBezTo>
                    <a:pt x="6069" y="7610"/>
                    <a:pt x="6091" y="7613"/>
                    <a:pt x="6113" y="7613"/>
                  </a:cubicBezTo>
                  <a:cubicBezTo>
                    <a:pt x="6263" y="7613"/>
                    <a:pt x="6418" y="7518"/>
                    <a:pt x="6447" y="7373"/>
                  </a:cubicBezTo>
                  <a:cubicBezTo>
                    <a:pt x="6948" y="5038"/>
                    <a:pt x="7381" y="2669"/>
                    <a:pt x="7615" y="301"/>
                  </a:cubicBezTo>
                  <a:cubicBezTo>
                    <a:pt x="7648" y="101"/>
                    <a:pt x="7506" y="1"/>
                    <a:pt x="7352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71" name="Google Shape;7771;p27"/>
            <p:cNvSpPr/>
            <p:nvPr/>
          </p:nvSpPr>
          <p:spPr>
            <a:xfrm>
              <a:off x="2527695" y="4691503"/>
              <a:ext cx="257155" cy="325788"/>
            </a:xfrm>
            <a:custGeom>
              <a:avLst/>
              <a:gdLst/>
              <a:ahLst/>
              <a:cxnLst/>
              <a:rect l="l" t="t" r="r" b="b"/>
              <a:pathLst>
                <a:path w="8584" h="10875" extrusionOk="0">
                  <a:moveTo>
                    <a:pt x="8279" y="0"/>
                  </a:moveTo>
                  <a:cubicBezTo>
                    <a:pt x="8125" y="0"/>
                    <a:pt x="7966" y="100"/>
                    <a:pt x="7949" y="300"/>
                  </a:cubicBezTo>
                  <a:cubicBezTo>
                    <a:pt x="7822" y="3576"/>
                    <a:pt x="6907" y="6790"/>
                    <a:pt x="6908" y="10089"/>
                  </a:cubicBezTo>
                  <a:lnTo>
                    <a:pt x="6908" y="10089"/>
                  </a:lnTo>
                  <a:cubicBezTo>
                    <a:pt x="4786" y="9126"/>
                    <a:pt x="2597" y="8349"/>
                    <a:pt x="611" y="7139"/>
                  </a:cubicBezTo>
                  <a:cubicBezTo>
                    <a:pt x="560" y="7108"/>
                    <a:pt x="508" y="7094"/>
                    <a:pt x="460" y="7094"/>
                  </a:cubicBezTo>
                  <a:cubicBezTo>
                    <a:pt x="191" y="7094"/>
                    <a:pt x="0" y="7503"/>
                    <a:pt x="311" y="7672"/>
                  </a:cubicBezTo>
                  <a:cubicBezTo>
                    <a:pt x="2445" y="8973"/>
                    <a:pt x="4814" y="9774"/>
                    <a:pt x="7049" y="10841"/>
                  </a:cubicBezTo>
                  <a:cubicBezTo>
                    <a:pt x="7095" y="10864"/>
                    <a:pt x="7146" y="10875"/>
                    <a:pt x="7197" y="10875"/>
                  </a:cubicBezTo>
                  <a:cubicBezTo>
                    <a:pt x="7369" y="10875"/>
                    <a:pt x="7541" y="10754"/>
                    <a:pt x="7516" y="10574"/>
                  </a:cubicBezTo>
                  <a:cubicBezTo>
                    <a:pt x="7449" y="7105"/>
                    <a:pt x="8450" y="3736"/>
                    <a:pt x="8583" y="300"/>
                  </a:cubicBezTo>
                  <a:cubicBezTo>
                    <a:pt x="8583" y="100"/>
                    <a:pt x="8433" y="0"/>
                    <a:pt x="827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72" name="Google Shape;7772;p27"/>
            <p:cNvSpPr/>
            <p:nvPr/>
          </p:nvSpPr>
          <p:spPr>
            <a:xfrm>
              <a:off x="2544440" y="4684493"/>
              <a:ext cx="132472" cy="171836"/>
            </a:xfrm>
            <a:custGeom>
              <a:avLst/>
              <a:gdLst/>
              <a:ahLst/>
              <a:cxnLst/>
              <a:rect l="l" t="t" r="r" b="b"/>
              <a:pathLst>
                <a:path w="4422" h="5736" extrusionOk="0">
                  <a:moveTo>
                    <a:pt x="4105" y="1"/>
                  </a:moveTo>
                  <a:cubicBezTo>
                    <a:pt x="3946" y="1"/>
                    <a:pt x="3788" y="101"/>
                    <a:pt x="3788" y="301"/>
                  </a:cubicBezTo>
                  <a:cubicBezTo>
                    <a:pt x="3788" y="1876"/>
                    <a:pt x="3588" y="3423"/>
                    <a:pt x="3373" y="4967"/>
                  </a:cubicBezTo>
                  <a:lnTo>
                    <a:pt x="3373" y="4967"/>
                  </a:lnTo>
                  <a:cubicBezTo>
                    <a:pt x="2458" y="4500"/>
                    <a:pt x="1580" y="3943"/>
                    <a:pt x="652" y="3537"/>
                  </a:cubicBezTo>
                  <a:cubicBezTo>
                    <a:pt x="604" y="3514"/>
                    <a:pt x="556" y="3505"/>
                    <a:pt x="510" y="3505"/>
                  </a:cubicBezTo>
                  <a:cubicBezTo>
                    <a:pt x="209" y="3505"/>
                    <a:pt x="0" y="3926"/>
                    <a:pt x="319" y="4070"/>
                  </a:cubicBezTo>
                  <a:cubicBezTo>
                    <a:pt x="1386" y="4571"/>
                    <a:pt x="2387" y="5238"/>
                    <a:pt x="3454" y="5705"/>
                  </a:cubicBezTo>
                  <a:cubicBezTo>
                    <a:pt x="3503" y="5724"/>
                    <a:pt x="3560" y="5735"/>
                    <a:pt x="3617" y="5735"/>
                  </a:cubicBezTo>
                  <a:cubicBezTo>
                    <a:pt x="3757" y="5735"/>
                    <a:pt x="3898" y="5670"/>
                    <a:pt x="3921" y="5505"/>
                  </a:cubicBezTo>
                  <a:cubicBezTo>
                    <a:pt x="4188" y="3803"/>
                    <a:pt x="4388" y="2069"/>
                    <a:pt x="4422" y="301"/>
                  </a:cubicBezTo>
                  <a:cubicBezTo>
                    <a:pt x="4422" y="101"/>
                    <a:pt x="4263" y="1"/>
                    <a:pt x="410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73" name="Google Shape;7773;p27"/>
            <p:cNvSpPr/>
            <p:nvPr/>
          </p:nvSpPr>
          <p:spPr>
            <a:xfrm>
              <a:off x="2414165" y="4499638"/>
              <a:ext cx="169829" cy="203411"/>
            </a:xfrm>
            <a:custGeom>
              <a:avLst/>
              <a:gdLst/>
              <a:ahLst/>
              <a:cxnLst/>
              <a:rect l="l" t="t" r="r" b="b"/>
              <a:pathLst>
                <a:path w="5669" h="6790" extrusionOk="0">
                  <a:moveTo>
                    <a:pt x="5160" y="1"/>
                  </a:moveTo>
                  <a:cubicBezTo>
                    <a:pt x="5001" y="1"/>
                    <a:pt x="4851" y="101"/>
                    <a:pt x="4868" y="301"/>
                  </a:cubicBezTo>
                  <a:cubicBezTo>
                    <a:pt x="4993" y="2184"/>
                    <a:pt x="5030" y="4186"/>
                    <a:pt x="4617" y="6055"/>
                  </a:cubicBezTo>
                  <a:lnTo>
                    <a:pt x="4617" y="6055"/>
                  </a:lnTo>
                  <a:cubicBezTo>
                    <a:pt x="3266" y="5514"/>
                    <a:pt x="1838" y="5098"/>
                    <a:pt x="498" y="4537"/>
                  </a:cubicBezTo>
                  <a:cubicBezTo>
                    <a:pt x="462" y="4524"/>
                    <a:pt x="427" y="4518"/>
                    <a:pt x="395" y="4518"/>
                  </a:cubicBezTo>
                  <a:cubicBezTo>
                    <a:pt x="103" y="4518"/>
                    <a:pt x="1" y="5017"/>
                    <a:pt x="331" y="5138"/>
                  </a:cubicBezTo>
                  <a:cubicBezTo>
                    <a:pt x="1766" y="5738"/>
                    <a:pt x="3300" y="6172"/>
                    <a:pt x="4734" y="6772"/>
                  </a:cubicBezTo>
                  <a:cubicBezTo>
                    <a:pt x="4765" y="6784"/>
                    <a:pt x="4797" y="6790"/>
                    <a:pt x="4828" y="6790"/>
                  </a:cubicBezTo>
                  <a:cubicBezTo>
                    <a:pt x="4969" y="6790"/>
                    <a:pt x="5107" y="6681"/>
                    <a:pt x="5135" y="6572"/>
                  </a:cubicBezTo>
                  <a:cubicBezTo>
                    <a:pt x="5668" y="4537"/>
                    <a:pt x="5635" y="2369"/>
                    <a:pt x="5502" y="301"/>
                  </a:cubicBezTo>
                  <a:cubicBezTo>
                    <a:pt x="5485" y="101"/>
                    <a:pt x="5318" y="1"/>
                    <a:pt x="51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74" name="Google Shape;7774;p27"/>
            <p:cNvSpPr/>
            <p:nvPr/>
          </p:nvSpPr>
          <p:spPr>
            <a:xfrm>
              <a:off x="2387774" y="4436702"/>
              <a:ext cx="121268" cy="140920"/>
            </a:xfrm>
            <a:custGeom>
              <a:avLst/>
              <a:gdLst/>
              <a:ahLst/>
              <a:cxnLst/>
              <a:rect l="l" t="t" r="r" b="b"/>
              <a:pathLst>
                <a:path w="4048" h="4704" extrusionOk="0">
                  <a:moveTo>
                    <a:pt x="3731" y="0"/>
                  </a:moveTo>
                  <a:cubicBezTo>
                    <a:pt x="3572" y="0"/>
                    <a:pt x="3414" y="100"/>
                    <a:pt x="3414" y="300"/>
                  </a:cubicBezTo>
                  <a:cubicBezTo>
                    <a:pt x="3414" y="1554"/>
                    <a:pt x="3443" y="2807"/>
                    <a:pt x="3253" y="4061"/>
                  </a:cubicBezTo>
                  <a:lnTo>
                    <a:pt x="3253" y="4061"/>
                  </a:lnTo>
                  <a:cubicBezTo>
                    <a:pt x="2335" y="4000"/>
                    <a:pt x="1404" y="3626"/>
                    <a:pt x="612" y="3169"/>
                  </a:cubicBezTo>
                  <a:cubicBezTo>
                    <a:pt x="561" y="3138"/>
                    <a:pt x="510" y="3125"/>
                    <a:pt x="461" y="3125"/>
                  </a:cubicBezTo>
                  <a:cubicBezTo>
                    <a:pt x="193" y="3125"/>
                    <a:pt x="1" y="3538"/>
                    <a:pt x="312" y="3736"/>
                  </a:cubicBezTo>
                  <a:cubicBezTo>
                    <a:pt x="1246" y="4270"/>
                    <a:pt x="2380" y="4670"/>
                    <a:pt x="3514" y="4703"/>
                  </a:cubicBezTo>
                  <a:cubicBezTo>
                    <a:pt x="3614" y="4703"/>
                    <a:pt x="3781" y="4603"/>
                    <a:pt x="3814" y="4470"/>
                  </a:cubicBezTo>
                  <a:cubicBezTo>
                    <a:pt x="4048" y="3102"/>
                    <a:pt x="4048" y="1701"/>
                    <a:pt x="4048" y="300"/>
                  </a:cubicBezTo>
                  <a:cubicBezTo>
                    <a:pt x="4048" y="100"/>
                    <a:pt x="3889" y="0"/>
                    <a:pt x="373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75" name="Google Shape;7775;p27"/>
            <p:cNvSpPr/>
            <p:nvPr/>
          </p:nvSpPr>
          <p:spPr>
            <a:xfrm>
              <a:off x="2915677" y="4698483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76" name="Google Shape;7776;p27"/>
            <p:cNvSpPr/>
            <p:nvPr/>
          </p:nvSpPr>
          <p:spPr>
            <a:xfrm>
              <a:off x="2880719" y="4656515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77" name="Google Shape;7777;p27"/>
            <p:cNvSpPr/>
            <p:nvPr/>
          </p:nvSpPr>
          <p:spPr>
            <a:xfrm>
              <a:off x="2866730" y="4715467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78" name="Google Shape;7778;p27"/>
            <p:cNvSpPr/>
            <p:nvPr/>
          </p:nvSpPr>
          <p:spPr>
            <a:xfrm>
              <a:off x="2392088" y="496328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79" name="Google Shape;7779;p27"/>
            <p:cNvSpPr/>
            <p:nvPr/>
          </p:nvSpPr>
          <p:spPr>
            <a:xfrm>
              <a:off x="2402093" y="490733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80" name="Google Shape;7780;p27"/>
            <p:cNvSpPr/>
            <p:nvPr/>
          </p:nvSpPr>
          <p:spPr>
            <a:xfrm>
              <a:off x="2458049" y="494929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81" name="Google Shape;7781;p27"/>
            <p:cNvSpPr/>
            <p:nvPr/>
          </p:nvSpPr>
          <p:spPr>
            <a:xfrm>
              <a:off x="2541984" y="4390721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82" name="Google Shape;7782;p27"/>
            <p:cNvSpPr/>
            <p:nvPr/>
          </p:nvSpPr>
          <p:spPr>
            <a:xfrm>
              <a:off x="2504001" y="4373736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35" y="1"/>
                  </a:moveTo>
                  <a:cubicBezTo>
                    <a:pt x="1" y="1"/>
                    <a:pt x="1" y="868"/>
                    <a:pt x="535" y="868"/>
                  </a:cubicBezTo>
                  <a:cubicBezTo>
                    <a:pt x="1102" y="868"/>
                    <a:pt x="1102" y="1"/>
                    <a:pt x="53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83" name="Google Shape;7783;p27"/>
            <p:cNvSpPr/>
            <p:nvPr/>
          </p:nvSpPr>
          <p:spPr>
            <a:xfrm>
              <a:off x="2357130" y="458656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84" name="Google Shape;7784;p27"/>
            <p:cNvSpPr/>
            <p:nvPr/>
          </p:nvSpPr>
          <p:spPr>
            <a:xfrm>
              <a:off x="2357130" y="462155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4" y="867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85" name="Google Shape;7785;p27"/>
            <p:cNvSpPr/>
            <p:nvPr/>
          </p:nvSpPr>
          <p:spPr>
            <a:xfrm>
              <a:off x="2880719" y="5026225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86" name="Google Shape;7786;p27"/>
            <p:cNvSpPr/>
            <p:nvPr/>
          </p:nvSpPr>
          <p:spPr>
            <a:xfrm>
              <a:off x="2677861" y="5183102"/>
              <a:ext cx="34032" cy="27022"/>
            </a:xfrm>
            <a:custGeom>
              <a:avLst/>
              <a:gdLst/>
              <a:ahLst/>
              <a:cxnLst/>
              <a:rect l="l" t="t" r="r" b="b"/>
              <a:pathLst>
                <a:path w="1136" h="902" extrusionOk="0">
                  <a:moveTo>
                    <a:pt x="568" y="1"/>
                  </a:moveTo>
                  <a:cubicBezTo>
                    <a:pt x="1" y="1"/>
                    <a:pt x="1" y="902"/>
                    <a:pt x="568" y="902"/>
                  </a:cubicBezTo>
                  <a:cubicBezTo>
                    <a:pt x="1135" y="902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87" name="Google Shape;7787;p27"/>
            <p:cNvSpPr/>
            <p:nvPr/>
          </p:nvSpPr>
          <p:spPr>
            <a:xfrm>
              <a:off x="2562953" y="4876358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88" name="Google Shape;7788;p27"/>
            <p:cNvSpPr/>
            <p:nvPr/>
          </p:nvSpPr>
          <p:spPr>
            <a:xfrm>
              <a:off x="2824762" y="485137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8" y="0"/>
                  </a:moveTo>
                  <a:cubicBezTo>
                    <a:pt x="0" y="0"/>
                    <a:pt x="0" y="901"/>
                    <a:pt x="568" y="901"/>
                  </a:cubicBezTo>
                  <a:cubicBezTo>
                    <a:pt x="1135" y="901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7789" name="Google Shape;7789;p27"/>
          <p:cNvGrpSpPr/>
          <p:nvPr/>
        </p:nvGrpSpPr>
        <p:grpSpPr>
          <a:xfrm flipH="1">
            <a:off x="3694587" y="644974"/>
            <a:ext cx="568546" cy="742748"/>
            <a:chOff x="3289399" y="3455662"/>
            <a:chExt cx="436502" cy="569243"/>
          </a:xfrm>
        </p:grpSpPr>
        <p:sp>
          <p:nvSpPr>
            <p:cNvPr id="7790" name="Google Shape;7790;p27"/>
            <p:cNvSpPr/>
            <p:nvPr/>
          </p:nvSpPr>
          <p:spPr>
            <a:xfrm>
              <a:off x="3289399" y="3590341"/>
              <a:ext cx="418746" cy="434563"/>
            </a:xfrm>
            <a:custGeom>
              <a:avLst/>
              <a:gdLst/>
              <a:ahLst/>
              <a:cxnLst/>
              <a:rect l="l" t="t" r="r" b="b"/>
              <a:pathLst>
                <a:path w="13978" h="14506" extrusionOk="0">
                  <a:moveTo>
                    <a:pt x="9083" y="30"/>
                  </a:moveTo>
                  <a:cubicBezTo>
                    <a:pt x="8628" y="30"/>
                    <a:pt x="8176" y="40"/>
                    <a:pt x="7739" y="67"/>
                  </a:cubicBezTo>
                  <a:cubicBezTo>
                    <a:pt x="6639" y="101"/>
                    <a:pt x="4804" y="1"/>
                    <a:pt x="3970" y="968"/>
                  </a:cubicBezTo>
                  <a:cubicBezTo>
                    <a:pt x="2869" y="2269"/>
                    <a:pt x="5271" y="2903"/>
                    <a:pt x="6038" y="3403"/>
                  </a:cubicBezTo>
                  <a:cubicBezTo>
                    <a:pt x="4637" y="4037"/>
                    <a:pt x="3036" y="4103"/>
                    <a:pt x="1702" y="5004"/>
                  </a:cubicBezTo>
                  <a:cubicBezTo>
                    <a:pt x="935" y="5538"/>
                    <a:pt x="1" y="6038"/>
                    <a:pt x="834" y="6939"/>
                  </a:cubicBezTo>
                  <a:cubicBezTo>
                    <a:pt x="1502" y="7706"/>
                    <a:pt x="2569" y="8173"/>
                    <a:pt x="3436" y="8473"/>
                  </a:cubicBezTo>
                  <a:cubicBezTo>
                    <a:pt x="2602" y="9841"/>
                    <a:pt x="501" y="13744"/>
                    <a:pt x="1468" y="14411"/>
                  </a:cubicBezTo>
                  <a:cubicBezTo>
                    <a:pt x="1563" y="14476"/>
                    <a:pt x="1674" y="14506"/>
                    <a:pt x="1801" y="14506"/>
                  </a:cubicBezTo>
                  <a:cubicBezTo>
                    <a:pt x="2969" y="14506"/>
                    <a:pt x="5377" y="11948"/>
                    <a:pt x="6672" y="11075"/>
                  </a:cubicBezTo>
                  <a:cubicBezTo>
                    <a:pt x="6822" y="10980"/>
                    <a:pt x="6951" y="10940"/>
                    <a:pt x="7068" y="10940"/>
                  </a:cubicBezTo>
                  <a:cubicBezTo>
                    <a:pt x="7523" y="10940"/>
                    <a:pt x="7796" y="11543"/>
                    <a:pt x="8407" y="11809"/>
                  </a:cubicBezTo>
                  <a:cubicBezTo>
                    <a:pt x="8739" y="11932"/>
                    <a:pt x="9072" y="12073"/>
                    <a:pt x="9371" y="12073"/>
                  </a:cubicBezTo>
                  <a:cubicBezTo>
                    <a:pt x="9642" y="12073"/>
                    <a:pt x="9884" y="11957"/>
                    <a:pt x="10074" y="11609"/>
                  </a:cubicBezTo>
                  <a:cubicBezTo>
                    <a:pt x="10675" y="10441"/>
                    <a:pt x="9974" y="8607"/>
                    <a:pt x="10074" y="7372"/>
                  </a:cubicBezTo>
                  <a:lnTo>
                    <a:pt x="10074" y="7372"/>
                  </a:lnTo>
                  <a:cubicBezTo>
                    <a:pt x="10731" y="7658"/>
                    <a:pt x="11633" y="8188"/>
                    <a:pt x="12423" y="8188"/>
                  </a:cubicBezTo>
                  <a:cubicBezTo>
                    <a:pt x="12555" y="8188"/>
                    <a:pt x="12685" y="8173"/>
                    <a:pt x="12810" y="8140"/>
                  </a:cubicBezTo>
                  <a:cubicBezTo>
                    <a:pt x="13977" y="7806"/>
                    <a:pt x="13744" y="6138"/>
                    <a:pt x="13610" y="5238"/>
                  </a:cubicBezTo>
                  <a:cubicBezTo>
                    <a:pt x="13410" y="3536"/>
                    <a:pt x="12776" y="1802"/>
                    <a:pt x="12643" y="101"/>
                  </a:cubicBezTo>
                  <a:lnTo>
                    <a:pt x="12576" y="101"/>
                  </a:lnTo>
                  <a:cubicBezTo>
                    <a:pt x="11533" y="101"/>
                    <a:pt x="10296" y="30"/>
                    <a:pt x="9083" y="3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91" name="Google Shape;7791;p27"/>
            <p:cNvSpPr/>
            <p:nvPr/>
          </p:nvSpPr>
          <p:spPr>
            <a:xfrm>
              <a:off x="3404877" y="3455662"/>
              <a:ext cx="321025" cy="474737"/>
            </a:xfrm>
            <a:custGeom>
              <a:avLst/>
              <a:gdLst/>
              <a:ahLst/>
              <a:cxnLst/>
              <a:rect l="l" t="t" r="r" b="b"/>
              <a:pathLst>
                <a:path w="10716" h="15847" extrusionOk="0">
                  <a:moveTo>
                    <a:pt x="10407" y="0"/>
                  </a:moveTo>
                  <a:cubicBezTo>
                    <a:pt x="10302" y="0"/>
                    <a:pt x="10196" y="59"/>
                    <a:pt x="10156" y="193"/>
                  </a:cubicBezTo>
                  <a:cubicBezTo>
                    <a:pt x="9255" y="3162"/>
                    <a:pt x="7720" y="5998"/>
                    <a:pt x="6019" y="8599"/>
                  </a:cubicBezTo>
                  <a:cubicBezTo>
                    <a:pt x="4385" y="11101"/>
                    <a:pt x="2283" y="13269"/>
                    <a:pt x="182" y="15404"/>
                  </a:cubicBezTo>
                  <a:cubicBezTo>
                    <a:pt x="1" y="15585"/>
                    <a:pt x="180" y="15846"/>
                    <a:pt x="379" y="15846"/>
                  </a:cubicBezTo>
                  <a:cubicBezTo>
                    <a:pt x="437" y="15846"/>
                    <a:pt x="496" y="15824"/>
                    <a:pt x="549" y="15771"/>
                  </a:cubicBezTo>
                  <a:cubicBezTo>
                    <a:pt x="2684" y="13603"/>
                    <a:pt x="4785" y="11401"/>
                    <a:pt x="6486" y="8866"/>
                  </a:cubicBezTo>
                  <a:cubicBezTo>
                    <a:pt x="8187" y="6231"/>
                    <a:pt x="9755" y="3329"/>
                    <a:pt x="10656" y="327"/>
                  </a:cubicBezTo>
                  <a:cubicBezTo>
                    <a:pt x="10716" y="128"/>
                    <a:pt x="10562" y="0"/>
                    <a:pt x="104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92" name="Google Shape;7792;p27"/>
            <p:cNvSpPr/>
            <p:nvPr/>
          </p:nvSpPr>
          <p:spPr>
            <a:xfrm>
              <a:off x="3505857" y="3642074"/>
              <a:ext cx="155300" cy="125672"/>
            </a:xfrm>
            <a:custGeom>
              <a:avLst/>
              <a:gdLst/>
              <a:ahLst/>
              <a:cxnLst/>
              <a:rect l="l" t="t" r="r" b="b"/>
              <a:pathLst>
                <a:path w="5184" h="4195" extrusionOk="0">
                  <a:moveTo>
                    <a:pt x="1934" y="1"/>
                  </a:moveTo>
                  <a:cubicBezTo>
                    <a:pt x="1389" y="1"/>
                    <a:pt x="845" y="35"/>
                    <a:pt x="313" y="175"/>
                  </a:cubicBezTo>
                  <a:cubicBezTo>
                    <a:pt x="0" y="237"/>
                    <a:pt x="98" y="681"/>
                    <a:pt x="387" y="681"/>
                  </a:cubicBezTo>
                  <a:cubicBezTo>
                    <a:pt x="406" y="681"/>
                    <a:pt x="426" y="679"/>
                    <a:pt x="447" y="675"/>
                  </a:cubicBezTo>
                  <a:cubicBezTo>
                    <a:pt x="934" y="540"/>
                    <a:pt x="1438" y="503"/>
                    <a:pt x="1947" y="503"/>
                  </a:cubicBezTo>
                  <a:cubicBezTo>
                    <a:pt x="2542" y="503"/>
                    <a:pt x="3144" y="553"/>
                    <a:pt x="3735" y="553"/>
                  </a:cubicBezTo>
                  <a:cubicBezTo>
                    <a:pt x="3821" y="553"/>
                    <a:pt x="3906" y="552"/>
                    <a:pt x="3992" y="550"/>
                  </a:cubicBezTo>
                  <a:lnTo>
                    <a:pt x="3992" y="550"/>
                  </a:lnTo>
                  <a:cubicBezTo>
                    <a:pt x="4231" y="1678"/>
                    <a:pt x="4618" y="2781"/>
                    <a:pt x="4650" y="3944"/>
                  </a:cubicBezTo>
                  <a:cubicBezTo>
                    <a:pt x="4666" y="4111"/>
                    <a:pt x="4800" y="4194"/>
                    <a:pt x="4929" y="4194"/>
                  </a:cubicBezTo>
                  <a:cubicBezTo>
                    <a:pt x="5058" y="4194"/>
                    <a:pt x="5183" y="4111"/>
                    <a:pt x="5183" y="3944"/>
                  </a:cubicBezTo>
                  <a:cubicBezTo>
                    <a:pt x="5117" y="2677"/>
                    <a:pt x="4716" y="1442"/>
                    <a:pt x="4450" y="208"/>
                  </a:cubicBezTo>
                  <a:cubicBezTo>
                    <a:pt x="4416" y="108"/>
                    <a:pt x="4316" y="8"/>
                    <a:pt x="4183" y="8"/>
                  </a:cubicBezTo>
                  <a:cubicBezTo>
                    <a:pt x="3957" y="26"/>
                    <a:pt x="3729" y="32"/>
                    <a:pt x="3499" y="32"/>
                  </a:cubicBezTo>
                  <a:cubicBezTo>
                    <a:pt x="2982" y="32"/>
                    <a:pt x="2457" y="1"/>
                    <a:pt x="19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93" name="Google Shape;7793;p27"/>
            <p:cNvSpPr/>
            <p:nvPr/>
          </p:nvSpPr>
          <p:spPr>
            <a:xfrm>
              <a:off x="3517210" y="3702794"/>
              <a:ext cx="89992" cy="89932"/>
            </a:xfrm>
            <a:custGeom>
              <a:avLst/>
              <a:gdLst/>
              <a:ahLst/>
              <a:cxnLst/>
              <a:rect l="l" t="t" r="r" b="b"/>
              <a:pathLst>
                <a:path w="3004" h="3002" extrusionOk="0">
                  <a:moveTo>
                    <a:pt x="2679" y="1"/>
                  </a:moveTo>
                  <a:cubicBezTo>
                    <a:pt x="2654" y="1"/>
                    <a:pt x="2629" y="5"/>
                    <a:pt x="2603" y="16"/>
                  </a:cubicBezTo>
                  <a:cubicBezTo>
                    <a:pt x="1836" y="283"/>
                    <a:pt x="1002" y="316"/>
                    <a:pt x="201" y="450"/>
                  </a:cubicBezTo>
                  <a:cubicBezTo>
                    <a:pt x="68" y="483"/>
                    <a:pt x="1" y="650"/>
                    <a:pt x="34" y="783"/>
                  </a:cubicBezTo>
                  <a:cubicBezTo>
                    <a:pt x="62" y="894"/>
                    <a:pt x="158" y="958"/>
                    <a:pt x="285" y="958"/>
                  </a:cubicBezTo>
                  <a:cubicBezTo>
                    <a:pt x="312" y="958"/>
                    <a:pt x="339" y="956"/>
                    <a:pt x="368" y="950"/>
                  </a:cubicBezTo>
                  <a:cubicBezTo>
                    <a:pt x="1030" y="835"/>
                    <a:pt x="1742" y="794"/>
                    <a:pt x="2418" y="613"/>
                  </a:cubicBezTo>
                  <a:lnTo>
                    <a:pt x="2418" y="613"/>
                  </a:lnTo>
                  <a:cubicBezTo>
                    <a:pt x="2453" y="1312"/>
                    <a:pt x="2503" y="2031"/>
                    <a:pt x="2503" y="2751"/>
                  </a:cubicBezTo>
                  <a:cubicBezTo>
                    <a:pt x="2503" y="2918"/>
                    <a:pt x="2628" y="3001"/>
                    <a:pt x="2753" y="3001"/>
                  </a:cubicBezTo>
                  <a:cubicBezTo>
                    <a:pt x="2878" y="3001"/>
                    <a:pt x="3003" y="2918"/>
                    <a:pt x="3003" y="2751"/>
                  </a:cubicBezTo>
                  <a:cubicBezTo>
                    <a:pt x="3003" y="1917"/>
                    <a:pt x="2970" y="1083"/>
                    <a:pt x="2903" y="249"/>
                  </a:cubicBezTo>
                  <a:cubicBezTo>
                    <a:pt x="2903" y="137"/>
                    <a:pt x="2808" y="1"/>
                    <a:pt x="26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94" name="Google Shape;7794;p27"/>
            <p:cNvSpPr/>
            <p:nvPr/>
          </p:nvSpPr>
          <p:spPr>
            <a:xfrm>
              <a:off x="3432196" y="3767648"/>
              <a:ext cx="125222" cy="117284"/>
            </a:xfrm>
            <a:custGeom>
              <a:avLst/>
              <a:gdLst/>
              <a:ahLst/>
              <a:cxnLst/>
              <a:rect l="l" t="t" r="r" b="b"/>
              <a:pathLst>
                <a:path w="4180" h="3915" extrusionOk="0">
                  <a:moveTo>
                    <a:pt x="1463" y="1"/>
                  </a:moveTo>
                  <a:cubicBezTo>
                    <a:pt x="1075" y="1"/>
                    <a:pt x="682" y="30"/>
                    <a:pt x="304" y="119"/>
                  </a:cubicBezTo>
                  <a:cubicBezTo>
                    <a:pt x="0" y="210"/>
                    <a:pt x="83" y="633"/>
                    <a:pt x="352" y="633"/>
                  </a:cubicBezTo>
                  <a:cubicBezTo>
                    <a:pt x="379" y="633"/>
                    <a:pt x="407" y="629"/>
                    <a:pt x="437" y="620"/>
                  </a:cubicBezTo>
                  <a:cubicBezTo>
                    <a:pt x="714" y="546"/>
                    <a:pt x="1011" y="523"/>
                    <a:pt x="1311" y="523"/>
                  </a:cubicBezTo>
                  <a:cubicBezTo>
                    <a:pt x="1554" y="523"/>
                    <a:pt x="1800" y="538"/>
                    <a:pt x="2038" y="553"/>
                  </a:cubicBezTo>
                  <a:cubicBezTo>
                    <a:pt x="2507" y="582"/>
                    <a:pt x="2976" y="637"/>
                    <a:pt x="3445" y="695"/>
                  </a:cubicBezTo>
                  <a:lnTo>
                    <a:pt x="3445" y="695"/>
                  </a:lnTo>
                  <a:cubicBezTo>
                    <a:pt x="3469" y="1697"/>
                    <a:pt x="3452" y="2724"/>
                    <a:pt x="3640" y="3722"/>
                  </a:cubicBezTo>
                  <a:cubicBezTo>
                    <a:pt x="3666" y="3856"/>
                    <a:pt x="3764" y="3915"/>
                    <a:pt x="3867" y="3915"/>
                  </a:cubicBezTo>
                  <a:cubicBezTo>
                    <a:pt x="4018" y="3915"/>
                    <a:pt x="4180" y="3787"/>
                    <a:pt x="4140" y="3588"/>
                  </a:cubicBezTo>
                  <a:cubicBezTo>
                    <a:pt x="3940" y="2554"/>
                    <a:pt x="4006" y="1520"/>
                    <a:pt x="3973" y="486"/>
                  </a:cubicBezTo>
                  <a:cubicBezTo>
                    <a:pt x="3973" y="386"/>
                    <a:pt x="3873" y="253"/>
                    <a:pt x="3773" y="219"/>
                  </a:cubicBezTo>
                  <a:cubicBezTo>
                    <a:pt x="3206" y="119"/>
                    <a:pt x="2605" y="52"/>
                    <a:pt x="2038" y="19"/>
                  </a:cubicBezTo>
                  <a:cubicBezTo>
                    <a:pt x="1849" y="8"/>
                    <a:pt x="1657" y="1"/>
                    <a:pt x="14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95" name="Google Shape;7795;p27"/>
            <p:cNvSpPr/>
            <p:nvPr/>
          </p:nvSpPr>
          <p:spPr>
            <a:xfrm>
              <a:off x="3444268" y="3829146"/>
              <a:ext cx="62012" cy="58986"/>
            </a:xfrm>
            <a:custGeom>
              <a:avLst/>
              <a:gdLst/>
              <a:ahLst/>
              <a:cxnLst/>
              <a:rect l="l" t="t" r="r" b="b"/>
              <a:pathLst>
                <a:path w="2070" h="1969" extrusionOk="0">
                  <a:moveTo>
                    <a:pt x="268" y="1"/>
                  </a:moveTo>
                  <a:cubicBezTo>
                    <a:pt x="101" y="1"/>
                    <a:pt x="1" y="134"/>
                    <a:pt x="1" y="268"/>
                  </a:cubicBezTo>
                  <a:cubicBezTo>
                    <a:pt x="1" y="401"/>
                    <a:pt x="101" y="535"/>
                    <a:pt x="268" y="535"/>
                  </a:cubicBezTo>
                  <a:cubicBezTo>
                    <a:pt x="668" y="535"/>
                    <a:pt x="1068" y="608"/>
                    <a:pt x="1469" y="629"/>
                  </a:cubicBezTo>
                  <a:lnTo>
                    <a:pt x="1469" y="629"/>
                  </a:lnTo>
                  <a:cubicBezTo>
                    <a:pt x="1469" y="651"/>
                    <a:pt x="1469" y="668"/>
                    <a:pt x="1469" y="668"/>
                  </a:cubicBezTo>
                  <a:cubicBezTo>
                    <a:pt x="1469" y="701"/>
                    <a:pt x="1469" y="701"/>
                    <a:pt x="1469" y="735"/>
                  </a:cubicBezTo>
                  <a:cubicBezTo>
                    <a:pt x="1469" y="735"/>
                    <a:pt x="1502" y="801"/>
                    <a:pt x="1502" y="801"/>
                  </a:cubicBezTo>
                  <a:cubicBezTo>
                    <a:pt x="1502" y="835"/>
                    <a:pt x="1502" y="868"/>
                    <a:pt x="1502" y="902"/>
                  </a:cubicBezTo>
                  <a:cubicBezTo>
                    <a:pt x="1502" y="935"/>
                    <a:pt x="1502" y="1002"/>
                    <a:pt x="1502" y="1035"/>
                  </a:cubicBezTo>
                  <a:cubicBezTo>
                    <a:pt x="1502" y="1268"/>
                    <a:pt x="1502" y="1502"/>
                    <a:pt x="1502" y="1702"/>
                  </a:cubicBezTo>
                  <a:cubicBezTo>
                    <a:pt x="1502" y="1836"/>
                    <a:pt x="1602" y="1969"/>
                    <a:pt x="1769" y="1969"/>
                  </a:cubicBezTo>
                  <a:cubicBezTo>
                    <a:pt x="1902" y="1969"/>
                    <a:pt x="2002" y="1869"/>
                    <a:pt x="2002" y="1702"/>
                  </a:cubicBezTo>
                  <a:cubicBezTo>
                    <a:pt x="2002" y="1235"/>
                    <a:pt x="2069" y="735"/>
                    <a:pt x="1902" y="301"/>
                  </a:cubicBezTo>
                  <a:cubicBezTo>
                    <a:pt x="1869" y="168"/>
                    <a:pt x="1769" y="101"/>
                    <a:pt x="1669" y="101"/>
                  </a:cubicBezTo>
                  <a:cubicBezTo>
                    <a:pt x="1202" y="101"/>
                    <a:pt x="735" y="1"/>
                    <a:pt x="2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96" name="Google Shape;7796;p27"/>
            <p:cNvSpPr/>
            <p:nvPr/>
          </p:nvSpPr>
          <p:spPr>
            <a:xfrm>
              <a:off x="3402301" y="3870754"/>
              <a:ext cx="60005" cy="61353"/>
            </a:xfrm>
            <a:custGeom>
              <a:avLst/>
              <a:gdLst/>
              <a:ahLst/>
              <a:cxnLst/>
              <a:rect l="l" t="t" r="r" b="b"/>
              <a:pathLst>
                <a:path w="2003" h="2048" extrusionOk="0">
                  <a:moveTo>
                    <a:pt x="649" y="0"/>
                  </a:moveTo>
                  <a:cubicBezTo>
                    <a:pt x="520" y="0"/>
                    <a:pt x="393" y="5"/>
                    <a:pt x="268" y="13"/>
                  </a:cubicBezTo>
                  <a:cubicBezTo>
                    <a:pt x="134" y="13"/>
                    <a:pt x="1" y="113"/>
                    <a:pt x="1" y="280"/>
                  </a:cubicBezTo>
                  <a:cubicBezTo>
                    <a:pt x="1" y="413"/>
                    <a:pt x="101" y="547"/>
                    <a:pt x="268" y="547"/>
                  </a:cubicBezTo>
                  <a:cubicBezTo>
                    <a:pt x="385" y="530"/>
                    <a:pt x="501" y="522"/>
                    <a:pt x="622" y="522"/>
                  </a:cubicBezTo>
                  <a:cubicBezTo>
                    <a:pt x="743" y="522"/>
                    <a:pt x="868" y="530"/>
                    <a:pt x="1002" y="547"/>
                  </a:cubicBezTo>
                  <a:lnTo>
                    <a:pt x="1168" y="547"/>
                  </a:lnTo>
                  <a:cubicBezTo>
                    <a:pt x="1202" y="547"/>
                    <a:pt x="1235" y="547"/>
                    <a:pt x="1268" y="580"/>
                  </a:cubicBezTo>
                  <a:lnTo>
                    <a:pt x="1302" y="580"/>
                  </a:lnTo>
                  <a:cubicBezTo>
                    <a:pt x="1370" y="580"/>
                    <a:pt x="1438" y="589"/>
                    <a:pt x="1502" y="597"/>
                  </a:cubicBezTo>
                  <a:lnTo>
                    <a:pt x="1502" y="597"/>
                  </a:lnTo>
                  <a:lnTo>
                    <a:pt x="1502" y="1781"/>
                  </a:lnTo>
                  <a:cubicBezTo>
                    <a:pt x="1502" y="1914"/>
                    <a:pt x="1602" y="2048"/>
                    <a:pt x="1735" y="2048"/>
                  </a:cubicBezTo>
                  <a:cubicBezTo>
                    <a:pt x="1902" y="2014"/>
                    <a:pt x="2002" y="1914"/>
                    <a:pt x="2002" y="1781"/>
                  </a:cubicBezTo>
                  <a:lnTo>
                    <a:pt x="2002" y="380"/>
                  </a:lnTo>
                  <a:cubicBezTo>
                    <a:pt x="2002" y="280"/>
                    <a:pt x="1936" y="146"/>
                    <a:pt x="1836" y="113"/>
                  </a:cubicBezTo>
                  <a:cubicBezTo>
                    <a:pt x="1435" y="38"/>
                    <a:pt x="1035" y="0"/>
                    <a:pt x="6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97" name="Google Shape;7797;p27"/>
            <p:cNvSpPr/>
            <p:nvPr/>
          </p:nvSpPr>
          <p:spPr>
            <a:xfrm>
              <a:off x="3395321" y="3762196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98" name="Google Shape;7798;p27"/>
            <p:cNvSpPr/>
            <p:nvPr/>
          </p:nvSpPr>
          <p:spPr>
            <a:xfrm>
              <a:off x="3388312" y="378819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99" name="Google Shape;7799;p27"/>
            <p:cNvSpPr/>
            <p:nvPr/>
          </p:nvSpPr>
          <p:spPr>
            <a:xfrm>
              <a:off x="3375341" y="3765221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00" name="Google Shape;7800;p27"/>
            <p:cNvSpPr/>
            <p:nvPr/>
          </p:nvSpPr>
          <p:spPr>
            <a:xfrm>
              <a:off x="3388312" y="395606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01" name="Google Shape;7801;p27"/>
            <p:cNvSpPr/>
            <p:nvPr/>
          </p:nvSpPr>
          <p:spPr>
            <a:xfrm>
              <a:off x="3378337" y="393408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02" name="Google Shape;7802;p27"/>
            <p:cNvSpPr/>
            <p:nvPr/>
          </p:nvSpPr>
          <p:spPr>
            <a:xfrm>
              <a:off x="3365336" y="396205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03" name="Google Shape;7803;p27"/>
            <p:cNvSpPr/>
            <p:nvPr/>
          </p:nvSpPr>
          <p:spPr>
            <a:xfrm>
              <a:off x="3565198" y="3891124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04" name="Google Shape;7804;p27"/>
            <p:cNvSpPr/>
            <p:nvPr/>
          </p:nvSpPr>
          <p:spPr>
            <a:xfrm>
              <a:off x="3559177" y="3918084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05" name="Google Shape;7805;p27"/>
            <p:cNvSpPr/>
            <p:nvPr/>
          </p:nvSpPr>
          <p:spPr>
            <a:xfrm>
              <a:off x="3545188" y="389909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06" name="Google Shape;7806;p27"/>
            <p:cNvSpPr/>
            <p:nvPr/>
          </p:nvSpPr>
          <p:spPr>
            <a:xfrm>
              <a:off x="3471258" y="3618320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lnTo>
                    <a:pt x="267" y="367"/>
                  </a:ln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07" name="Google Shape;7807;p27"/>
            <p:cNvSpPr/>
            <p:nvPr/>
          </p:nvSpPr>
          <p:spPr>
            <a:xfrm>
              <a:off x="3460265" y="3646298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67" y="1"/>
                  </a:moveTo>
                  <a:cubicBezTo>
                    <a:pt x="1" y="1"/>
                    <a:pt x="1" y="367"/>
                    <a:pt x="267" y="367"/>
                  </a:cubicBez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08" name="Google Shape;7808;p27"/>
            <p:cNvSpPr/>
            <p:nvPr/>
          </p:nvSpPr>
          <p:spPr>
            <a:xfrm>
              <a:off x="3445287" y="3621315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09" name="Google Shape;7809;p27"/>
            <p:cNvSpPr/>
            <p:nvPr/>
          </p:nvSpPr>
          <p:spPr>
            <a:xfrm>
              <a:off x="3662104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10" name="Google Shape;7810;p27"/>
            <p:cNvSpPr/>
            <p:nvPr/>
          </p:nvSpPr>
          <p:spPr>
            <a:xfrm>
              <a:off x="3649133" y="380817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11" name="Google Shape;7811;p27"/>
            <p:cNvSpPr/>
            <p:nvPr/>
          </p:nvSpPr>
          <p:spPr>
            <a:xfrm>
              <a:off x="3640116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7812" name="Google Shape;7812;p27"/>
          <p:cNvGrpSpPr/>
          <p:nvPr/>
        </p:nvGrpSpPr>
        <p:grpSpPr>
          <a:xfrm rot="494480" flipH="1">
            <a:off x="167468" y="-334438"/>
            <a:ext cx="2034055" cy="2091161"/>
            <a:chOff x="7973149" y="-201092"/>
            <a:chExt cx="1116750" cy="1145263"/>
          </a:xfrm>
        </p:grpSpPr>
        <p:sp>
          <p:nvSpPr>
            <p:cNvPr id="7813" name="Google Shape;7813;p27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14" name="Google Shape;7814;p27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15" name="Google Shape;7815;p27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16" name="Google Shape;7816;p27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17" name="Google Shape;7817;p27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18" name="Google Shape;7818;p27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19" name="Google Shape;7819;p27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20" name="Google Shape;7820;p27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21" name="Google Shape;7821;p27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22" name="Google Shape;7822;p27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23" name="Google Shape;7823;p27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24" name="Google Shape;7824;p27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25" name="Google Shape;7825;p27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26" name="Google Shape;7826;p27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27" name="Google Shape;7827;p27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28" name="Google Shape;7828;p27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29" name="Google Shape;7829;p27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30" name="Google Shape;7830;p27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31" name="Google Shape;7831;p27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32" name="Google Shape;7832;p27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33" name="Google Shape;7833;p27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34" name="Google Shape;7834;p27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35" name="Google Shape;7835;p27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36" name="Google Shape;7836;p27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37" name="Google Shape;7837;p27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38" name="Google Shape;7838;p27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39" name="Google Shape;7839;p27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40" name="Google Shape;7840;p27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41" name="Google Shape;7841;p27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42" name="Google Shape;7842;p27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43" name="Google Shape;7843;p27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44" name="Google Shape;7844;p27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45" name="Google Shape;7845;p27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46" name="Google Shape;7846;p27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47" name="Google Shape;7847;p27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48" name="Google Shape;7848;p27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49" name="Google Shape;7849;p27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50" name="Google Shape;7850;p27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51" name="Google Shape;7851;p27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52" name="Google Shape;7852;p27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53" name="Google Shape;7853;p27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54" name="Google Shape;7854;p27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55" name="Google Shape;7855;p27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56" name="Google Shape;7856;p27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57" name="Google Shape;7857;p27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58" name="Google Shape;7858;p27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59" name="Google Shape;7859;p27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60" name="Google Shape;7860;p27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61" name="Google Shape;7861;p27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62" name="Google Shape;7862;p27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63" name="Google Shape;7863;p27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64" name="Google Shape;7864;p27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65" name="Google Shape;7865;p27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66" name="Google Shape;7866;p27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67" name="Google Shape;7867;p27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68" name="Google Shape;7868;p27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69" name="Google Shape;7869;p27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70" name="Google Shape;7870;p27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71" name="Google Shape;7871;p27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72" name="Google Shape;7872;p27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73" name="Google Shape;7873;p27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7874" name="Google Shape;7874;p27"/>
          <p:cNvGrpSpPr/>
          <p:nvPr/>
        </p:nvGrpSpPr>
        <p:grpSpPr>
          <a:xfrm rot="5400000" flipH="1">
            <a:off x="1752529" y="125413"/>
            <a:ext cx="215884" cy="194073"/>
            <a:chOff x="7737341" y="1046941"/>
            <a:chExt cx="161913" cy="145916"/>
          </a:xfrm>
        </p:grpSpPr>
        <p:sp>
          <p:nvSpPr>
            <p:cNvPr id="7875" name="Google Shape;7875;p27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76" name="Google Shape;7876;p27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77" name="Google Shape;7877;p27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7878" name="Google Shape;7878;p27"/>
          <p:cNvGrpSpPr/>
          <p:nvPr/>
        </p:nvGrpSpPr>
        <p:grpSpPr>
          <a:xfrm rot="5400000" flipH="1">
            <a:off x="157086" y="1285180"/>
            <a:ext cx="215884" cy="194073"/>
            <a:chOff x="7737341" y="1046941"/>
            <a:chExt cx="161913" cy="145916"/>
          </a:xfrm>
        </p:grpSpPr>
        <p:sp>
          <p:nvSpPr>
            <p:cNvPr id="7879" name="Google Shape;7879;p27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80" name="Google Shape;7880;p27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81" name="Google Shape;7881;p27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7882" name="Google Shape;7882;p27"/>
          <p:cNvGrpSpPr/>
          <p:nvPr/>
        </p:nvGrpSpPr>
        <p:grpSpPr>
          <a:xfrm rot="5400000" flipH="1">
            <a:off x="1416895" y="1501080"/>
            <a:ext cx="215884" cy="194073"/>
            <a:chOff x="7737341" y="1046941"/>
            <a:chExt cx="161913" cy="145916"/>
          </a:xfrm>
        </p:grpSpPr>
        <p:sp>
          <p:nvSpPr>
            <p:cNvPr id="7883" name="Google Shape;7883;p27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84" name="Google Shape;7884;p27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85" name="Google Shape;7885;p27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38749" y="704000"/>
            <a:ext cx="9288165" cy="12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hewy"/>
              <a:buNone/>
              <a:defRPr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hewy"/>
              <a:buNone/>
              <a:defRPr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hewy"/>
              <a:buNone/>
              <a:defRPr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hewy"/>
              <a:buNone/>
              <a:defRPr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hewy"/>
              <a:buNone/>
              <a:defRPr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hewy"/>
              <a:buNone/>
              <a:defRPr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hewy"/>
              <a:buNone/>
              <a:defRPr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hewy"/>
              <a:buNone/>
              <a:defRPr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53232" y="3487367"/>
            <a:ext cx="9173649" cy="273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"/>
              <a:buChar char="●"/>
              <a:defRPr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"/>
              <a:buChar char="○"/>
              <a:defRPr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"/>
              <a:buChar char="■"/>
              <a:defRPr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"/>
              <a:buChar char="●"/>
              <a:defRPr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"/>
              <a:buChar char="○"/>
              <a:defRPr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"/>
              <a:buChar char="■"/>
              <a:defRPr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"/>
              <a:buChar char="●"/>
              <a:defRPr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"/>
              <a:buChar char="○"/>
              <a:defRPr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"/>
              <a:buChar char="■"/>
              <a:defRPr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4" r:id="rId3"/>
    <p:sldLayoutId id="2147483655" r:id="rId4"/>
    <p:sldLayoutId id="2147483659" r:id="rId5"/>
    <p:sldLayoutId id="2147483660" r:id="rId6"/>
    <p:sldLayoutId id="2147483665" r:id="rId7"/>
    <p:sldLayoutId id="2147483673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microsoft.com/office/2007/relationships/hdphoto" Target="../media/hdphoto2.wdp"/><Relationship Id="rId5" Type="http://schemas.openxmlformats.org/officeDocument/2006/relationships/image" Target="../media/image7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png"/><Relationship Id="rId5" Type="http://schemas.microsoft.com/office/2007/relationships/hdphoto" Target="../media/hdphoto3.wdp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3A34C87-DEA1-FD50-1FA1-022C1460C8C4}"/>
              </a:ext>
            </a:extLst>
          </p:cNvPr>
          <p:cNvSpPr txBox="1"/>
          <p:nvPr/>
        </p:nvSpPr>
        <p:spPr>
          <a:xfrm>
            <a:off x="3664728" y="261587"/>
            <a:ext cx="4734386" cy="6980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936">
                <a:solidFill>
                  <a:srgbClr val="0070C0"/>
                </a:solidFill>
              </a:rPr>
              <a:t>CHUẨN BỊ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ADC4430-C204-EB9E-AB95-4244F22B43D0}"/>
              </a:ext>
            </a:extLst>
          </p:cNvPr>
          <p:cNvGrpSpPr/>
          <p:nvPr/>
        </p:nvGrpSpPr>
        <p:grpSpPr>
          <a:xfrm>
            <a:off x="6991828" y="2365490"/>
            <a:ext cx="2321804" cy="2581534"/>
            <a:chOff x="3709663" y="4021929"/>
            <a:chExt cx="2697848" cy="2999643"/>
          </a:xfrm>
        </p:grpSpPr>
        <p:pic>
          <p:nvPicPr>
            <p:cNvPr id="9" name="Picture 6" descr="Combo 50 cái Thước kẻ mica 30cm |">
              <a:extLst>
                <a:ext uri="{FF2B5EF4-FFF2-40B4-BE49-F238E27FC236}">
                  <a16:creationId xmlns:a16="http://schemas.microsoft.com/office/drawing/2014/main" id="{E93224C9-20FF-7F2A-1ABE-4B6122064CF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759269">
              <a:off x="3709663" y="4641512"/>
              <a:ext cx="2380059" cy="23800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1B2DDEB0-260A-04EA-809B-6A125711888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2160812">
              <a:off x="4710194" y="4021929"/>
              <a:ext cx="682112" cy="2131599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E091FF40-8928-E35C-4DA0-35357988252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282241" y="4543865"/>
              <a:ext cx="2125270" cy="2125270"/>
            </a:xfrm>
            <a:prstGeom prst="rect">
              <a:avLst/>
            </a:prstGeom>
          </p:spPr>
        </p:pic>
      </p:grpSp>
      <p:pic>
        <p:nvPicPr>
          <p:cNvPr id="6" name="Picture 2" descr="Bút chì đen HB/SK-PCHB003 (12 cây/hộp) - BITEXSHOP">
            <a:extLst>
              <a:ext uri="{FF2B5EF4-FFF2-40B4-BE49-F238E27FC236}">
                <a16:creationId xmlns:a16="http://schemas.microsoft.com/office/drawing/2014/main" id="{38B5F008-2348-0173-E7CA-B6C80B461C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947527" y="2748884"/>
            <a:ext cx="2673091" cy="203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Tiếng Việt 3 - Tập Một (Kết nối tri thức với cuộc sống)">
            <a:extLst>
              <a:ext uri="{FF2B5EF4-FFF2-40B4-BE49-F238E27FC236}">
                <a16:creationId xmlns:a16="http://schemas.microsoft.com/office/drawing/2014/main" id="{1C51C785-29F4-7204-793D-3F9F246720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9136" y="1284233"/>
            <a:ext cx="3595529" cy="4889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43597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8165;p37">
            <a:extLst>
              <a:ext uri="{FF2B5EF4-FFF2-40B4-BE49-F238E27FC236}">
                <a16:creationId xmlns:a16="http://schemas.microsoft.com/office/drawing/2014/main" id="{AB8F7CD2-65C0-238F-E9A1-CCAFD3B74732}"/>
              </a:ext>
            </a:extLst>
          </p:cNvPr>
          <p:cNvSpPr txBox="1">
            <a:spLocks/>
          </p:cNvSpPr>
          <p:nvPr/>
        </p:nvSpPr>
        <p:spPr>
          <a:xfrm>
            <a:off x="1247307" y="2041841"/>
            <a:ext cx="9667224" cy="2774319"/>
          </a:xfrm>
          <a:prstGeom prst="rect">
            <a:avLst/>
          </a:prstGeom>
        </p:spPr>
        <p:txBody>
          <a:bodyPr spcFirstLastPara="1" wrap="square" lIns="121598" tIns="121598" rIns="121598" bIns="12159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11500">
                <a:solidFill>
                  <a:srgbClr val="0070C0"/>
                </a:solidFill>
                <a:latin typeface="+mj-lt"/>
              </a:rPr>
              <a:t>DẶN DÒ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Phương Nam Education">
            <a:extLst>
              <a:ext uri="{FF2B5EF4-FFF2-40B4-BE49-F238E27FC236}">
                <a16:creationId xmlns:a16="http://schemas.microsoft.com/office/drawing/2014/main" id="{E8F085D3-A559-638A-7218-157E9F79F2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9795" b="8331"/>
          <a:stretch/>
        </p:blipFill>
        <p:spPr bwMode="auto">
          <a:xfrm>
            <a:off x="3984333" y="3429000"/>
            <a:ext cx="3969447" cy="2915529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902" name="Google Shape;7902;p32"/>
          <p:cNvSpPr txBox="1">
            <a:spLocks noGrp="1"/>
          </p:cNvSpPr>
          <p:nvPr>
            <p:ph type="title"/>
          </p:nvPr>
        </p:nvSpPr>
        <p:spPr>
          <a:xfrm>
            <a:off x="1135443" y="647800"/>
            <a:ext cx="9667225" cy="2781200"/>
          </a:xfrm>
          <a:prstGeom prst="rect">
            <a:avLst/>
          </a:prstGeom>
        </p:spPr>
        <p:txBody>
          <a:bodyPr spcFirstLastPara="1" wrap="square" lIns="121598" tIns="121598" rIns="121598" bIns="121598" anchor="b" anchorCtr="0">
            <a:noAutofit/>
          </a:bodyPr>
          <a:lstStyle/>
          <a:p>
            <a:r>
              <a:rPr lang="en-US" b="1">
                <a:solidFill>
                  <a:srgbClr val="0070C0"/>
                </a:solidFill>
                <a:latin typeface="+mj-lt"/>
              </a:rPr>
              <a:t>TIẾNG VIỆT 3</a:t>
            </a:r>
            <a:endParaRPr b="1">
              <a:solidFill>
                <a:srgbClr val="0070C0"/>
              </a:solidFill>
              <a:latin typeface="+mj-lt"/>
            </a:endParaRPr>
          </a:p>
        </p:txBody>
      </p:sp>
      <p:pic>
        <p:nvPicPr>
          <p:cNvPr id="12" name="Picture 2" descr="Bộ SGK Lớp 6 - Kết nối tri thức với cuộc sống - Công ty Cổ phần Đầu tư và  Phát triển Giáo dục Phương Nam">
            <a:extLst>
              <a:ext uri="{FF2B5EF4-FFF2-40B4-BE49-F238E27FC236}">
                <a16:creationId xmlns:a16="http://schemas.microsoft.com/office/drawing/2014/main" id="{DA0574DD-FA65-970A-7A7B-A208389134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333"/>
          <a:stretch/>
        </p:blipFill>
        <p:spPr bwMode="auto">
          <a:xfrm>
            <a:off x="-159465" y="-149681"/>
            <a:ext cx="2323671" cy="2145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7" name="Google Shape;8197;p39"/>
          <p:cNvSpPr/>
          <p:nvPr/>
        </p:nvSpPr>
        <p:spPr>
          <a:xfrm>
            <a:off x="6907671" y="3777248"/>
            <a:ext cx="1322218" cy="1107219"/>
          </a:xfrm>
          <a:custGeom>
            <a:avLst/>
            <a:gdLst/>
            <a:ahLst/>
            <a:cxnLst/>
            <a:rect l="l" t="t" r="r" b="b"/>
            <a:pathLst>
              <a:path w="17847" h="14945" extrusionOk="0">
                <a:moveTo>
                  <a:pt x="8907" y="0"/>
                </a:moveTo>
                <a:cubicBezTo>
                  <a:pt x="3970" y="0"/>
                  <a:pt x="1" y="3369"/>
                  <a:pt x="1" y="7472"/>
                </a:cubicBezTo>
                <a:cubicBezTo>
                  <a:pt x="1" y="11609"/>
                  <a:pt x="3970" y="14944"/>
                  <a:pt x="8907" y="14944"/>
                </a:cubicBezTo>
                <a:cubicBezTo>
                  <a:pt x="13844" y="14944"/>
                  <a:pt x="17847" y="11609"/>
                  <a:pt x="17847" y="7472"/>
                </a:cubicBezTo>
                <a:cubicBezTo>
                  <a:pt x="17847" y="3369"/>
                  <a:pt x="13844" y="0"/>
                  <a:pt x="8907" y="0"/>
                </a:cubicBezTo>
                <a:close/>
              </a:path>
            </a:pathLst>
          </a:custGeom>
          <a:solidFill>
            <a:srgbClr val="5A783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198" name="Google Shape;8198;p39"/>
          <p:cNvSpPr/>
          <p:nvPr/>
        </p:nvSpPr>
        <p:spPr>
          <a:xfrm>
            <a:off x="8301543" y="3559732"/>
            <a:ext cx="1322218" cy="1104775"/>
          </a:xfrm>
          <a:custGeom>
            <a:avLst/>
            <a:gdLst/>
            <a:ahLst/>
            <a:cxnLst/>
            <a:rect l="l" t="t" r="r" b="b"/>
            <a:pathLst>
              <a:path w="17847" h="14912" extrusionOk="0">
                <a:moveTo>
                  <a:pt x="8940" y="1"/>
                </a:moveTo>
                <a:cubicBezTo>
                  <a:pt x="4003" y="1"/>
                  <a:pt x="0" y="3337"/>
                  <a:pt x="0" y="7473"/>
                </a:cubicBezTo>
                <a:cubicBezTo>
                  <a:pt x="0" y="11576"/>
                  <a:pt x="4003" y="14912"/>
                  <a:pt x="8940" y="14912"/>
                </a:cubicBezTo>
                <a:cubicBezTo>
                  <a:pt x="13844" y="14912"/>
                  <a:pt x="17846" y="11576"/>
                  <a:pt x="17846" y="7473"/>
                </a:cubicBezTo>
                <a:cubicBezTo>
                  <a:pt x="17846" y="3337"/>
                  <a:pt x="13844" y="1"/>
                  <a:pt x="8940" y="1"/>
                </a:cubicBezTo>
                <a:close/>
              </a:path>
            </a:pathLst>
          </a:custGeom>
          <a:solidFill>
            <a:srgbClr val="5A783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199" name="Google Shape;8199;p39"/>
          <p:cNvSpPr/>
          <p:nvPr/>
        </p:nvSpPr>
        <p:spPr>
          <a:xfrm>
            <a:off x="8916910" y="4964555"/>
            <a:ext cx="3103992" cy="1961212"/>
          </a:xfrm>
          <a:custGeom>
            <a:avLst/>
            <a:gdLst/>
            <a:ahLst/>
            <a:cxnLst/>
            <a:rect l="l" t="t" r="r" b="b"/>
            <a:pathLst>
              <a:path w="41897" h="26472" extrusionOk="0">
                <a:moveTo>
                  <a:pt x="29065" y="0"/>
                </a:moveTo>
                <a:cubicBezTo>
                  <a:pt x="28144" y="0"/>
                  <a:pt x="27203" y="82"/>
                  <a:pt x="26252" y="253"/>
                </a:cubicBezTo>
                <a:cubicBezTo>
                  <a:pt x="20281" y="1320"/>
                  <a:pt x="15845" y="5556"/>
                  <a:pt x="15244" y="10293"/>
                </a:cubicBezTo>
                <a:cubicBezTo>
                  <a:pt x="15096" y="10289"/>
                  <a:pt x="14947" y="10287"/>
                  <a:pt x="14797" y="10287"/>
                </a:cubicBezTo>
                <a:cubicBezTo>
                  <a:pt x="13763" y="10287"/>
                  <a:pt x="12686" y="10385"/>
                  <a:pt x="11609" y="10560"/>
                </a:cubicBezTo>
                <a:cubicBezTo>
                  <a:pt x="4837" y="11794"/>
                  <a:pt x="0" y="16631"/>
                  <a:pt x="868" y="21401"/>
                </a:cubicBezTo>
                <a:cubicBezTo>
                  <a:pt x="1234" y="23536"/>
                  <a:pt x="2669" y="25271"/>
                  <a:pt x="4737" y="26471"/>
                </a:cubicBezTo>
                <a:lnTo>
                  <a:pt x="18980" y="26471"/>
                </a:lnTo>
                <a:cubicBezTo>
                  <a:pt x="21649" y="25170"/>
                  <a:pt x="23717" y="23269"/>
                  <a:pt x="24751" y="21134"/>
                </a:cubicBezTo>
                <a:cubicBezTo>
                  <a:pt x="25497" y="21256"/>
                  <a:pt x="26270" y="21315"/>
                  <a:pt x="27058" y="21315"/>
                </a:cubicBezTo>
                <a:cubicBezTo>
                  <a:pt x="27998" y="21315"/>
                  <a:pt x="28960" y="21231"/>
                  <a:pt x="29922" y="21068"/>
                </a:cubicBezTo>
                <a:cubicBezTo>
                  <a:pt x="36993" y="19800"/>
                  <a:pt x="41897" y="14129"/>
                  <a:pt x="40896" y="8358"/>
                </a:cubicBezTo>
                <a:cubicBezTo>
                  <a:pt x="40030" y="3392"/>
                  <a:pt x="34990" y="0"/>
                  <a:pt x="29065" y="0"/>
                </a:cubicBezTo>
                <a:close/>
              </a:path>
            </a:pathLst>
          </a:custGeom>
          <a:solidFill>
            <a:srgbClr val="2E614C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00" name="Google Shape;8200;p39"/>
          <p:cNvSpPr/>
          <p:nvPr/>
        </p:nvSpPr>
        <p:spPr>
          <a:xfrm>
            <a:off x="9513680" y="5157475"/>
            <a:ext cx="750642" cy="599358"/>
          </a:xfrm>
          <a:custGeom>
            <a:avLst/>
            <a:gdLst/>
            <a:ahLst/>
            <a:cxnLst/>
            <a:rect l="l" t="t" r="r" b="b"/>
            <a:pathLst>
              <a:path w="10132" h="8090" extrusionOk="0">
                <a:moveTo>
                  <a:pt x="2198" y="0"/>
                </a:moveTo>
                <a:cubicBezTo>
                  <a:pt x="2128" y="0"/>
                  <a:pt x="2052" y="50"/>
                  <a:pt x="2019" y="150"/>
                </a:cubicBezTo>
                <a:cubicBezTo>
                  <a:pt x="1986" y="384"/>
                  <a:pt x="1952" y="651"/>
                  <a:pt x="1952" y="884"/>
                </a:cubicBezTo>
                <a:cubicBezTo>
                  <a:pt x="1952" y="984"/>
                  <a:pt x="1919" y="1084"/>
                  <a:pt x="1952" y="1151"/>
                </a:cubicBezTo>
                <a:cubicBezTo>
                  <a:pt x="1719" y="1051"/>
                  <a:pt x="1519" y="918"/>
                  <a:pt x="1285" y="818"/>
                </a:cubicBezTo>
                <a:cubicBezTo>
                  <a:pt x="1319" y="818"/>
                  <a:pt x="1319" y="784"/>
                  <a:pt x="1319" y="751"/>
                </a:cubicBezTo>
                <a:cubicBezTo>
                  <a:pt x="1252" y="517"/>
                  <a:pt x="1085" y="451"/>
                  <a:pt x="918" y="351"/>
                </a:cubicBezTo>
                <a:cubicBezTo>
                  <a:pt x="685" y="250"/>
                  <a:pt x="485" y="117"/>
                  <a:pt x="251" y="50"/>
                </a:cubicBezTo>
                <a:cubicBezTo>
                  <a:pt x="231" y="42"/>
                  <a:pt x="212" y="39"/>
                  <a:pt x="194" y="39"/>
                </a:cubicBezTo>
                <a:cubicBezTo>
                  <a:pt x="64" y="39"/>
                  <a:pt x="0" y="233"/>
                  <a:pt x="118" y="351"/>
                </a:cubicBezTo>
                <a:cubicBezTo>
                  <a:pt x="318" y="484"/>
                  <a:pt x="518" y="617"/>
                  <a:pt x="718" y="717"/>
                </a:cubicBezTo>
                <a:cubicBezTo>
                  <a:pt x="854" y="799"/>
                  <a:pt x="967" y="902"/>
                  <a:pt x="1113" y="902"/>
                </a:cubicBezTo>
                <a:cubicBezTo>
                  <a:pt x="1146" y="902"/>
                  <a:pt x="1181" y="897"/>
                  <a:pt x="1219" y="884"/>
                </a:cubicBezTo>
                <a:cubicBezTo>
                  <a:pt x="1252" y="884"/>
                  <a:pt x="1252" y="884"/>
                  <a:pt x="1252" y="851"/>
                </a:cubicBezTo>
                <a:cubicBezTo>
                  <a:pt x="1352" y="951"/>
                  <a:pt x="1519" y="1051"/>
                  <a:pt x="1686" y="1184"/>
                </a:cubicBezTo>
                <a:cubicBezTo>
                  <a:pt x="1419" y="1218"/>
                  <a:pt x="1185" y="1218"/>
                  <a:pt x="952" y="1285"/>
                </a:cubicBezTo>
                <a:cubicBezTo>
                  <a:pt x="752" y="1351"/>
                  <a:pt x="818" y="1618"/>
                  <a:pt x="985" y="1651"/>
                </a:cubicBezTo>
                <a:cubicBezTo>
                  <a:pt x="1063" y="1663"/>
                  <a:pt x="1144" y="1666"/>
                  <a:pt x="1227" y="1666"/>
                </a:cubicBezTo>
                <a:cubicBezTo>
                  <a:pt x="1393" y="1666"/>
                  <a:pt x="1563" y="1651"/>
                  <a:pt x="1719" y="1651"/>
                </a:cubicBezTo>
                <a:cubicBezTo>
                  <a:pt x="1886" y="1651"/>
                  <a:pt x="2019" y="1618"/>
                  <a:pt x="2153" y="1551"/>
                </a:cubicBezTo>
                <a:cubicBezTo>
                  <a:pt x="2386" y="1718"/>
                  <a:pt x="2620" y="1918"/>
                  <a:pt x="2886" y="2118"/>
                </a:cubicBezTo>
                <a:cubicBezTo>
                  <a:pt x="2586" y="2152"/>
                  <a:pt x="2286" y="2185"/>
                  <a:pt x="1986" y="2252"/>
                </a:cubicBezTo>
                <a:cubicBezTo>
                  <a:pt x="1752" y="2319"/>
                  <a:pt x="1819" y="2652"/>
                  <a:pt x="2052" y="2686"/>
                </a:cubicBezTo>
                <a:cubicBezTo>
                  <a:pt x="2203" y="2702"/>
                  <a:pt x="2353" y="2711"/>
                  <a:pt x="2503" y="2711"/>
                </a:cubicBezTo>
                <a:cubicBezTo>
                  <a:pt x="2653" y="2711"/>
                  <a:pt x="2803" y="2702"/>
                  <a:pt x="2953" y="2686"/>
                </a:cubicBezTo>
                <a:cubicBezTo>
                  <a:pt x="3153" y="2686"/>
                  <a:pt x="3320" y="2686"/>
                  <a:pt x="3453" y="2619"/>
                </a:cubicBezTo>
                <a:cubicBezTo>
                  <a:pt x="3720" y="2852"/>
                  <a:pt x="4021" y="3086"/>
                  <a:pt x="4321" y="3353"/>
                </a:cubicBezTo>
                <a:lnTo>
                  <a:pt x="4154" y="3353"/>
                </a:lnTo>
                <a:cubicBezTo>
                  <a:pt x="3754" y="3386"/>
                  <a:pt x="3387" y="3419"/>
                  <a:pt x="2986" y="3553"/>
                </a:cubicBezTo>
                <a:cubicBezTo>
                  <a:pt x="2686" y="3620"/>
                  <a:pt x="2786" y="4020"/>
                  <a:pt x="3053" y="4053"/>
                </a:cubicBezTo>
                <a:cubicBezTo>
                  <a:pt x="3253" y="4087"/>
                  <a:pt x="3445" y="4095"/>
                  <a:pt x="3637" y="4095"/>
                </a:cubicBezTo>
                <a:cubicBezTo>
                  <a:pt x="3829" y="4095"/>
                  <a:pt x="4021" y="4087"/>
                  <a:pt x="4221" y="4087"/>
                </a:cubicBezTo>
                <a:cubicBezTo>
                  <a:pt x="4488" y="4053"/>
                  <a:pt x="4754" y="4053"/>
                  <a:pt x="4955" y="3886"/>
                </a:cubicBezTo>
                <a:cubicBezTo>
                  <a:pt x="5255" y="4153"/>
                  <a:pt x="5555" y="4420"/>
                  <a:pt x="5855" y="4720"/>
                </a:cubicBezTo>
                <a:lnTo>
                  <a:pt x="5688" y="4720"/>
                </a:lnTo>
                <a:cubicBezTo>
                  <a:pt x="5188" y="4754"/>
                  <a:pt x="4721" y="4820"/>
                  <a:pt x="4221" y="4954"/>
                </a:cubicBezTo>
                <a:cubicBezTo>
                  <a:pt x="3854" y="5054"/>
                  <a:pt x="3954" y="5554"/>
                  <a:pt x="4321" y="5621"/>
                </a:cubicBezTo>
                <a:cubicBezTo>
                  <a:pt x="4518" y="5649"/>
                  <a:pt x="4721" y="5660"/>
                  <a:pt x="4928" y="5660"/>
                </a:cubicBezTo>
                <a:cubicBezTo>
                  <a:pt x="5211" y="5660"/>
                  <a:pt x="5500" y="5640"/>
                  <a:pt x="5788" y="5621"/>
                </a:cubicBezTo>
                <a:cubicBezTo>
                  <a:pt x="6089" y="5621"/>
                  <a:pt x="6389" y="5621"/>
                  <a:pt x="6622" y="5454"/>
                </a:cubicBezTo>
                <a:cubicBezTo>
                  <a:pt x="6956" y="5788"/>
                  <a:pt x="7290" y="6121"/>
                  <a:pt x="7623" y="6455"/>
                </a:cubicBezTo>
                <a:cubicBezTo>
                  <a:pt x="7523" y="6455"/>
                  <a:pt x="7423" y="6455"/>
                  <a:pt x="7323" y="6488"/>
                </a:cubicBezTo>
                <a:cubicBezTo>
                  <a:pt x="6756" y="6522"/>
                  <a:pt x="6155" y="6588"/>
                  <a:pt x="5588" y="6722"/>
                </a:cubicBezTo>
                <a:cubicBezTo>
                  <a:pt x="5121" y="6855"/>
                  <a:pt x="5288" y="7456"/>
                  <a:pt x="5688" y="7522"/>
                </a:cubicBezTo>
                <a:cubicBezTo>
                  <a:pt x="5928" y="7551"/>
                  <a:pt x="6174" y="7561"/>
                  <a:pt x="6420" y="7561"/>
                </a:cubicBezTo>
                <a:cubicBezTo>
                  <a:pt x="6757" y="7561"/>
                  <a:pt x="7096" y="7542"/>
                  <a:pt x="7423" y="7522"/>
                </a:cubicBezTo>
                <a:cubicBezTo>
                  <a:pt x="7790" y="7522"/>
                  <a:pt x="8157" y="7522"/>
                  <a:pt x="8457" y="7322"/>
                </a:cubicBezTo>
                <a:cubicBezTo>
                  <a:pt x="8691" y="7589"/>
                  <a:pt x="8924" y="7823"/>
                  <a:pt x="9158" y="8089"/>
                </a:cubicBezTo>
                <a:cubicBezTo>
                  <a:pt x="9424" y="7956"/>
                  <a:pt x="9725" y="7823"/>
                  <a:pt x="9991" y="7723"/>
                </a:cubicBezTo>
                <a:cubicBezTo>
                  <a:pt x="9725" y="7456"/>
                  <a:pt x="9424" y="7155"/>
                  <a:pt x="9158" y="6855"/>
                </a:cubicBezTo>
                <a:cubicBezTo>
                  <a:pt x="9358" y="6622"/>
                  <a:pt x="9458" y="6322"/>
                  <a:pt x="9591" y="5955"/>
                </a:cubicBezTo>
                <a:cubicBezTo>
                  <a:pt x="9791" y="5421"/>
                  <a:pt x="9991" y="4854"/>
                  <a:pt x="10092" y="4287"/>
                </a:cubicBezTo>
                <a:cubicBezTo>
                  <a:pt x="10131" y="3989"/>
                  <a:pt x="9934" y="3833"/>
                  <a:pt x="9719" y="3833"/>
                </a:cubicBezTo>
                <a:cubicBezTo>
                  <a:pt x="9573" y="3833"/>
                  <a:pt x="9419" y="3905"/>
                  <a:pt x="9324" y="4053"/>
                </a:cubicBezTo>
                <a:cubicBezTo>
                  <a:pt x="9024" y="4554"/>
                  <a:pt x="8791" y="5087"/>
                  <a:pt x="8590" y="5621"/>
                </a:cubicBezTo>
                <a:cubicBezTo>
                  <a:pt x="8524" y="5788"/>
                  <a:pt x="8457" y="5955"/>
                  <a:pt x="8424" y="6155"/>
                </a:cubicBezTo>
                <a:cubicBezTo>
                  <a:pt x="8057" y="5788"/>
                  <a:pt x="7690" y="5454"/>
                  <a:pt x="7323" y="5121"/>
                </a:cubicBezTo>
                <a:cubicBezTo>
                  <a:pt x="7556" y="4887"/>
                  <a:pt x="7623" y="4554"/>
                  <a:pt x="7723" y="4220"/>
                </a:cubicBezTo>
                <a:cubicBezTo>
                  <a:pt x="7823" y="3720"/>
                  <a:pt x="7923" y="3219"/>
                  <a:pt x="7957" y="2719"/>
                </a:cubicBezTo>
                <a:cubicBezTo>
                  <a:pt x="7957" y="2501"/>
                  <a:pt x="7808" y="2391"/>
                  <a:pt x="7645" y="2391"/>
                </a:cubicBezTo>
                <a:cubicBezTo>
                  <a:pt x="7510" y="2391"/>
                  <a:pt x="7365" y="2467"/>
                  <a:pt x="7290" y="2619"/>
                </a:cubicBezTo>
                <a:cubicBezTo>
                  <a:pt x="7089" y="3053"/>
                  <a:pt x="6956" y="3520"/>
                  <a:pt x="6823" y="4020"/>
                </a:cubicBezTo>
                <a:cubicBezTo>
                  <a:pt x="6789" y="4220"/>
                  <a:pt x="6722" y="4387"/>
                  <a:pt x="6722" y="4587"/>
                </a:cubicBezTo>
                <a:cubicBezTo>
                  <a:pt x="6289" y="4220"/>
                  <a:pt x="5822" y="3853"/>
                  <a:pt x="5388" y="3486"/>
                </a:cubicBezTo>
                <a:cubicBezTo>
                  <a:pt x="5522" y="3319"/>
                  <a:pt x="5555" y="3086"/>
                  <a:pt x="5622" y="2852"/>
                </a:cubicBezTo>
                <a:cubicBezTo>
                  <a:pt x="5688" y="2485"/>
                  <a:pt x="5788" y="2085"/>
                  <a:pt x="5788" y="1685"/>
                </a:cubicBezTo>
                <a:cubicBezTo>
                  <a:pt x="5788" y="1503"/>
                  <a:pt x="5670" y="1421"/>
                  <a:pt x="5546" y="1421"/>
                </a:cubicBezTo>
                <a:cubicBezTo>
                  <a:pt x="5442" y="1421"/>
                  <a:pt x="5334" y="1478"/>
                  <a:pt x="5288" y="1585"/>
                </a:cubicBezTo>
                <a:cubicBezTo>
                  <a:pt x="5121" y="1952"/>
                  <a:pt x="5021" y="2319"/>
                  <a:pt x="4921" y="2719"/>
                </a:cubicBezTo>
                <a:cubicBezTo>
                  <a:pt x="4888" y="2819"/>
                  <a:pt x="4854" y="2952"/>
                  <a:pt x="4854" y="3053"/>
                </a:cubicBezTo>
                <a:cubicBezTo>
                  <a:pt x="4521" y="2786"/>
                  <a:pt x="4187" y="2552"/>
                  <a:pt x="3820" y="2319"/>
                </a:cubicBezTo>
                <a:cubicBezTo>
                  <a:pt x="3954" y="2152"/>
                  <a:pt x="3954" y="1952"/>
                  <a:pt x="3954" y="1718"/>
                </a:cubicBezTo>
                <a:cubicBezTo>
                  <a:pt x="3954" y="1418"/>
                  <a:pt x="3987" y="1118"/>
                  <a:pt x="3920" y="784"/>
                </a:cubicBezTo>
                <a:cubicBezTo>
                  <a:pt x="3904" y="672"/>
                  <a:pt x="3819" y="621"/>
                  <a:pt x="3731" y="621"/>
                </a:cubicBezTo>
                <a:cubicBezTo>
                  <a:pt x="3636" y="621"/>
                  <a:pt x="3538" y="680"/>
                  <a:pt x="3520" y="784"/>
                </a:cubicBezTo>
                <a:cubicBezTo>
                  <a:pt x="3420" y="1084"/>
                  <a:pt x="3420" y="1418"/>
                  <a:pt x="3387" y="1718"/>
                </a:cubicBezTo>
                <a:cubicBezTo>
                  <a:pt x="3387" y="1818"/>
                  <a:pt x="3387" y="1918"/>
                  <a:pt x="3387" y="2018"/>
                </a:cubicBezTo>
                <a:cubicBezTo>
                  <a:pt x="3020" y="1785"/>
                  <a:pt x="2686" y="1551"/>
                  <a:pt x="2319" y="1351"/>
                </a:cubicBezTo>
                <a:cubicBezTo>
                  <a:pt x="2353" y="1218"/>
                  <a:pt x="2386" y="951"/>
                  <a:pt x="2386" y="884"/>
                </a:cubicBezTo>
                <a:cubicBezTo>
                  <a:pt x="2419" y="651"/>
                  <a:pt x="2419" y="384"/>
                  <a:pt x="2353" y="150"/>
                </a:cubicBezTo>
                <a:cubicBezTo>
                  <a:pt x="2336" y="50"/>
                  <a:pt x="2269" y="0"/>
                  <a:pt x="2198" y="0"/>
                </a:cubicBezTo>
                <a:close/>
              </a:path>
            </a:pathLst>
          </a:custGeom>
          <a:solidFill>
            <a:srgbClr val="2E614C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01" name="Google Shape;8201;p39"/>
          <p:cNvSpPr/>
          <p:nvPr/>
        </p:nvSpPr>
        <p:spPr>
          <a:xfrm>
            <a:off x="7577417" y="6517919"/>
            <a:ext cx="1613822" cy="405400"/>
          </a:xfrm>
          <a:custGeom>
            <a:avLst/>
            <a:gdLst/>
            <a:ahLst/>
            <a:cxnLst/>
            <a:rect l="l" t="t" r="r" b="b"/>
            <a:pathLst>
              <a:path w="21783" h="5472" extrusionOk="0">
                <a:moveTo>
                  <a:pt x="10875" y="0"/>
                </a:moveTo>
                <a:cubicBezTo>
                  <a:pt x="5304" y="0"/>
                  <a:pt x="735" y="2369"/>
                  <a:pt x="1" y="5471"/>
                </a:cubicBezTo>
                <a:lnTo>
                  <a:pt x="21783" y="5471"/>
                </a:lnTo>
                <a:cubicBezTo>
                  <a:pt x="21049" y="2369"/>
                  <a:pt x="16446" y="0"/>
                  <a:pt x="10875" y="0"/>
                </a:cubicBezTo>
                <a:close/>
              </a:path>
            </a:pathLst>
          </a:custGeom>
          <a:solidFill>
            <a:srgbClr val="2E614C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02" name="Google Shape;8202;p39"/>
          <p:cNvSpPr/>
          <p:nvPr/>
        </p:nvSpPr>
        <p:spPr>
          <a:xfrm>
            <a:off x="6897816" y="3374443"/>
            <a:ext cx="1868381" cy="1391414"/>
          </a:xfrm>
          <a:custGeom>
            <a:avLst/>
            <a:gdLst/>
            <a:ahLst/>
            <a:cxnLst/>
            <a:rect l="l" t="t" r="r" b="b"/>
            <a:pathLst>
              <a:path w="25219" h="18781" extrusionOk="0">
                <a:moveTo>
                  <a:pt x="12609" y="0"/>
                </a:moveTo>
                <a:cubicBezTo>
                  <a:pt x="5638" y="0"/>
                  <a:pt x="0" y="4203"/>
                  <a:pt x="0" y="9373"/>
                </a:cubicBezTo>
                <a:cubicBezTo>
                  <a:pt x="0" y="14577"/>
                  <a:pt x="5638" y="18780"/>
                  <a:pt x="12609" y="18780"/>
                </a:cubicBezTo>
                <a:cubicBezTo>
                  <a:pt x="19548" y="18780"/>
                  <a:pt x="25218" y="14577"/>
                  <a:pt x="25218" y="9373"/>
                </a:cubicBezTo>
                <a:cubicBezTo>
                  <a:pt x="25218" y="4203"/>
                  <a:pt x="19548" y="0"/>
                  <a:pt x="12609" y="0"/>
                </a:cubicBezTo>
                <a:close/>
              </a:path>
            </a:pathLst>
          </a:custGeom>
          <a:solidFill>
            <a:srgbClr val="5A783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03" name="Google Shape;8203;p39"/>
          <p:cNvSpPr/>
          <p:nvPr/>
        </p:nvSpPr>
        <p:spPr>
          <a:xfrm>
            <a:off x="6957159" y="3448529"/>
            <a:ext cx="1809039" cy="1166563"/>
          </a:xfrm>
          <a:custGeom>
            <a:avLst/>
            <a:gdLst/>
            <a:ahLst/>
            <a:cxnLst/>
            <a:rect l="l" t="t" r="r" b="b"/>
            <a:pathLst>
              <a:path w="24418" h="15746" extrusionOk="0">
                <a:moveTo>
                  <a:pt x="12209" y="1"/>
                </a:moveTo>
                <a:cubicBezTo>
                  <a:pt x="5471" y="1"/>
                  <a:pt x="0" y="3503"/>
                  <a:pt x="0" y="7873"/>
                </a:cubicBezTo>
                <a:cubicBezTo>
                  <a:pt x="0" y="12210"/>
                  <a:pt x="5471" y="15745"/>
                  <a:pt x="12209" y="15745"/>
                </a:cubicBezTo>
                <a:cubicBezTo>
                  <a:pt x="18947" y="15745"/>
                  <a:pt x="24417" y="12210"/>
                  <a:pt x="24417" y="7873"/>
                </a:cubicBezTo>
                <a:cubicBezTo>
                  <a:pt x="24417" y="3503"/>
                  <a:pt x="18947" y="1"/>
                  <a:pt x="12209" y="1"/>
                </a:cubicBezTo>
                <a:close/>
              </a:path>
            </a:pathLst>
          </a:custGeom>
          <a:solidFill>
            <a:srgbClr val="4E692E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04" name="Google Shape;8204;p39"/>
          <p:cNvSpPr/>
          <p:nvPr/>
        </p:nvSpPr>
        <p:spPr>
          <a:xfrm>
            <a:off x="7747965" y="2912293"/>
            <a:ext cx="1865862" cy="1391414"/>
          </a:xfrm>
          <a:custGeom>
            <a:avLst/>
            <a:gdLst/>
            <a:ahLst/>
            <a:cxnLst/>
            <a:rect l="l" t="t" r="r" b="b"/>
            <a:pathLst>
              <a:path w="25185" h="18781" extrusionOk="0">
                <a:moveTo>
                  <a:pt x="12609" y="0"/>
                </a:moveTo>
                <a:cubicBezTo>
                  <a:pt x="5638" y="0"/>
                  <a:pt x="0" y="4203"/>
                  <a:pt x="0" y="9374"/>
                </a:cubicBezTo>
                <a:cubicBezTo>
                  <a:pt x="0" y="14577"/>
                  <a:pt x="5638" y="18780"/>
                  <a:pt x="12609" y="18780"/>
                </a:cubicBezTo>
                <a:cubicBezTo>
                  <a:pt x="19548" y="18780"/>
                  <a:pt x="25185" y="14577"/>
                  <a:pt x="25185" y="9374"/>
                </a:cubicBezTo>
                <a:cubicBezTo>
                  <a:pt x="25185" y="4203"/>
                  <a:pt x="19548" y="0"/>
                  <a:pt x="12609" y="0"/>
                </a:cubicBezTo>
                <a:close/>
              </a:path>
            </a:pathLst>
          </a:custGeom>
          <a:solidFill>
            <a:srgbClr val="4E692E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05" name="Google Shape;8205;p39"/>
          <p:cNvSpPr/>
          <p:nvPr/>
        </p:nvSpPr>
        <p:spPr>
          <a:xfrm>
            <a:off x="8897128" y="3559732"/>
            <a:ext cx="716710" cy="724193"/>
          </a:xfrm>
          <a:custGeom>
            <a:avLst/>
            <a:gdLst/>
            <a:ahLst/>
            <a:cxnLst/>
            <a:rect l="l" t="t" r="r" b="b"/>
            <a:pathLst>
              <a:path w="9674" h="9775" extrusionOk="0">
                <a:moveTo>
                  <a:pt x="9641" y="1"/>
                </a:moveTo>
                <a:cubicBezTo>
                  <a:pt x="9641" y="268"/>
                  <a:pt x="9007" y="6405"/>
                  <a:pt x="0" y="9775"/>
                </a:cubicBezTo>
                <a:cubicBezTo>
                  <a:pt x="5538" y="8807"/>
                  <a:pt x="9674" y="5071"/>
                  <a:pt x="9674" y="635"/>
                </a:cubicBezTo>
                <a:cubicBezTo>
                  <a:pt x="9674" y="435"/>
                  <a:pt x="9674" y="234"/>
                  <a:pt x="9641" y="1"/>
                </a:cubicBezTo>
                <a:close/>
              </a:path>
            </a:pathLst>
          </a:custGeom>
          <a:solidFill>
            <a:srgbClr val="5A783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06" name="Google Shape;8206;p39"/>
          <p:cNvSpPr/>
          <p:nvPr/>
        </p:nvSpPr>
        <p:spPr>
          <a:xfrm>
            <a:off x="7453839" y="5516719"/>
            <a:ext cx="778573" cy="587874"/>
          </a:xfrm>
          <a:custGeom>
            <a:avLst/>
            <a:gdLst/>
            <a:ahLst/>
            <a:cxnLst/>
            <a:rect l="l" t="t" r="r" b="b"/>
            <a:pathLst>
              <a:path w="10509" h="7935" extrusionOk="0">
                <a:moveTo>
                  <a:pt x="5905" y="0"/>
                </a:moveTo>
                <a:cubicBezTo>
                  <a:pt x="5299" y="0"/>
                  <a:pt x="4666" y="98"/>
                  <a:pt x="4037" y="305"/>
                </a:cubicBezTo>
                <a:cubicBezTo>
                  <a:pt x="1502" y="1172"/>
                  <a:pt x="1" y="3507"/>
                  <a:pt x="668" y="5542"/>
                </a:cubicBezTo>
                <a:cubicBezTo>
                  <a:pt x="1166" y="7035"/>
                  <a:pt x="2741" y="7934"/>
                  <a:pt x="4561" y="7934"/>
                </a:cubicBezTo>
                <a:cubicBezTo>
                  <a:pt x="5181" y="7934"/>
                  <a:pt x="5829" y="7830"/>
                  <a:pt x="6472" y="7610"/>
                </a:cubicBezTo>
                <a:cubicBezTo>
                  <a:pt x="9007" y="6743"/>
                  <a:pt x="10508" y="4408"/>
                  <a:pt x="9841" y="2407"/>
                </a:cubicBezTo>
                <a:cubicBezTo>
                  <a:pt x="9340" y="902"/>
                  <a:pt x="7744" y="0"/>
                  <a:pt x="5905" y="0"/>
                </a:cubicBezTo>
                <a:close/>
              </a:path>
            </a:pathLst>
          </a:custGeom>
          <a:solidFill>
            <a:srgbClr val="5A783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07" name="Google Shape;8207;p39"/>
          <p:cNvSpPr/>
          <p:nvPr/>
        </p:nvSpPr>
        <p:spPr>
          <a:xfrm>
            <a:off x="7453840" y="5524423"/>
            <a:ext cx="692040" cy="521568"/>
          </a:xfrm>
          <a:custGeom>
            <a:avLst/>
            <a:gdLst/>
            <a:ahLst/>
            <a:cxnLst/>
            <a:rect l="l" t="t" r="r" b="b"/>
            <a:pathLst>
              <a:path w="9341" h="7040" extrusionOk="0">
                <a:moveTo>
                  <a:pt x="4804" y="1"/>
                </a:moveTo>
                <a:cubicBezTo>
                  <a:pt x="4537" y="68"/>
                  <a:pt x="4304" y="134"/>
                  <a:pt x="4037" y="234"/>
                </a:cubicBezTo>
                <a:cubicBezTo>
                  <a:pt x="1502" y="1068"/>
                  <a:pt x="1" y="3403"/>
                  <a:pt x="668" y="5438"/>
                </a:cubicBezTo>
                <a:cubicBezTo>
                  <a:pt x="735" y="5538"/>
                  <a:pt x="768" y="5672"/>
                  <a:pt x="835" y="5772"/>
                </a:cubicBezTo>
                <a:cubicBezTo>
                  <a:pt x="1702" y="6539"/>
                  <a:pt x="3036" y="7039"/>
                  <a:pt x="4504" y="7039"/>
                </a:cubicBezTo>
                <a:cubicBezTo>
                  <a:pt x="7206" y="7039"/>
                  <a:pt x="9341" y="5471"/>
                  <a:pt x="9341" y="3503"/>
                </a:cubicBezTo>
                <a:cubicBezTo>
                  <a:pt x="9341" y="1635"/>
                  <a:pt x="7339" y="134"/>
                  <a:pt x="4804" y="1"/>
                </a:cubicBezTo>
                <a:close/>
              </a:path>
            </a:pathLst>
          </a:custGeom>
          <a:solidFill>
            <a:srgbClr val="4E692E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08" name="Google Shape;8208;p39"/>
          <p:cNvSpPr/>
          <p:nvPr/>
        </p:nvSpPr>
        <p:spPr>
          <a:xfrm>
            <a:off x="7691140" y="5625774"/>
            <a:ext cx="847695" cy="761236"/>
          </a:xfrm>
          <a:custGeom>
            <a:avLst/>
            <a:gdLst/>
            <a:ahLst/>
            <a:cxnLst/>
            <a:rect l="l" t="t" r="r" b="b"/>
            <a:pathLst>
              <a:path w="11442" h="10275" extrusionOk="0">
                <a:moveTo>
                  <a:pt x="500" y="1"/>
                </a:moveTo>
                <a:cubicBezTo>
                  <a:pt x="0" y="1"/>
                  <a:pt x="9007" y="5638"/>
                  <a:pt x="11442" y="10275"/>
                </a:cubicBezTo>
                <a:lnTo>
                  <a:pt x="11108" y="4437"/>
                </a:lnTo>
                <a:cubicBezTo>
                  <a:pt x="11108" y="4437"/>
                  <a:pt x="5037" y="67"/>
                  <a:pt x="500" y="1"/>
                </a:cubicBezTo>
                <a:close/>
              </a:path>
            </a:pathLst>
          </a:custGeom>
          <a:solidFill>
            <a:srgbClr val="89674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09" name="Google Shape;8209;p39"/>
          <p:cNvSpPr/>
          <p:nvPr/>
        </p:nvSpPr>
        <p:spPr>
          <a:xfrm>
            <a:off x="7708402" y="5625773"/>
            <a:ext cx="469633" cy="281824"/>
          </a:xfrm>
          <a:custGeom>
            <a:avLst/>
            <a:gdLst/>
            <a:ahLst/>
            <a:cxnLst/>
            <a:rect l="l" t="t" r="r" b="b"/>
            <a:pathLst>
              <a:path w="6339" h="3804" extrusionOk="0">
                <a:moveTo>
                  <a:pt x="267" y="1"/>
                </a:moveTo>
                <a:cubicBezTo>
                  <a:pt x="1" y="1"/>
                  <a:pt x="2436" y="1602"/>
                  <a:pt x="5171" y="3803"/>
                </a:cubicBezTo>
                <a:cubicBezTo>
                  <a:pt x="5771" y="3270"/>
                  <a:pt x="6138" y="2436"/>
                  <a:pt x="6338" y="1768"/>
                </a:cubicBezTo>
                <a:cubicBezTo>
                  <a:pt x="4437" y="834"/>
                  <a:pt x="2202" y="34"/>
                  <a:pt x="267" y="1"/>
                </a:cubicBezTo>
                <a:close/>
              </a:path>
            </a:pathLst>
          </a:custGeom>
          <a:solidFill>
            <a:srgbClr val="755838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10" name="Google Shape;8210;p39"/>
          <p:cNvSpPr/>
          <p:nvPr/>
        </p:nvSpPr>
        <p:spPr>
          <a:xfrm>
            <a:off x="7053473" y="5131693"/>
            <a:ext cx="1149300" cy="867105"/>
          </a:xfrm>
          <a:custGeom>
            <a:avLst/>
            <a:gdLst/>
            <a:ahLst/>
            <a:cxnLst/>
            <a:rect l="l" t="t" r="r" b="b"/>
            <a:pathLst>
              <a:path w="15513" h="11704" extrusionOk="0">
                <a:moveTo>
                  <a:pt x="8765" y="1"/>
                </a:moveTo>
                <a:cubicBezTo>
                  <a:pt x="7837" y="1"/>
                  <a:pt x="6867" y="161"/>
                  <a:pt x="5905" y="498"/>
                </a:cubicBezTo>
                <a:cubicBezTo>
                  <a:pt x="2169" y="1799"/>
                  <a:pt x="1" y="5269"/>
                  <a:pt x="1035" y="8204"/>
                </a:cubicBezTo>
                <a:cubicBezTo>
                  <a:pt x="1825" y="10402"/>
                  <a:pt x="4133" y="11704"/>
                  <a:pt x="6781" y="11704"/>
                </a:cubicBezTo>
                <a:cubicBezTo>
                  <a:pt x="7710" y="11704"/>
                  <a:pt x="8680" y="11544"/>
                  <a:pt x="9641" y="11206"/>
                </a:cubicBezTo>
                <a:cubicBezTo>
                  <a:pt x="13344" y="9872"/>
                  <a:pt x="15512" y="6436"/>
                  <a:pt x="14478" y="3501"/>
                </a:cubicBezTo>
                <a:cubicBezTo>
                  <a:pt x="13712" y="1303"/>
                  <a:pt x="11411" y="1"/>
                  <a:pt x="8765" y="1"/>
                </a:cubicBezTo>
                <a:close/>
              </a:path>
            </a:pathLst>
          </a:custGeom>
          <a:solidFill>
            <a:srgbClr val="93B559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11" name="Google Shape;8211;p39"/>
          <p:cNvSpPr/>
          <p:nvPr/>
        </p:nvSpPr>
        <p:spPr>
          <a:xfrm>
            <a:off x="7612015" y="5269937"/>
            <a:ext cx="605581" cy="726638"/>
          </a:xfrm>
          <a:custGeom>
            <a:avLst/>
            <a:gdLst/>
            <a:ahLst/>
            <a:cxnLst/>
            <a:rect l="l" t="t" r="r" b="b"/>
            <a:pathLst>
              <a:path w="8174" h="9808" extrusionOk="0">
                <a:moveTo>
                  <a:pt x="5972" y="0"/>
                </a:moveTo>
                <a:cubicBezTo>
                  <a:pt x="8173" y="6305"/>
                  <a:pt x="67" y="9774"/>
                  <a:pt x="1" y="9807"/>
                </a:cubicBezTo>
                <a:cubicBezTo>
                  <a:pt x="668" y="9740"/>
                  <a:pt x="1368" y="9574"/>
                  <a:pt x="2035" y="9340"/>
                </a:cubicBezTo>
                <a:cubicBezTo>
                  <a:pt x="5771" y="8073"/>
                  <a:pt x="7973" y="4670"/>
                  <a:pt x="6972" y="1701"/>
                </a:cubicBezTo>
                <a:cubicBezTo>
                  <a:pt x="6772" y="1034"/>
                  <a:pt x="6405" y="467"/>
                  <a:pt x="5972" y="0"/>
                </a:cubicBezTo>
                <a:close/>
              </a:path>
            </a:pathLst>
          </a:custGeom>
          <a:solidFill>
            <a:srgbClr val="749C4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12" name="Google Shape;8212;p39"/>
          <p:cNvSpPr/>
          <p:nvPr/>
        </p:nvSpPr>
        <p:spPr>
          <a:xfrm>
            <a:off x="7055992" y="5148807"/>
            <a:ext cx="511639" cy="781018"/>
          </a:xfrm>
          <a:custGeom>
            <a:avLst/>
            <a:gdLst/>
            <a:ahLst/>
            <a:cxnLst/>
            <a:rect l="l" t="t" r="r" b="b"/>
            <a:pathLst>
              <a:path w="6906" h="10542" extrusionOk="0">
                <a:moveTo>
                  <a:pt x="6905" y="1"/>
                </a:moveTo>
                <a:lnTo>
                  <a:pt x="6905" y="1"/>
                </a:lnTo>
                <a:cubicBezTo>
                  <a:pt x="6572" y="67"/>
                  <a:pt x="6271" y="134"/>
                  <a:pt x="5938" y="267"/>
                </a:cubicBezTo>
                <a:cubicBezTo>
                  <a:pt x="2235" y="1535"/>
                  <a:pt x="0" y="4937"/>
                  <a:pt x="1001" y="7906"/>
                </a:cubicBezTo>
                <a:cubicBezTo>
                  <a:pt x="1368" y="9040"/>
                  <a:pt x="2169" y="9941"/>
                  <a:pt x="3169" y="10541"/>
                </a:cubicBezTo>
                <a:cubicBezTo>
                  <a:pt x="2269" y="9641"/>
                  <a:pt x="1435" y="8307"/>
                  <a:pt x="1702" y="6439"/>
                </a:cubicBezTo>
                <a:cubicBezTo>
                  <a:pt x="2269" y="2602"/>
                  <a:pt x="6738" y="101"/>
                  <a:pt x="6905" y="1"/>
                </a:cubicBezTo>
                <a:close/>
              </a:path>
            </a:pathLst>
          </a:custGeom>
          <a:solidFill>
            <a:srgbClr val="B7C46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13" name="Google Shape;8213;p39"/>
          <p:cNvSpPr/>
          <p:nvPr/>
        </p:nvSpPr>
        <p:spPr>
          <a:xfrm>
            <a:off x="7325372" y="5210596"/>
            <a:ext cx="323832" cy="249670"/>
          </a:xfrm>
          <a:custGeom>
            <a:avLst/>
            <a:gdLst/>
            <a:ahLst/>
            <a:cxnLst/>
            <a:rect l="l" t="t" r="r" b="b"/>
            <a:pathLst>
              <a:path w="4371" h="3370" extrusionOk="0">
                <a:moveTo>
                  <a:pt x="4370" y="0"/>
                </a:moveTo>
                <a:lnTo>
                  <a:pt x="4370" y="0"/>
                </a:lnTo>
                <a:cubicBezTo>
                  <a:pt x="4370" y="1"/>
                  <a:pt x="1735" y="401"/>
                  <a:pt x="0" y="3370"/>
                </a:cubicBezTo>
                <a:cubicBezTo>
                  <a:pt x="0" y="3370"/>
                  <a:pt x="3002" y="701"/>
                  <a:pt x="4370" y="0"/>
                </a:cubicBezTo>
                <a:close/>
              </a:path>
            </a:pathLst>
          </a:custGeom>
          <a:solidFill>
            <a:srgbClr val="B7C46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14" name="Google Shape;8214;p39"/>
          <p:cNvSpPr/>
          <p:nvPr/>
        </p:nvSpPr>
        <p:spPr>
          <a:xfrm>
            <a:off x="7965410" y="4096042"/>
            <a:ext cx="1925205" cy="2827280"/>
          </a:xfrm>
          <a:custGeom>
            <a:avLst/>
            <a:gdLst/>
            <a:ahLst/>
            <a:cxnLst/>
            <a:rect l="l" t="t" r="r" b="b"/>
            <a:pathLst>
              <a:path w="25986" h="38162" extrusionOk="0">
                <a:moveTo>
                  <a:pt x="1" y="0"/>
                </a:moveTo>
                <a:cubicBezTo>
                  <a:pt x="1" y="1"/>
                  <a:pt x="7273" y="14978"/>
                  <a:pt x="6072" y="38161"/>
                </a:cubicBezTo>
                <a:lnTo>
                  <a:pt x="25986" y="38161"/>
                </a:lnTo>
                <a:cubicBezTo>
                  <a:pt x="22917" y="27654"/>
                  <a:pt x="16412" y="7639"/>
                  <a:pt x="9407" y="701"/>
                </a:cubicBezTo>
                <a:lnTo>
                  <a:pt x="1" y="0"/>
                </a:lnTo>
                <a:close/>
              </a:path>
            </a:pathLst>
          </a:custGeom>
          <a:solidFill>
            <a:srgbClr val="89674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15" name="Google Shape;8215;p39"/>
          <p:cNvSpPr/>
          <p:nvPr/>
        </p:nvSpPr>
        <p:spPr>
          <a:xfrm>
            <a:off x="8684573" y="4177610"/>
            <a:ext cx="1203606" cy="2745710"/>
          </a:xfrm>
          <a:custGeom>
            <a:avLst/>
            <a:gdLst/>
            <a:ahLst/>
            <a:cxnLst/>
            <a:rect l="l" t="t" r="r" b="b"/>
            <a:pathLst>
              <a:path w="16246" h="37061" extrusionOk="0">
                <a:moveTo>
                  <a:pt x="67" y="0"/>
                </a:moveTo>
                <a:lnTo>
                  <a:pt x="1" y="1234"/>
                </a:lnTo>
                <a:cubicBezTo>
                  <a:pt x="1" y="1234"/>
                  <a:pt x="11275" y="16445"/>
                  <a:pt x="11242" y="36226"/>
                </a:cubicBezTo>
                <a:lnTo>
                  <a:pt x="11576" y="37060"/>
                </a:lnTo>
                <a:lnTo>
                  <a:pt x="16246" y="37060"/>
                </a:lnTo>
                <a:cubicBezTo>
                  <a:pt x="13243" y="26719"/>
                  <a:pt x="6906" y="7239"/>
                  <a:pt x="67" y="0"/>
                </a:cubicBezTo>
                <a:close/>
              </a:path>
            </a:pathLst>
          </a:custGeom>
          <a:solidFill>
            <a:srgbClr val="755838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16" name="Google Shape;8216;p39"/>
          <p:cNvSpPr/>
          <p:nvPr/>
        </p:nvSpPr>
        <p:spPr>
          <a:xfrm>
            <a:off x="7965409" y="4096042"/>
            <a:ext cx="1000979" cy="617880"/>
          </a:xfrm>
          <a:custGeom>
            <a:avLst/>
            <a:gdLst/>
            <a:ahLst/>
            <a:cxnLst/>
            <a:rect l="l" t="t" r="r" b="b"/>
            <a:pathLst>
              <a:path w="13511" h="8340" extrusionOk="0">
                <a:moveTo>
                  <a:pt x="1" y="0"/>
                </a:moveTo>
                <a:cubicBezTo>
                  <a:pt x="1" y="0"/>
                  <a:pt x="1435" y="2969"/>
                  <a:pt x="2936" y="8340"/>
                </a:cubicBezTo>
                <a:cubicBezTo>
                  <a:pt x="2936" y="8340"/>
                  <a:pt x="10208" y="7606"/>
                  <a:pt x="13510" y="6238"/>
                </a:cubicBezTo>
                <a:cubicBezTo>
                  <a:pt x="12176" y="4003"/>
                  <a:pt x="10808" y="2102"/>
                  <a:pt x="9407" y="701"/>
                </a:cubicBezTo>
                <a:lnTo>
                  <a:pt x="1" y="0"/>
                </a:lnTo>
                <a:close/>
              </a:path>
            </a:pathLst>
          </a:custGeom>
          <a:solidFill>
            <a:srgbClr val="755838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17" name="Google Shape;8217;p39"/>
          <p:cNvSpPr/>
          <p:nvPr/>
        </p:nvSpPr>
        <p:spPr>
          <a:xfrm>
            <a:off x="6776685" y="2382058"/>
            <a:ext cx="2727634" cy="2141611"/>
          </a:xfrm>
          <a:custGeom>
            <a:avLst/>
            <a:gdLst/>
            <a:ahLst/>
            <a:cxnLst/>
            <a:rect l="l" t="t" r="r" b="b"/>
            <a:pathLst>
              <a:path w="36817" h="28907" extrusionOk="0">
                <a:moveTo>
                  <a:pt x="19273" y="0"/>
                </a:moveTo>
                <a:cubicBezTo>
                  <a:pt x="13753" y="0"/>
                  <a:pt x="10850" y="3182"/>
                  <a:pt x="9508" y="5323"/>
                </a:cubicBezTo>
                <a:cubicBezTo>
                  <a:pt x="6839" y="6390"/>
                  <a:pt x="4571" y="8025"/>
                  <a:pt x="3337" y="9793"/>
                </a:cubicBezTo>
                <a:cubicBezTo>
                  <a:pt x="568" y="13895"/>
                  <a:pt x="1" y="19233"/>
                  <a:pt x="2503" y="23669"/>
                </a:cubicBezTo>
                <a:cubicBezTo>
                  <a:pt x="5005" y="28106"/>
                  <a:pt x="11376" y="28906"/>
                  <a:pt x="17647" y="28906"/>
                </a:cubicBezTo>
                <a:cubicBezTo>
                  <a:pt x="21683" y="28906"/>
                  <a:pt x="24352" y="26905"/>
                  <a:pt x="25753" y="25470"/>
                </a:cubicBezTo>
                <a:cubicBezTo>
                  <a:pt x="25804" y="25471"/>
                  <a:pt x="25856" y="25472"/>
                  <a:pt x="25907" y="25472"/>
                </a:cubicBezTo>
                <a:cubicBezTo>
                  <a:pt x="32818" y="25472"/>
                  <a:pt x="36817" y="18822"/>
                  <a:pt x="35426" y="12895"/>
                </a:cubicBezTo>
                <a:cubicBezTo>
                  <a:pt x="33825" y="6090"/>
                  <a:pt x="28955" y="452"/>
                  <a:pt x="20015" y="19"/>
                </a:cubicBezTo>
                <a:cubicBezTo>
                  <a:pt x="19763" y="6"/>
                  <a:pt x="19515" y="0"/>
                  <a:pt x="19273" y="0"/>
                </a:cubicBezTo>
                <a:close/>
              </a:path>
            </a:pathLst>
          </a:custGeom>
          <a:solidFill>
            <a:srgbClr val="93B559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18" name="Google Shape;8218;p39"/>
          <p:cNvSpPr/>
          <p:nvPr/>
        </p:nvSpPr>
        <p:spPr>
          <a:xfrm>
            <a:off x="9067677" y="3324953"/>
            <a:ext cx="135948" cy="494378"/>
          </a:xfrm>
          <a:custGeom>
            <a:avLst/>
            <a:gdLst/>
            <a:ahLst/>
            <a:cxnLst/>
            <a:rect l="l" t="t" r="r" b="b"/>
            <a:pathLst>
              <a:path w="1835" h="6673" extrusionOk="0">
                <a:moveTo>
                  <a:pt x="400" y="1"/>
                </a:moveTo>
                <a:cubicBezTo>
                  <a:pt x="1234" y="2136"/>
                  <a:pt x="0" y="6672"/>
                  <a:pt x="0" y="6672"/>
                </a:cubicBezTo>
                <a:cubicBezTo>
                  <a:pt x="1835" y="3770"/>
                  <a:pt x="1434" y="501"/>
                  <a:pt x="1434" y="501"/>
                </a:cubicBezTo>
                <a:lnTo>
                  <a:pt x="400" y="1"/>
                </a:lnTo>
                <a:close/>
              </a:path>
            </a:pathLst>
          </a:custGeom>
          <a:solidFill>
            <a:srgbClr val="749C4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19" name="Google Shape;8219;p39"/>
          <p:cNvSpPr/>
          <p:nvPr/>
        </p:nvSpPr>
        <p:spPr>
          <a:xfrm>
            <a:off x="7728183" y="3338140"/>
            <a:ext cx="1776144" cy="1183010"/>
          </a:xfrm>
          <a:custGeom>
            <a:avLst/>
            <a:gdLst/>
            <a:ahLst/>
            <a:cxnLst/>
            <a:rect l="l" t="t" r="r" b="b"/>
            <a:pathLst>
              <a:path w="23974" h="15968" extrusionOk="0">
                <a:moveTo>
                  <a:pt x="22099" y="0"/>
                </a:moveTo>
                <a:cubicBezTo>
                  <a:pt x="21639" y="0"/>
                  <a:pt x="21282" y="56"/>
                  <a:pt x="21282" y="56"/>
                </a:cubicBezTo>
                <a:cubicBezTo>
                  <a:pt x="21282" y="56"/>
                  <a:pt x="21416" y="4960"/>
                  <a:pt x="18881" y="8496"/>
                </a:cubicBezTo>
                <a:cubicBezTo>
                  <a:pt x="17122" y="10922"/>
                  <a:pt x="14922" y="11308"/>
                  <a:pt x="13734" y="11308"/>
                </a:cubicBezTo>
                <a:cubicBezTo>
                  <a:pt x="13616" y="11308"/>
                  <a:pt x="13507" y="11304"/>
                  <a:pt x="13410" y="11298"/>
                </a:cubicBezTo>
                <a:cubicBezTo>
                  <a:pt x="13877" y="9930"/>
                  <a:pt x="13977" y="8630"/>
                  <a:pt x="13977" y="8629"/>
                </a:cubicBezTo>
                <a:lnTo>
                  <a:pt x="13977" y="8629"/>
                </a:lnTo>
                <a:cubicBezTo>
                  <a:pt x="10931" y="15703"/>
                  <a:pt x="779" y="15768"/>
                  <a:pt x="32" y="15768"/>
                </a:cubicBezTo>
                <a:cubicBezTo>
                  <a:pt x="18" y="15768"/>
                  <a:pt x="8" y="15768"/>
                  <a:pt x="0" y="15768"/>
                </a:cubicBezTo>
                <a:cubicBezTo>
                  <a:pt x="1568" y="15934"/>
                  <a:pt x="3169" y="15968"/>
                  <a:pt x="4804" y="15968"/>
                </a:cubicBezTo>
                <a:cubicBezTo>
                  <a:pt x="8640" y="15968"/>
                  <a:pt x="11242" y="14167"/>
                  <a:pt x="12676" y="12766"/>
                </a:cubicBezTo>
                <a:cubicBezTo>
                  <a:pt x="12743" y="12665"/>
                  <a:pt x="12810" y="12565"/>
                  <a:pt x="12876" y="12465"/>
                </a:cubicBezTo>
                <a:lnTo>
                  <a:pt x="12910" y="12565"/>
                </a:lnTo>
                <a:cubicBezTo>
                  <a:pt x="12961" y="12566"/>
                  <a:pt x="13013" y="12567"/>
                  <a:pt x="13064" y="12567"/>
                </a:cubicBezTo>
                <a:cubicBezTo>
                  <a:pt x="19975" y="12567"/>
                  <a:pt x="23974" y="5917"/>
                  <a:pt x="22583" y="23"/>
                </a:cubicBezTo>
                <a:cubicBezTo>
                  <a:pt x="22416" y="6"/>
                  <a:pt x="22252" y="0"/>
                  <a:pt x="22099" y="0"/>
                </a:cubicBezTo>
                <a:close/>
              </a:path>
            </a:pathLst>
          </a:custGeom>
          <a:solidFill>
            <a:srgbClr val="749C4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20" name="Google Shape;8220;p39"/>
          <p:cNvSpPr/>
          <p:nvPr/>
        </p:nvSpPr>
        <p:spPr>
          <a:xfrm>
            <a:off x="6776685" y="2383391"/>
            <a:ext cx="1416158" cy="2068563"/>
          </a:xfrm>
          <a:custGeom>
            <a:avLst/>
            <a:gdLst/>
            <a:ahLst/>
            <a:cxnLst/>
            <a:rect l="l" t="t" r="r" b="b"/>
            <a:pathLst>
              <a:path w="19115" h="27921" extrusionOk="0">
                <a:moveTo>
                  <a:pt x="19115" y="1"/>
                </a:moveTo>
                <a:lnTo>
                  <a:pt x="19115" y="1"/>
                </a:lnTo>
                <a:cubicBezTo>
                  <a:pt x="13677" y="68"/>
                  <a:pt x="10842" y="3203"/>
                  <a:pt x="9508" y="5305"/>
                </a:cubicBezTo>
                <a:cubicBezTo>
                  <a:pt x="6873" y="6372"/>
                  <a:pt x="4571" y="8007"/>
                  <a:pt x="3337" y="9775"/>
                </a:cubicBezTo>
                <a:cubicBezTo>
                  <a:pt x="568" y="13877"/>
                  <a:pt x="1" y="19215"/>
                  <a:pt x="2503" y="23651"/>
                </a:cubicBezTo>
                <a:cubicBezTo>
                  <a:pt x="3770" y="25886"/>
                  <a:pt x="6005" y="27187"/>
                  <a:pt x="8674" y="27921"/>
                </a:cubicBezTo>
                <a:cubicBezTo>
                  <a:pt x="8340" y="27821"/>
                  <a:pt x="2536" y="25986"/>
                  <a:pt x="2870" y="17980"/>
                </a:cubicBezTo>
                <a:cubicBezTo>
                  <a:pt x="3203" y="9741"/>
                  <a:pt x="11509" y="6839"/>
                  <a:pt x="11509" y="6839"/>
                </a:cubicBezTo>
                <a:cubicBezTo>
                  <a:pt x="12310" y="2436"/>
                  <a:pt x="18714" y="134"/>
                  <a:pt x="19115" y="1"/>
                </a:cubicBezTo>
                <a:close/>
              </a:path>
            </a:pathLst>
          </a:custGeom>
          <a:solidFill>
            <a:srgbClr val="B7C46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21" name="Google Shape;8221;p39"/>
          <p:cNvSpPr/>
          <p:nvPr/>
        </p:nvSpPr>
        <p:spPr>
          <a:xfrm>
            <a:off x="9210960" y="4427207"/>
            <a:ext cx="1055359" cy="840287"/>
          </a:xfrm>
          <a:custGeom>
            <a:avLst/>
            <a:gdLst/>
            <a:ahLst/>
            <a:cxnLst/>
            <a:rect l="l" t="t" r="r" b="b"/>
            <a:pathLst>
              <a:path w="14245" h="11342" extrusionOk="0">
                <a:moveTo>
                  <a:pt x="7106" y="0"/>
                </a:moveTo>
                <a:cubicBezTo>
                  <a:pt x="3203" y="0"/>
                  <a:pt x="1" y="2535"/>
                  <a:pt x="1" y="5671"/>
                </a:cubicBezTo>
                <a:cubicBezTo>
                  <a:pt x="1" y="8807"/>
                  <a:pt x="3203" y="11342"/>
                  <a:pt x="7106" y="11342"/>
                </a:cubicBezTo>
                <a:cubicBezTo>
                  <a:pt x="11042" y="11342"/>
                  <a:pt x="14244" y="8807"/>
                  <a:pt x="14244" y="5671"/>
                </a:cubicBezTo>
                <a:cubicBezTo>
                  <a:pt x="14244" y="2535"/>
                  <a:pt x="11042" y="0"/>
                  <a:pt x="7106" y="0"/>
                </a:cubicBezTo>
                <a:close/>
              </a:path>
            </a:pathLst>
          </a:custGeom>
          <a:solidFill>
            <a:srgbClr val="5A783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22" name="Google Shape;8222;p39"/>
          <p:cNvSpPr/>
          <p:nvPr/>
        </p:nvSpPr>
        <p:spPr>
          <a:xfrm>
            <a:off x="9285122" y="4607606"/>
            <a:ext cx="944081" cy="595653"/>
          </a:xfrm>
          <a:custGeom>
            <a:avLst/>
            <a:gdLst/>
            <a:ahLst/>
            <a:cxnLst/>
            <a:rect l="l" t="t" r="r" b="b"/>
            <a:pathLst>
              <a:path w="12743" h="8040" extrusionOk="0">
                <a:moveTo>
                  <a:pt x="6372" y="0"/>
                </a:moveTo>
                <a:cubicBezTo>
                  <a:pt x="2869" y="0"/>
                  <a:pt x="0" y="1802"/>
                  <a:pt x="0" y="4037"/>
                </a:cubicBezTo>
                <a:cubicBezTo>
                  <a:pt x="0" y="6238"/>
                  <a:pt x="2869" y="8039"/>
                  <a:pt x="6372" y="8039"/>
                </a:cubicBezTo>
                <a:cubicBezTo>
                  <a:pt x="9874" y="8039"/>
                  <a:pt x="12743" y="6238"/>
                  <a:pt x="12743" y="4037"/>
                </a:cubicBezTo>
                <a:cubicBezTo>
                  <a:pt x="12743" y="1802"/>
                  <a:pt x="9874" y="0"/>
                  <a:pt x="6372" y="0"/>
                </a:cubicBezTo>
                <a:close/>
              </a:path>
            </a:pathLst>
          </a:custGeom>
          <a:solidFill>
            <a:srgbClr val="4E692E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23" name="Google Shape;8223;p39"/>
          <p:cNvSpPr/>
          <p:nvPr/>
        </p:nvSpPr>
        <p:spPr>
          <a:xfrm>
            <a:off x="9361728" y="4874466"/>
            <a:ext cx="284268" cy="798353"/>
          </a:xfrm>
          <a:custGeom>
            <a:avLst/>
            <a:gdLst/>
            <a:ahLst/>
            <a:cxnLst/>
            <a:rect l="l" t="t" r="r" b="b"/>
            <a:pathLst>
              <a:path w="3837" h="10776" extrusionOk="0">
                <a:moveTo>
                  <a:pt x="3837" y="1"/>
                </a:moveTo>
                <a:cubicBezTo>
                  <a:pt x="3836" y="1"/>
                  <a:pt x="1635" y="3237"/>
                  <a:pt x="1" y="6839"/>
                </a:cubicBezTo>
                <a:cubicBezTo>
                  <a:pt x="534" y="8140"/>
                  <a:pt x="1068" y="9474"/>
                  <a:pt x="1568" y="10775"/>
                </a:cubicBezTo>
                <a:cubicBezTo>
                  <a:pt x="1435" y="8874"/>
                  <a:pt x="1768" y="5505"/>
                  <a:pt x="3837" y="1"/>
                </a:cubicBezTo>
                <a:close/>
              </a:path>
            </a:pathLst>
          </a:custGeom>
          <a:solidFill>
            <a:srgbClr val="755838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24" name="Google Shape;8224;p39"/>
          <p:cNvSpPr/>
          <p:nvPr/>
        </p:nvSpPr>
        <p:spPr>
          <a:xfrm>
            <a:off x="9173917" y="4311039"/>
            <a:ext cx="1055284" cy="840287"/>
          </a:xfrm>
          <a:custGeom>
            <a:avLst/>
            <a:gdLst/>
            <a:ahLst/>
            <a:cxnLst/>
            <a:rect l="l" t="t" r="r" b="b"/>
            <a:pathLst>
              <a:path w="14244" h="11342" extrusionOk="0">
                <a:moveTo>
                  <a:pt x="7139" y="0"/>
                </a:moveTo>
                <a:cubicBezTo>
                  <a:pt x="3203" y="0"/>
                  <a:pt x="0" y="2536"/>
                  <a:pt x="0" y="5671"/>
                </a:cubicBezTo>
                <a:cubicBezTo>
                  <a:pt x="0" y="8807"/>
                  <a:pt x="3203" y="11342"/>
                  <a:pt x="7139" y="11342"/>
                </a:cubicBezTo>
                <a:cubicBezTo>
                  <a:pt x="11042" y="11342"/>
                  <a:pt x="14244" y="8807"/>
                  <a:pt x="14244" y="5671"/>
                </a:cubicBezTo>
                <a:cubicBezTo>
                  <a:pt x="14244" y="2536"/>
                  <a:pt x="11042" y="0"/>
                  <a:pt x="7139" y="0"/>
                </a:cubicBezTo>
                <a:close/>
              </a:path>
            </a:pathLst>
          </a:custGeom>
          <a:solidFill>
            <a:srgbClr val="93B559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25" name="Google Shape;8225;p39"/>
          <p:cNvSpPr/>
          <p:nvPr/>
        </p:nvSpPr>
        <p:spPr>
          <a:xfrm>
            <a:off x="9208516" y="4449434"/>
            <a:ext cx="1020686" cy="701893"/>
          </a:xfrm>
          <a:custGeom>
            <a:avLst/>
            <a:gdLst/>
            <a:ahLst/>
            <a:cxnLst/>
            <a:rect l="l" t="t" r="r" b="b"/>
            <a:pathLst>
              <a:path w="13777" h="9474" extrusionOk="0">
                <a:moveTo>
                  <a:pt x="11942" y="0"/>
                </a:moveTo>
                <a:cubicBezTo>
                  <a:pt x="11942" y="67"/>
                  <a:pt x="13076" y="4237"/>
                  <a:pt x="10775" y="6739"/>
                </a:cubicBezTo>
                <a:cubicBezTo>
                  <a:pt x="9681" y="7929"/>
                  <a:pt x="7903" y="8375"/>
                  <a:pt x="6102" y="8375"/>
                </a:cubicBezTo>
                <a:cubicBezTo>
                  <a:pt x="6036" y="8375"/>
                  <a:pt x="5971" y="8374"/>
                  <a:pt x="5905" y="8373"/>
                </a:cubicBezTo>
                <a:cubicBezTo>
                  <a:pt x="7139" y="8040"/>
                  <a:pt x="8106" y="7639"/>
                  <a:pt x="8340" y="7339"/>
                </a:cubicBezTo>
                <a:lnTo>
                  <a:pt x="8340" y="7339"/>
                </a:lnTo>
                <a:cubicBezTo>
                  <a:pt x="8340" y="7339"/>
                  <a:pt x="7432" y="7467"/>
                  <a:pt x="6173" y="7467"/>
                </a:cubicBezTo>
                <a:cubicBezTo>
                  <a:pt x="4283" y="7467"/>
                  <a:pt x="1602" y="7179"/>
                  <a:pt x="0" y="5738"/>
                </a:cubicBezTo>
                <a:lnTo>
                  <a:pt x="0" y="5738"/>
                </a:lnTo>
                <a:cubicBezTo>
                  <a:pt x="1001" y="7906"/>
                  <a:pt x="3603" y="9474"/>
                  <a:pt x="6672" y="9474"/>
                </a:cubicBezTo>
                <a:cubicBezTo>
                  <a:pt x="10608" y="9474"/>
                  <a:pt x="13777" y="6939"/>
                  <a:pt x="13777" y="3803"/>
                </a:cubicBezTo>
                <a:cubicBezTo>
                  <a:pt x="13777" y="2335"/>
                  <a:pt x="13076" y="1001"/>
                  <a:pt x="11942" y="0"/>
                </a:cubicBezTo>
                <a:close/>
              </a:path>
            </a:pathLst>
          </a:custGeom>
          <a:solidFill>
            <a:srgbClr val="749C4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26" name="Google Shape;8226;p39"/>
          <p:cNvSpPr/>
          <p:nvPr/>
        </p:nvSpPr>
        <p:spPr>
          <a:xfrm>
            <a:off x="8247163" y="4965961"/>
            <a:ext cx="336129" cy="1957359"/>
          </a:xfrm>
          <a:custGeom>
            <a:avLst/>
            <a:gdLst/>
            <a:ahLst/>
            <a:cxnLst/>
            <a:rect l="l" t="t" r="r" b="b"/>
            <a:pathLst>
              <a:path w="4537" h="26420" extrusionOk="0">
                <a:moveTo>
                  <a:pt x="0" y="0"/>
                </a:moveTo>
                <a:cubicBezTo>
                  <a:pt x="1535" y="6538"/>
                  <a:pt x="2836" y="15578"/>
                  <a:pt x="2269" y="26419"/>
                </a:cubicBezTo>
                <a:lnTo>
                  <a:pt x="3436" y="26419"/>
                </a:lnTo>
                <a:cubicBezTo>
                  <a:pt x="4537" y="8541"/>
                  <a:pt x="1" y="1"/>
                  <a:pt x="0" y="0"/>
                </a:cubicBezTo>
                <a:close/>
              </a:path>
            </a:pathLst>
          </a:custGeom>
          <a:solidFill>
            <a:srgbClr val="A8866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27" name="Google Shape;8227;p39"/>
          <p:cNvSpPr/>
          <p:nvPr/>
        </p:nvSpPr>
        <p:spPr>
          <a:xfrm>
            <a:off x="7883840" y="2044817"/>
            <a:ext cx="2365130" cy="1411195"/>
          </a:xfrm>
          <a:custGeom>
            <a:avLst/>
            <a:gdLst/>
            <a:ahLst/>
            <a:cxnLst/>
            <a:rect l="l" t="t" r="r" b="b"/>
            <a:pathLst>
              <a:path w="31924" h="19048" extrusionOk="0">
                <a:moveTo>
                  <a:pt x="11209" y="1"/>
                </a:moveTo>
                <a:cubicBezTo>
                  <a:pt x="5005" y="1"/>
                  <a:pt x="1" y="4004"/>
                  <a:pt x="1" y="8874"/>
                </a:cubicBezTo>
                <a:cubicBezTo>
                  <a:pt x="1" y="13777"/>
                  <a:pt x="5005" y="17747"/>
                  <a:pt x="11209" y="17747"/>
                </a:cubicBezTo>
                <a:cubicBezTo>
                  <a:pt x="12276" y="17747"/>
                  <a:pt x="13310" y="17647"/>
                  <a:pt x="14278" y="17413"/>
                </a:cubicBezTo>
                <a:cubicBezTo>
                  <a:pt x="16079" y="18447"/>
                  <a:pt x="18314" y="19048"/>
                  <a:pt x="20716" y="19048"/>
                </a:cubicBezTo>
                <a:cubicBezTo>
                  <a:pt x="26920" y="19048"/>
                  <a:pt x="31924" y="15045"/>
                  <a:pt x="31924" y="10175"/>
                </a:cubicBezTo>
                <a:cubicBezTo>
                  <a:pt x="31924" y="5271"/>
                  <a:pt x="26920" y="1302"/>
                  <a:pt x="20716" y="1302"/>
                </a:cubicBezTo>
                <a:cubicBezTo>
                  <a:pt x="19648" y="1302"/>
                  <a:pt x="18614" y="1402"/>
                  <a:pt x="17647" y="1635"/>
                </a:cubicBezTo>
                <a:cubicBezTo>
                  <a:pt x="15846" y="635"/>
                  <a:pt x="13611" y="1"/>
                  <a:pt x="11209" y="1"/>
                </a:cubicBezTo>
                <a:close/>
              </a:path>
            </a:pathLst>
          </a:custGeom>
          <a:solidFill>
            <a:srgbClr val="5A783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28" name="Google Shape;8228;p39"/>
          <p:cNvSpPr/>
          <p:nvPr/>
        </p:nvSpPr>
        <p:spPr>
          <a:xfrm>
            <a:off x="8301542" y="2230181"/>
            <a:ext cx="1890607" cy="1057803"/>
          </a:xfrm>
          <a:custGeom>
            <a:avLst/>
            <a:gdLst/>
            <a:ahLst/>
            <a:cxnLst/>
            <a:rect l="l" t="t" r="r" b="b"/>
            <a:pathLst>
              <a:path w="25519" h="14278" extrusionOk="0">
                <a:moveTo>
                  <a:pt x="15511" y="1"/>
                </a:moveTo>
                <a:cubicBezTo>
                  <a:pt x="9941" y="1"/>
                  <a:pt x="5471" y="3203"/>
                  <a:pt x="5471" y="7139"/>
                </a:cubicBezTo>
                <a:cubicBezTo>
                  <a:pt x="5471" y="7306"/>
                  <a:pt x="5471" y="7439"/>
                  <a:pt x="5504" y="7606"/>
                </a:cubicBezTo>
                <a:cubicBezTo>
                  <a:pt x="2402" y="7806"/>
                  <a:pt x="0" y="9141"/>
                  <a:pt x="0" y="10775"/>
                </a:cubicBezTo>
                <a:cubicBezTo>
                  <a:pt x="0" y="12543"/>
                  <a:pt x="2802" y="13977"/>
                  <a:pt x="6271" y="13977"/>
                </a:cubicBezTo>
                <a:cubicBezTo>
                  <a:pt x="7806" y="13977"/>
                  <a:pt x="9207" y="13677"/>
                  <a:pt x="10274" y="13244"/>
                </a:cubicBezTo>
                <a:cubicBezTo>
                  <a:pt x="11809" y="13877"/>
                  <a:pt x="13577" y="14278"/>
                  <a:pt x="15511" y="14278"/>
                </a:cubicBezTo>
                <a:cubicBezTo>
                  <a:pt x="21049" y="14278"/>
                  <a:pt x="25519" y="11075"/>
                  <a:pt x="25519" y="7139"/>
                </a:cubicBezTo>
                <a:cubicBezTo>
                  <a:pt x="25519" y="3203"/>
                  <a:pt x="21049" y="1"/>
                  <a:pt x="15511" y="1"/>
                </a:cubicBezTo>
                <a:close/>
              </a:path>
            </a:pathLst>
          </a:custGeom>
          <a:solidFill>
            <a:srgbClr val="4E692E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29" name="Google Shape;8229;p39"/>
          <p:cNvSpPr/>
          <p:nvPr/>
        </p:nvSpPr>
        <p:spPr>
          <a:xfrm>
            <a:off x="8897128" y="2516895"/>
            <a:ext cx="1947432" cy="1124482"/>
          </a:xfrm>
          <a:custGeom>
            <a:avLst/>
            <a:gdLst/>
            <a:ahLst/>
            <a:cxnLst/>
            <a:rect l="l" t="t" r="r" b="b"/>
            <a:pathLst>
              <a:path w="26286" h="15178" extrusionOk="0">
                <a:moveTo>
                  <a:pt x="0" y="0"/>
                </a:moveTo>
                <a:lnTo>
                  <a:pt x="0" y="0"/>
                </a:lnTo>
                <a:cubicBezTo>
                  <a:pt x="8440" y="3769"/>
                  <a:pt x="22016" y="15178"/>
                  <a:pt x="22016" y="15178"/>
                </a:cubicBezTo>
                <a:cubicBezTo>
                  <a:pt x="22016" y="15178"/>
                  <a:pt x="26286" y="12242"/>
                  <a:pt x="20849" y="7739"/>
                </a:cubicBezTo>
                <a:cubicBezTo>
                  <a:pt x="15412" y="3236"/>
                  <a:pt x="1" y="0"/>
                  <a:pt x="0" y="0"/>
                </a:cubicBezTo>
                <a:close/>
              </a:path>
            </a:pathLst>
          </a:custGeom>
          <a:solidFill>
            <a:srgbClr val="89674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30" name="Google Shape;8230;p39"/>
          <p:cNvSpPr/>
          <p:nvPr/>
        </p:nvSpPr>
        <p:spPr>
          <a:xfrm>
            <a:off x="9757130" y="3045721"/>
            <a:ext cx="835396" cy="595653"/>
          </a:xfrm>
          <a:custGeom>
            <a:avLst/>
            <a:gdLst/>
            <a:ahLst/>
            <a:cxnLst/>
            <a:rect l="l" t="t" r="r" b="b"/>
            <a:pathLst>
              <a:path w="11276" h="8040" extrusionOk="0">
                <a:moveTo>
                  <a:pt x="1" y="1"/>
                </a:moveTo>
                <a:lnTo>
                  <a:pt x="1" y="1"/>
                </a:lnTo>
                <a:cubicBezTo>
                  <a:pt x="5638" y="4070"/>
                  <a:pt x="10408" y="8040"/>
                  <a:pt x="10408" y="8040"/>
                </a:cubicBezTo>
                <a:cubicBezTo>
                  <a:pt x="10408" y="8040"/>
                  <a:pt x="10875" y="7739"/>
                  <a:pt x="11275" y="7172"/>
                </a:cubicBezTo>
                <a:cubicBezTo>
                  <a:pt x="6706" y="2736"/>
                  <a:pt x="67" y="34"/>
                  <a:pt x="1" y="1"/>
                </a:cubicBezTo>
                <a:close/>
              </a:path>
            </a:pathLst>
          </a:custGeom>
          <a:solidFill>
            <a:srgbClr val="755838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31" name="Google Shape;8231;p39"/>
          <p:cNvSpPr/>
          <p:nvPr/>
        </p:nvSpPr>
        <p:spPr>
          <a:xfrm>
            <a:off x="9458115" y="2717075"/>
            <a:ext cx="709302" cy="484451"/>
          </a:xfrm>
          <a:custGeom>
            <a:avLst/>
            <a:gdLst/>
            <a:ahLst/>
            <a:cxnLst/>
            <a:rect l="l" t="t" r="r" b="b"/>
            <a:pathLst>
              <a:path w="9574" h="6539" extrusionOk="0">
                <a:moveTo>
                  <a:pt x="2502" y="0"/>
                </a:moveTo>
                <a:lnTo>
                  <a:pt x="0" y="1668"/>
                </a:lnTo>
                <a:cubicBezTo>
                  <a:pt x="2402" y="3236"/>
                  <a:pt x="4771" y="4937"/>
                  <a:pt x="6905" y="6538"/>
                </a:cubicBezTo>
                <a:cubicBezTo>
                  <a:pt x="8306" y="5471"/>
                  <a:pt x="9174" y="3803"/>
                  <a:pt x="9574" y="2769"/>
                </a:cubicBezTo>
                <a:cubicBezTo>
                  <a:pt x="7439" y="1735"/>
                  <a:pt x="4937" y="801"/>
                  <a:pt x="2502" y="0"/>
                </a:cubicBezTo>
                <a:close/>
              </a:path>
            </a:pathLst>
          </a:custGeom>
          <a:solidFill>
            <a:srgbClr val="755838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32" name="Google Shape;8232;p39"/>
          <p:cNvSpPr/>
          <p:nvPr/>
        </p:nvSpPr>
        <p:spPr>
          <a:xfrm>
            <a:off x="6808838" y="38118"/>
            <a:ext cx="5352955" cy="2720817"/>
          </a:xfrm>
          <a:custGeom>
            <a:avLst/>
            <a:gdLst/>
            <a:ahLst/>
            <a:cxnLst/>
            <a:rect l="l" t="t" r="r" b="b"/>
            <a:pathLst>
              <a:path w="72253" h="36725" extrusionOk="0">
                <a:moveTo>
                  <a:pt x="51704" y="1"/>
                </a:moveTo>
                <a:cubicBezTo>
                  <a:pt x="49369" y="1869"/>
                  <a:pt x="47401" y="3937"/>
                  <a:pt x="45867" y="6072"/>
                </a:cubicBezTo>
                <a:cubicBezTo>
                  <a:pt x="45500" y="6172"/>
                  <a:pt x="45166" y="6239"/>
                  <a:pt x="44799" y="6339"/>
                </a:cubicBezTo>
                <a:cubicBezTo>
                  <a:pt x="43465" y="6706"/>
                  <a:pt x="42164" y="7139"/>
                  <a:pt x="40930" y="7606"/>
                </a:cubicBezTo>
                <a:cubicBezTo>
                  <a:pt x="38152" y="4962"/>
                  <a:pt x="33451" y="3472"/>
                  <a:pt x="27979" y="3472"/>
                </a:cubicBezTo>
                <a:cubicBezTo>
                  <a:pt x="25236" y="3472"/>
                  <a:pt x="22299" y="3847"/>
                  <a:pt x="19314" y="4638"/>
                </a:cubicBezTo>
                <a:cubicBezTo>
                  <a:pt x="7840" y="7706"/>
                  <a:pt x="1" y="15779"/>
                  <a:pt x="1835" y="22684"/>
                </a:cubicBezTo>
                <a:cubicBezTo>
                  <a:pt x="3155" y="27776"/>
                  <a:pt x="9392" y="30824"/>
                  <a:pt x="17168" y="30824"/>
                </a:cubicBezTo>
                <a:cubicBezTo>
                  <a:pt x="17645" y="30824"/>
                  <a:pt x="18127" y="30813"/>
                  <a:pt x="18614" y="30790"/>
                </a:cubicBezTo>
                <a:cubicBezTo>
                  <a:pt x="21376" y="33507"/>
                  <a:pt x="26131" y="35035"/>
                  <a:pt x="31667" y="35035"/>
                </a:cubicBezTo>
                <a:cubicBezTo>
                  <a:pt x="34422" y="35035"/>
                  <a:pt x="37370" y="34656"/>
                  <a:pt x="40363" y="33858"/>
                </a:cubicBezTo>
                <a:cubicBezTo>
                  <a:pt x="41730" y="33491"/>
                  <a:pt x="42998" y="33058"/>
                  <a:pt x="44232" y="32591"/>
                </a:cubicBezTo>
                <a:cubicBezTo>
                  <a:pt x="47010" y="35235"/>
                  <a:pt x="51711" y="36725"/>
                  <a:pt x="57183" y="36725"/>
                </a:cubicBezTo>
                <a:cubicBezTo>
                  <a:pt x="59926" y="36725"/>
                  <a:pt x="62863" y="36350"/>
                  <a:pt x="65848" y="35560"/>
                </a:cubicBezTo>
                <a:cubicBezTo>
                  <a:pt x="68149" y="34926"/>
                  <a:pt x="70284" y="34125"/>
                  <a:pt x="72252" y="33158"/>
                </a:cubicBezTo>
                <a:lnTo>
                  <a:pt x="72252" y="1"/>
                </a:lnTo>
                <a:close/>
              </a:path>
            </a:pathLst>
          </a:custGeom>
          <a:solidFill>
            <a:srgbClr val="5A783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33" name="Google Shape;8233;p39"/>
          <p:cNvSpPr/>
          <p:nvPr/>
        </p:nvSpPr>
        <p:spPr>
          <a:xfrm>
            <a:off x="7228985" y="381657"/>
            <a:ext cx="4932811" cy="2004329"/>
          </a:xfrm>
          <a:custGeom>
            <a:avLst/>
            <a:gdLst/>
            <a:ahLst/>
            <a:cxnLst/>
            <a:rect l="l" t="t" r="r" b="b"/>
            <a:pathLst>
              <a:path w="66582" h="27054" extrusionOk="0">
                <a:moveTo>
                  <a:pt x="37560" y="1"/>
                </a:moveTo>
                <a:cubicBezTo>
                  <a:pt x="29755" y="1"/>
                  <a:pt x="22817" y="1768"/>
                  <a:pt x="18447" y="4504"/>
                </a:cubicBezTo>
                <a:cubicBezTo>
                  <a:pt x="17012" y="4170"/>
                  <a:pt x="15445" y="4003"/>
                  <a:pt x="13810" y="4003"/>
                </a:cubicBezTo>
                <a:cubicBezTo>
                  <a:pt x="6171" y="4003"/>
                  <a:pt x="0" y="7773"/>
                  <a:pt x="0" y="12409"/>
                </a:cubicBezTo>
                <a:cubicBezTo>
                  <a:pt x="0" y="17079"/>
                  <a:pt x="6171" y="20849"/>
                  <a:pt x="13810" y="20849"/>
                </a:cubicBezTo>
                <a:cubicBezTo>
                  <a:pt x="16579" y="20849"/>
                  <a:pt x="19147" y="20348"/>
                  <a:pt x="21316" y="19481"/>
                </a:cubicBezTo>
                <a:cubicBezTo>
                  <a:pt x="25585" y="21349"/>
                  <a:pt x="31289" y="22483"/>
                  <a:pt x="37560" y="22483"/>
                </a:cubicBezTo>
                <a:cubicBezTo>
                  <a:pt x="39862" y="22483"/>
                  <a:pt x="42130" y="22316"/>
                  <a:pt x="44265" y="22016"/>
                </a:cubicBezTo>
                <a:cubicBezTo>
                  <a:pt x="47601" y="25085"/>
                  <a:pt x="52838" y="27053"/>
                  <a:pt x="58742" y="27053"/>
                </a:cubicBezTo>
                <a:cubicBezTo>
                  <a:pt x="61544" y="27053"/>
                  <a:pt x="64213" y="26620"/>
                  <a:pt x="66581" y="25819"/>
                </a:cubicBezTo>
                <a:lnTo>
                  <a:pt x="66581" y="2602"/>
                </a:lnTo>
                <a:cubicBezTo>
                  <a:pt x="64213" y="1802"/>
                  <a:pt x="61544" y="1368"/>
                  <a:pt x="58742" y="1368"/>
                </a:cubicBezTo>
                <a:cubicBezTo>
                  <a:pt x="56341" y="1368"/>
                  <a:pt x="54072" y="1702"/>
                  <a:pt x="51971" y="2302"/>
                </a:cubicBezTo>
                <a:cubicBezTo>
                  <a:pt x="47968" y="868"/>
                  <a:pt x="42964" y="1"/>
                  <a:pt x="37560" y="1"/>
                </a:cubicBezTo>
                <a:close/>
              </a:path>
            </a:pathLst>
          </a:custGeom>
          <a:solidFill>
            <a:srgbClr val="4E692E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34" name="Google Shape;8234;p39"/>
          <p:cNvSpPr/>
          <p:nvPr/>
        </p:nvSpPr>
        <p:spPr>
          <a:xfrm>
            <a:off x="11403049" y="1053841"/>
            <a:ext cx="758791" cy="1603967"/>
          </a:xfrm>
          <a:custGeom>
            <a:avLst/>
            <a:gdLst/>
            <a:ahLst/>
            <a:cxnLst/>
            <a:rect l="l" t="t" r="r" b="b"/>
            <a:pathLst>
              <a:path w="10242" h="21650" extrusionOk="0">
                <a:moveTo>
                  <a:pt x="10241" y="1"/>
                </a:moveTo>
                <a:lnTo>
                  <a:pt x="1" y="15078"/>
                </a:lnTo>
                <a:lnTo>
                  <a:pt x="4737" y="21649"/>
                </a:lnTo>
                <a:cubicBezTo>
                  <a:pt x="4737" y="21649"/>
                  <a:pt x="7739" y="12810"/>
                  <a:pt x="10241" y="6539"/>
                </a:cubicBezTo>
                <a:lnTo>
                  <a:pt x="10241" y="1"/>
                </a:lnTo>
                <a:close/>
              </a:path>
            </a:pathLst>
          </a:custGeom>
          <a:solidFill>
            <a:srgbClr val="89674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35" name="Google Shape;8235;p39"/>
          <p:cNvSpPr/>
          <p:nvPr/>
        </p:nvSpPr>
        <p:spPr>
          <a:xfrm>
            <a:off x="11403049" y="1113183"/>
            <a:ext cx="758791" cy="1384005"/>
          </a:xfrm>
          <a:custGeom>
            <a:avLst/>
            <a:gdLst/>
            <a:ahLst/>
            <a:cxnLst/>
            <a:rect l="l" t="t" r="r" b="b"/>
            <a:pathLst>
              <a:path w="10242" h="18681" extrusionOk="0">
                <a:moveTo>
                  <a:pt x="9708" y="0"/>
                </a:moveTo>
                <a:lnTo>
                  <a:pt x="1" y="14277"/>
                </a:lnTo>
                <a:lnTo>
                  <a:pt x="1368" y="16212"/>
                </a:lnTo>
                <a:lnTo>
                  <a:pt x="4470" y="18680"/>
                </a:lnTo>
                <a:lnTo>
                  <a:pt x="7639" y="9540"/>
                </a:lnTo>
                <a:lnTo>
                  <a:pt x="8673" y="9741"/>
                </a:lnTo>
                <a:cubicBezTo>
                  <a:pt x="9207" y="8373"/>
                  <a:pt x="9741" y="7005"/>
                  <a:pt x="10241" y="5738"/>
                </a:cubicBezTo>
                <a:lnTo>
                  <a:pt x="10241" y="267"/>
                </a:lnTo>
                <a:cubicBezTo>
                  <a:pt x="10074" y="167"/>
                  <a:pt x="9874" y="100"/>
                  <a:pt x="9708" y="0"/>
                </a:cubicBezTo>
                <a:close/>
              </a:path>
            </a:pathLst>
          </a:custGeom>
          <a:solidFill>
            <a:srgbClr val="755838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36" name="Google Shape;8236;p39"/>
          <p:cNvSpPr/>
          <p:nvPr/>
        </p:nvSpPr>
        <p:spPr>
          <a:xfrm>
            <a:off x="9991912" y="1004426"/>
            <a:ext cx="2169913" cy="5925567"/>
          </a:xfrm>
          <a:custGeom>
            <a:avLst/>
            <a:gdLst/>
            <a:ahLst/>
            <a:cxnLst/>
            <a:rect l="l" t="t" r="r" b="b"/>
            <a:pathLst>
              <a:path w="29289" h="79982" extrusionOk="0">
                <a:moveTo>
                  <a:pt x="10775" y="79924"/>
                </a:moveTo>
                <a:cubicBezTo>
                  <a:pt x="10775" y="79924"/>
                  <a:pt x="10775" y="79924"/>
                  <a:pt x="10775" y="79924"/>
                </a:cubicBezTo>
                <a:cubicBezTo>
                  <a:pt x="10775" y="79924"/>
                  <a:pt x="10775" y="79924"/>
                  <a:pt x="10775" y="79924"/>
                </a:cubicBezTo>
                <a:close/>
                <a:moveTo>
                  <a:pt x="13944" y="1"/>
                </a:moveTo>
                <a:lnTo>
                  <a:pt x="1" y="5838"/>
                </a:lnTo>
                <a:cubicBezTo>
                  <a:pt x="1" y="5838"/>
                  <a:pt x="12510" y="46000"/>
                  <a:pt x="10775" y="79924"/>
                </a:cubicBezTo>
                <a:lnTo>
                  <a:pt x="10775" y="79924"/>
                </a:lnTo>
                <a:cubicBezTo>
                  <a:pt x="10775" y="79922"/>
                  <a:pt x="10891" y="79921"/>
                  <a:pt x="11104" y="79921"/>
                </a:cubicBezTo>
                <a:cubicBezTo>
                  <a:pt x="12640" y="79921"/>
                  <a:pt x="19226" y="79981"/>
                  <a:pt x="24033" y="79981"/>
                </a:cubicBezTo>
                <a:cubicBezTo>
                  <a:pt x="26896" y="79981"/>
                  <a:pt x="29128" y="79960"/>
                  <a:pt x="29288" y="79891"/>
                </a:cubicBezTo>
                <a:lnTo>
                  <a:pt x="29288" y="30856"/>
                </a:lnTo>
                <a:cubicBezTo>
                  <a:pt x="24418" y="19981"/>
                  <a:pt x="18881" y="8907"/>
                  <a:pt x="13944" y="1"/>
                </a:cubicBezTo>
                <a:close/>
              </a:path>
            </a:pathLst>
          </a:custGeom>
          <a:solidFill>
            <a:srgbClr val="89674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37" name="Google Shape;8237;p39"/>
          <p:cNvSpPr/>
          <p:nvPr/>
        </p:nvSpPr>
        <p:spPr>
          <a:xfrm>
            <a:off x="10174833" y="2099197"/>
            <a:ext cx="879849" cy="4826571"/>
          </a:xfrm>
          <a:custGeom>
            <a:avLst/>
            <a:gdLst/>
            <a:ahLst/>
            <a:cxnLst/>
            <a:rect l="l" t="t" r="r" b="b"/>
            <a:pathLst>
              <a:path w="11876" h="65148" extrusionOk="0">
                <a:moveTo>
                  <a:pt x="0" y="1"/>
                </a:moveTo>
                <a:lnTo>
                  <a:pt x="0" y="1"/>
                </a:lnTo>
                <a:cubicBezTo>
                  <a:pt x="3569" y="13744"/>
                  <a:pt x="9540" y="41030"/>
                  <a:pt x="8306" y="65114"/>
                </a:cubicBezTo>
                <a:cubicBezTo>
                  <a:pt x="8306" y="65114"/>
                  <a:pt x="9774" y="65147"/>
                  <a:pt x="11875" y="65147"/>
                </a:cubicBezTo>
                <a:cubicBezTo>
                  <a:pt x="10174" y="32958"/>
                  <a:pt x="1768" y="5505"/>
                  <a:pt x="234" y="735"/>
                </a:cubicBezTo>
                <a:cubicBezTo>
                  <a:pt x="100" y="268"/>
                  <a:pt x="0" y="1"/>
                  <a:pt x="0" y="1"/>
                </a:cubicBezTo>
                <a:close/>
              </a:path>
            </a:pathLst>
          </a:custGeom>
          <a:solidFill>
            <a:srgbClr val="A8866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38" name="Google Shape;8238;p39"/>
          <p:cNvSpPr/>
          <p:nvPr/>
        </p:nvSpPr>
        <p:spPr>
          <a:xfrm>
            <a:off x="9991912" y="1004426"/>
            <a:ext cx="2169913" cy="2654288"/>
          </a:xfrm>
          <a:custGeom>
            <a:avLst/>
            <a:gdLst/>
            <a:ahLst/>
            <a:cxnLst/>
            <a:rect l="l" t="t" r="r" b="b"/>
            <a:pathLst>
              <a:path w="29289" h="35827" extrusionOk="0">
                <a:moveTo>
                  <a:pt x="13944" y="1"/>
                </a:moveTo>
                <a:lnTo>
                  <a:pt x="1" y="5838"/>
                </a:lnTo>
                <a:cubicBezTo>
                  <a:pt x="1" y="5838"/>
                  <a:pt x="534" y="7539"/>
                  <a:pt x="1335" y="10541"/>
                </a:cubicBezTo>
                <a:cubicBezTo>
                  <a:pt x="4737" y="10508"/>
                  <a:pt x="10642" y="10208"/>
                  <a:pt x="15578" y="9140"/>
                </a:cubicBezTo>
                <a:cubicBezTo>
                  <a:pt x="18214" y="13343"/>
                  <a:pt x="25519" y="25652"/>
                  <a:pt x="29288" y="35826"/>
                </a:cubicBezTo>
                <a:lnTo>
                  <a:pt x="29288" y="30856"/>
                </a:lnTo>
                <a:cubicBezTo>
                  <a:pt x="25852" y="23184"/>
                  <a:pt x="22083" y="15412"/>
                  <a:pt x="18414" y="8373"/>
                </a:cubicBezTo>
                <a:cubicBezTo>
                  <a:pt x="16879" y="5438"/>
                  <a:pt x="15378" y="2636"/>
                  <a:pt x="13944" y="1"/>
                </a:cubicBezTo>
                <a:close/>
              </a:path>
            </a:pathLst>
          </a:custGeom>
          <a:solidFill>
            <a:srgbClr val="755838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39" name="Google Shape;8239;p39"/>
          <p:cNvSpPr/>
          <p:nvPr/>
        </p:nvSpPr>
        <p:spPr>
          <a:xfrm>
            <a:off x="10328044" y="8484"/>
            <a:ext cx="1833783" cy="884812"/>
          </a:xfrm>
          <a:custGeom>
            <a:avLst/>
            <a:gdLst/>
            <a:ahLst/>
            <a:cxnLst/>
            <a:rect l="l" t="t" r="r" b="b"/>
            <a:pathLst>
              <a:path w="24752" h="11943" extrusionOk="0">
                <a:moveTo>
                  <a:pt x="100" y="1"/>
                </a:moveTo>
                <a:cubicBezTo>
                  <a:pt x="34" y="301"/>
                  <a:pt x="0" y="634"/>
                  <a:pt x="0" y="935"/>
                </a:cubicBezTo>
                <a:cubicBezTo>
                  <a:pt x="0" y="7006"/>
                  <a:pt x="8840" y="11942"/>
                  <a:pt x="19714" y="11942"/>
                </a:cubicBezTo>
                <a:cubicBezTo>
                  <a:pt x="21449" y="11942"/>
                  <a:pt x="23150" y="11809"/>
                  <a:pt x="24751" y="11576"/>
                </a:cubicBezTo>
                <a:lnTo>
                  <a:pt x="24751" y="1"/>
                </a:lnTo>
                <a:close/>
              </a:path>
            </a:pathLst>
          </a:custGeom>
          <a:solidFill>
            <a:srgbClr val="93B559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40" name="Google Shape;8240;p39"/>
          <p:cNvSpPr/>
          <p:nvPr/>
        </p:nvSpPr>
        <p:spPr>
          <a:xfrm>
            <a:off x="6401063" y="8484"/>
            <a:ext cx="5372735" cy="1690574"/>
          </a:xfrm>
          <a:custGeom>
            <a:avLst/>
            <a:gdLst/>
            <a:ahLst/>
            <a:cxnLst/>
            <a:rect l="l" t="t" r="r" b="b"/>
            <a:pathLst>
              <a:path w="72520" h="22819" extrusionOk="0">
                <a:moveTo>
                  <a:pt x="1101" y="1"/>
                </a:moveTo>
                <a:cubicBezTo>
                  <a:pt x="167" y="2669"/>
                  <a:pt x="1" y="5438"/>
                  <a:pt x="868" y="8040"/>
                </a:cubicBezTo>
                <a:cubicBezTo>
                  <a:pt x="2771" y="13898"/>
                  <a:pt x="9218" y="17357"/>
                  <a:pt x="16868" y="17357"/>
                </a:cubicBezTo>
                <a:cubicBezTo>
                  <a:pt x="19541" y="17357"/>
                  <a:pt x="22361" y="16935"/>
                  <a:pt x="25185" y="16045"/>
                </a:cubicBezTo>
                <a:cubicBezTo>
                  <a:pt x="28819" y="20375"/>
                  <a:pt x="35094" y="22819"/>
                  <a:pt x="42222" y="22819"/>
                </a:cubicBezTo>
                <a:cubicBezTo>
                  <a:pt x="45694" y="22819"/>
                  <a:pt x="49368" y="22239"/>
                  <a:pt x="53039" y="21016"/>
                </a:cubicBezTo>
                <a:cubicBezTo>
                  <a:pt x="64380" y="17246"/>
                  <a:pt x="72119" y="8507"/>
                  <a:pt x="72519" y="1"/>
                </a:cubicBezTo>
                <a:close/>
              </a:path>
            </a:pathLst>
          </a:custGeom>
          <a:solidFill>
            <a:srgbClr val="93B559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41" name="Google Shape;8241;p39"/>
          <p:cNvSpPr/>
          <p:nvPr/>
        </p:nvSpPr>
        <p:spPr>
          <a:xfrm>
            <a:off x="11776223" y="759793"/>
            <a:ext cx="385620" cy="931709"/>
          </a:xfrm>
          <a:custGeom>
            <a:avLst/>
            <a:gdLst/>
            <a:ahLst/>
            <a:cxnLst/>
            <a:rect l="l" t="t" r="r" b="b"/>
            <a:pathLst>
              <a:path w="5205" h="12576" extrusionOk="0">
                <a:moveTo>
                  <a:pt x="5204" y="0"/>
                </a:moveTo>
                <a:cubicBezTo>
                  <a:pt x="2035" y="1435"/>
                  <a:pt x="1" y="3736"/>
                  <a:pt x="1" y="6305"/>
                </a:cubicBezTo>
                <a:cubicBezTo>
                  <a:pt x="1" y="8873"/>
                  <a:pt x="2035" y="11141"/>
                  <a:pt x="5204" y="12576"/>
                </a:cubicBezTo>
                <a:lnTo>
                  <a:pt x="5204" y="0"/>
                </a:lnTo>
                <a:close/>
              </a:path>
            </a:pathLst>
          </a:custGeom>
          <a:solidFill>
            <a:srgbClr val="93B559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42" name="Google Shape;8242;p39"/>
          <p:cNvSpPr/>
          <p:nvPr/>
        </p:nvSpPr>
        <p:spPr>
          <a:xfrm>
            <a:off x="7738038" y="1852119"/>
            <a:ext cx="2377502" cy="1356816"/>
          </a:xfrm>
          <a:custGeom>
            <a:avLst/>
            <a:gdLst/>
            <a:ahLst/>
            <a:cxnLst/>
            <a:rect l="l" t="t" r="r" b="b"/>
            <a:pathLst>
              <a:path w="32091" h="18314" extrusionOk="0">
                <a:moveTo>
                  <a:pt x="16313" y="0"/>
                </a:moveTo>
                <a:cubicBezTo>
                  <a:pt x="14344" y="0"/>
                  <a:pt x="12443" y="234"/>
                  <a:pt x="10709" y="600"/>
                </a:cubicBezTo>
                <a:cubicBezTo>
                  <a:pt x="4738" y="834"/>
                  <a:pt x="1" y="4703"/>
                  <a:pt x="1" y="9440"/>
                </a:cubicBezTo>
                <a:cubicBezTo>
                  <a:pt x="1" y="14344"/>
                  <a:pt x="5038" y="18313"/>
                  <a:pt x="11242" y="18313"/>
                </a:cubicBezTo>
                <a:cubicBezTo>
                  <a:pt x="12643" y="18313"/>
                  <a:pt x="13978" y="18113"/>
                  <a:pt x="15212" y="17746"/>
                </a:cubicBezTo>
                <a:lnTo>
                  <a:pt x="16313" y="17746"/>
                </a:lnTo>
                <a:cubicBezTo>
                  <a:pt x="25019" y="17746"/>
                  <a:pt x="32090" y="13777"/>
                  <a:pt x="32090" y="8873"/>
                </a:cubicBezTo>
                <a:cubicBezTo>
                  <a:pt x="32090" y="4003"/>
                  <a:pt x="25019" y="0"/>
                  <a:pt x="16313" y="0"/>
                </a:cubicBezTo>
                <a:close/>
              </a:path>
            </a:pathLst>
          </a:custGeom>
          <a:solidFill>
            <a:srgbClr val="93B559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43" name="Google Shape;8243;p39"/>
          <p:cNvSpPr/>
          <p:nvPr/>
        </p:nvSpPr>
        <p:spPr>
          <a:xfrm>
            <a:off x="9860926" y="4810234"/>
            <a:ext cx="2061153" cy="1134409"/>
          </a:xfrm>
          <a:custGeom>
            <a:avLst/>
            <a:gdLst/>
            <a:ahLst/>
            <a:cxnLst/>
            <a:rect l="l" t="t" r="r" b="b"/>
            <a:pathLst>
              <a:path w="27821" h="15312" extrusionOk="0">
                <a:moveTo>
                  <a:pt x="6238" y="1"/>
                </a:moveTo>
                <a:lnTo>
                  <a:pt x="1" y="534"/>
                </a:lnTo>
                <a:cubicBezTo>
                  <a:pt x="1" y="534"/>
                  <a:pt x="1602" y="1235"/>
                  <a:pt x="3870" y="2402"/>
                </a:cubicBezTo>
                <a:lnTo>
                  <a:pt x="7639" y="2402"/>
                </a:lnTo>
                <a:lnTo>
                  <a:pt x="5171" y="3103"/>
                </a:lnTo>
                <a:cubicBezTo>
                  <a:pt x="7006" y="4104"/>
                  <a:pt x="9107" y="5338"/>
                  <a:pt x="11175" y="6739"/>
                </a:cubicBezTo>
                <a:lnTo>
                  <a:pt x="15845" y="7306"/>
                </a:lnTo>
                <a:lnTo>
                  <a:pt x="12643" y="7806"/>
                </a:lnTo>
                <a:cubicBezTo>
                  <a:pt x="15712" y="10075"/>
                  <a:pt x="18447" y="12643"/>
                  <a:pt x="19615" y="15312"/>
                </a:cubicBezTo>
                <a:lnTo>
                  <a:pt x="27821" y="11409"/>
                </a:lnTo>
                <a:cubicBezTo>
                  <a:pt x="27787" y="11409"/>
                  <a:pt x="16946" y="835"/>
                  <a:pt x="6238" y="1"/>
                </a:cubicBezTo>
                <a:close/>
              </a:path>
            </a:pathLst>
          </a:custGeom>
          <a:solidFill>
            <a:srgbClr val="65994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44" name="Google Shape;8244;p39"/>
          <p:cNvSpPr/>
          <p:nvPr/>
        </p:nvSpPr>
        <p:spPr>
          <a:xfrm>
            <a:off x="11249836" y="5148807"/>
            <a:ext cx="669813" cy="751383"/>
          </a:xfrm>
          <a:custGeom>
            <a:avLst/>
            <a:gdLst/>
            <a:ahLst/>
            <a:cxnLst/>
            <a:rect l="l" t="t" r="r" b="b"/>
            <a:pathLst>
              <a:path w="9041" h="10142" extrusionOk="0">
                <a:moveTo>
                  <a:pt x="0" y="1"/>
                </a:moveTo>
                <a:lnTo>
                  <a:pt x="0" y="1"/>
                </a:lnTo>
                <a:cubicBezTo>
                  <a:pt x="534" y="1869"/>
                  <a:pt x="1535" y="5638"/>
                  <a:pt x="2169" y="10141"/>
                </a:cubicBezTo>
                <a:lnTo>
                  <a:pt x="9040" y="6839"/>
                </a:lnTo>
                <a:cubicBezTo>
                  <a:pt x="9040" y="6839"/>
                  <a:pt x="5271" y="3170"/>
                  <a:pt x="0" y="1"/>
                </a:cubicBezTo>
                <a:close/>
              </a:path>
            </a:pathLst>
          </a:custGeom>
          <a:solidFill>
            <a:srgbClr val="57853B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45" name="Google Shape;8245;p39"/>
          <p:cNvSpPr/>
          <p:nvPr/>
        </p:nvSpPr>
        <p:spPr>
          <a:xfrm>
            <a:off x="10352716" y="3878526"/>
            <a:ext cx="1809112" cy="2172358"/>
          </a:xfrm>
          <a:custGeom>
            <a:avLst/>
            <a:gdLst/>
            <a:ahLst/>
            <a:cxnLst/>
            <a:rect l="l" t="t" r="r" b="b"/>
            <a:pathLst>
              <a:path w="24419" h="29322" extrusionOk="0">
                <a:moveTo>
                  <a:pt x="1" y="1"/>
                </a:moveTo>
                <a:cubicBezTo>
                  <a:pt x="1" y="1"/>
                  <a:pt x="1635" y="1469"/>
                  <a:pt x="3904" y="3970"/>
                </a:cubicBezTo>
                <a:lnTo>
                  <a:pt x="8740" y="4738"/>
                </a:lnTo>
                <a:lnTo>
                  <a:pt x="5004" y="5205"/>
                </a:lnTo>
                <a:cubicBezTo>
                  <a:pt x="6939" y="7440"/>
                  <a:pt x="9207" y="10308"/>
                  <a:pt x="11209" y="13577"/>
                </a:cubicBezTo>
                <a:lnTo>
                  <a:pt x="17313" y="15846"/>
                </a:lnTo>
                <a:lnTo>
                  <a:pt x="12310" y="15412"/>
                </a:lnTo>
                <a:lnTo>
                  <a:pt x="12310" y="15412"/>
                </a:lnTo>
                <a:cubicBezTo>
                  <a:pt x="12543" y="15846"/>
                  <a:pt x="12777" y="16246"/>
                  <a:pt x="12977" y="16646"/>
                </a:cubicBezTo>
                <a:lnTo>
                  <a:pt x="16179" y="17847"/>
                </a:lnTo>
                <a:lnTo>
                  <a:pt x="13377" y="17380"/>
                </a:lnTo>
                <a:lnTo>
                  <a:pt x="13377" y="17380"/>
                </a:lnTo>
                <a:cubicBezTo>
                  <a:pt x="15245" y="21083"/>
                  <a:pt x="16646" y="25152"/>
                  <a:pt x="17013" y="29322"/>
                </a:cubicBezTo>
                <a:lnTo>
                  <a:pt x="17580" y="29322"/>
                </a:lnTo>
                <a:lnTo>
                  <a:pt x="24418" y="28421"/>
                </a:lnTo>
                <a:lnTo>
                  <a:pt x="24418" y="16579"/>
                </a:lnTo>
                <a:cubicBezTo>
                  <a:pt x="15779" y="3270"/>
                  <a:pt x="6706" y="168"/>
                  <a:pt x="6706" y="168"/>
                </a:cubicBezTo>
                <a:lnTo>
                  <a:pt x="1" y="1"/>
                </a:lnTo>
                <a:close/>
              </a:path>
            </a:pathLst>
          </a:custGeom>
          <a:solidFill>
            <a:srgbClr val="65994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46" name="Google Shape;8246;p39"/>
          <p:cNvSpPr/>
          <p:nvPr/>
        </p:nvSpPr>
        <p:spPr>
          <a:xfrm>
            <a:off x="11482173" y="4303631"/>
            <a:ext cx="679668" cy="1314808"/>
          </a:xfrm>
          <a:custGeom>
            <a:avLst/>
            <a:gdLst/>
            <a:ahLst/>
            <a:cxnLst/>
            <a:rect l="l" t="t" r="r" b="b"/>
            <a:pathLst>
              <a:path w="9174" h="17747" extrusionOk="0">
                <a:moveTo>
                  <a:pt x="0" y="0"/>
                </a:moveTo>
                <a:cubicBezTo>
                  <a:pt x="67" y="100"/>
                  <a:pt x="5671" y="8039"/>
                  <a:pt x="9173" y="17746"/>
                </a:cubicBezTo>
                <a:lnTo>
                  <a:pt x="9173" y="10841"/>
                </a:lnTo>
                <a:cubicBezTo>
                  <a:pt x="6004" y="5971"/>
                  <a:pt x="2802" y="2502"/>
                  <a:pt x="0" y="0"/>
                </a:cubicBezTo>
                <a:close/>
              </a:path>
            </a:pathLst>
          </a:custGeom>
          <a:solidFill>
            <a:srgbClr val="57853B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47" name="Google Shape;8247;p39"/>
          <p:cNvSpPr/>
          <p:nvPr/>
        </p:nvSpPr>
        <p:spPr>
          <a:xfrm>
            <a:off x="8481945" y="5287274"/>
            <a:ext cx="3679864" cy="1636046"/>
          </a:xfrm>
          <a:custGeom>
            <a:avLst/>
            <a:gdLst/>
            <a:ahLst/>
            <a:cxnLst/>
            <a:rect l="l" t="t" r="r" b="b"/>
            <a:pathLst>
              <a:path w="49670" h="22083" extrusionOk="0">
                <a:moveTo>
                  <a:pt x="47658" y="1"/>
                </a:moveTo>
                <a:cubicBezTo>
                  <a:pt x="46242" y="1"/>
                  <a:pt x="44785" y="97"/>
                  <a:pt x="43298" y="300"/>
                </a:cubicBezTo>
                <a:cubicBezTo>
                  <a:pt x="33157" y="1667"/>
                  <a:pt x="25318" y="7538"/>
                  <a:pt x="24218" y="14110"/>
                </a:cubicBezTo>
                <a:cubicBezTo>
                  <a:pt x="17480" y="14110"/>
                  <a:pt x="11675" y="15944"/>
                  <a:pt x="9107" y="18546"/>
                </a:cubicBezTo>
                <a:cubicBezTo>
                  <a:pt x="8173" y="18146"/>
                  <a:pt x="7105" y="17912"/>
                  <a:pt x="5971" y="17912"/>
                </a:cubicBezTo>
                <a:cubicBezTo>
                  <a:pt x="2702" y="17912"/>
                  <a:pt x="67" y="19780"/>
                  <a:pt x="0" y="22082"/>
                </a:cubicBezTo>
                <a:lnTo>
                  <a:pt x="49669" y="22082"/>
                </a:lnTo>
                <a:lnTo>
                  <a:pt x="49669" y="66"/>
                </a:lnTo>
                <a:cubicBezTo>
                  <a:pt x="49009" y="23"/>
                  <a:pt x="48338" y="1"/>
                  <a:pt x="47658" y="1"/>
                </a:cubicBezTo>
                <a:close/>
              </a:path>
            </a:pathLst>
          </a:custGeom>
          <a:solidFill>
            <a:srgbClr val="7CAD59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48" name="Google Shape;8248;p39"/>
          <p:cNvSpPr/>
          <p:nvPr/>
        </p:nvSpPr>
        <p:spPr>
          <a:xfrm>
            <a:off x="6401062" y="8484"/>
            <a:ext cx="5002008" cy="1690574"/>
          </a:xfrm>
          <a:custGeom>
            <a:avLst/>
            <a:gdLst/>
            <a:ahLst/>
            <a:cxnLst/>
            <a:rect l="l" t="t" r="r" b="b"/>
            <a:pathLst>
              <a:path w="67516" h="22819" extrusionOk="0">
                <a:moveTo>
                  <a:pt x="1101" y="1"/>
                </a:moveTo>
                <a:cubicBezTo>
                  <a:pt x="167" y="2669"/>
                  <a:pt x="1" y="5438"/>
                  <a:pt x="868" y="8040"/>
                </a:cubicBezTo>
                <a:cubicBezTo>
                  <a:pt x="2777" y="13905"/>
                  <a:pt x="9206" y="17361"/>
                  <a:pt x="16863" y="17361"/>
                </a:cubicBezTo>
                <a:cubicBezTo>
                  <a:pt x="18438" y="17361"/>
                  <a:pt x="20066" y="17214"/>
                  <a:pt x="21716" y="16913"/>
                </a:cubicBezTo>
                <a:cubicBezTo>
                  <a:pt x="22250" y="16813"/>
                  <a:pt x="22817" y="16679"/>
                  <a:pt x="23417" y="16546"/>
                </a:cubicBezTo>
                <a:cubicBezTo>
                  <a:pt x="23451" y="16546"/>
                  <a:pt x="23484" y="16546"/>
                  <a:pt x="23517" y="16512"/>
                </a:cubicBezTo>
                <a:cubicBezTo>
                  <a:pt x="24085" y="16379"/>
                  <a:pt x="24618" y="16246"/>
                  <a:pt x="25185" y="16045"/>
                </a:cubicBezTo>
                <a:cubicBezTo>
                  <a:pt x="28819" y="20375"/>
                  <a:pt x="35094" y="22819"/>
                  <a:pt x="42222" y="22819"/>
                </a:cubicBezTo>
                <a:cubicBezTo>
                  <a:pt x="45694" y="22819"/>
                  <a:pt x="49368" y="22239"/>
                  <a:pt x="53039" y="21016"/>
                </a:cubicBezTo>
                <a:cubicBezTo>
                  <a:pt x="58676" y="19148"/>
                  <a:pt x="63413" y="16045"/>
                  <a:pt x="66815" y="12376"/>
                </a:cubicBezTo>
                <a:cubicBezTo>
                  <a:pt x="67249" y="11776"/>
                  <a:pt x="67515" y="11409"/>
                  <a:pt x="67516" y="11409"/>
                </a:cubicBezTo>
                <a:lnTo>
                  <a:pt x="67516" y="11409"/>
                </a:lnTo>
                <a:cubicBezTo>
                  <a:pt x="59925" y="17586"/>
                  <a:pt x="52720" y="19555"/>
                  <a:pt x="46619" y="19555"/>
                </a:cubicBezTo>
                <a:cubicBezTo>
                  <a:pt x="37599" y="19555"/>
                  <a:pt x="30992" y="15250"/>
                  <a:pt x="29121" y="13877"/>
                </a:cubicBezTo>
                <a:cubicBezTo>
                  <a:pt x="32424" y="11742"/>
                  <a:pt x="33224" y="10341"/>
                  <a:pt x="33224" y="10341"/>
                </a:cubicBezTo>
                <a:lnTo>
                  <a:pt x="33224" y="10341"/>
                </a:lnTo>
                <a:cubicBezTo>
                  <a:pt x="33224" y="10342"/>
                  <a:pt x="24859" y="14072"/>
                  <a:pt x="17400" y="14072"/>
                </a:cubicBezTo>
                <a:cubicBezTo>
                  <a:pt x="15035" y="14072"/>
                  <a:pt x="12762" y="13697"/>
                  <a:pt x="10875" y="12710"/>
                </a:cubicBezTo>
                <a:cubicBezTo>
                  <a:pt x="3070" y="8573"/>
                  <a:pt x="6705" y="1"/>
                  <a:pt x="6705" y="1"/>
                </a:cubicBezTo>
                <a:close/>
              </a:path>
            </a:pathLst>
          </a:custGeom>
          <a:solidFill>
            <a:srgbClr val="B7C46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49" name="Google Shape;8249;p39"/>
          <p:cNvSpPr/>
          <p:nvPr/>
        </p:nvSpPr>
        <p:spPr>
          <a:xfrm>
            <a:off x="11776223" y="759793"/>
            <a:ext cx="385620" cy="931709"/>
          </a:xfrm>
          <a:custGeom>
            <a:avLst/>
            <a:gdLst/>
            <a:ahLst/>
            <a:cxnLst/>
            <a:rect l="l" t="t" r="r" b="b"/>
            <a:pathLst>
              <a:path w="5205" h="12576" extrusionOk="0">
                <a:moveTo>
                  <a:pt x="5204" y="0"/>
                </a:moveTo>
                <a:lnTo>
                  <a:pt x="5204" y="0"/>
                </a:lnTo>
                <a:cubicBezTo>
                  <a:pt x="2035" y="1435"/>
                  <a:pt x="1" y="3736"/>
                  <a:pt x="1" y="6305"/>
                </a:cubicBezTo>
                <a:cubicBezTo>
                  <a:pt x="1" y="8873"/>
                  <a:pt x="2035" y="11141"/>
                  <a:pt x="5204" y="12576"/>
                </a:cubicBezTo>
                <a:lnTo>
                  <a:pt x="5204" y="11041"/>
                </a:lnTo>
                <a:cubicBezTo>
                  <a:pt x="3803" y="10274"/>
                  <a:pt x="2102" y="8973"/>
                  <a:pt x="1802" y="7105"/>
                </a:cubicBezTo>
                <a:cubicBezTo>
                  <a:pt x="1301" y="3870"/>
                  <a:pt x="5204" y="0"/>
                  <a:pt x="5204" y="0"/>
                </a:cubicBezTo>
                <a:close/>
              </a:path>
            </a:pathLst>
          </a:custGeom>
          <a:solidFill>
            <a:srgbClr val="B7C46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50" name="Google Shape;8250;p39"/>
          <p:cNvSpPr/>
          <p:nvPr/>
        </p:nvSpPr>
        <p:spPr>
          <a:xfrm>
            <a:off x="7283737" y="295123"/>
            <a:ext cx="896740" cy="445852"/>
          </a:xfrm>
          <a:custGeom>
            <a:avLst/>
            <a:gdLst/>
            <a:ahLst/>
            <a:cxnLst/>
            <a:rect l="l" t="t" r="r" b="b"/>
            <a:pathLst>
              <a:path w="12104" h="6018" extrusionOk="0">
                <a:moveTo>
                  <a:pt x="1396" y="1"/>
                </a:moveTo>
                <a:lnTo>
                  <a:pt x="1396" y="1"/>
                </a:lnTo>
                <a:cubicBezTo>
                  <a:pt x="1" y="4885"/>
                  <a:pt x="3182" y="6018"/>
                  <a:pt x="6433" y="6018"/>
                </a:cubicBezTo>
                <a:cubicBezTo>
                  <a:pt x="9243" y="6018"/>
                  <a:pt x="12104" y="5171"/>
                  <a:pt x="12104" y="5171"/>
                </a:cubicBezTo>
                <a:lnTo>
                  <a:pt x="12104" y="5171"/>
                </a:lnTo>
                <a:cubicBezTo>
                  <a:pt x="11411" y="5214"/>
                  <a:pt x="10763" y="5235"/>
                  <a:pt x="10156" y="5235"/>
                </a:cubicBezTo>
                <a:cubicBezTo>
                  <a:pt x="392" y="5235"/>
                  <a:pt x="1396" y="2"/>
                  <a:pt x="1396" y="1"/>
                </a:cubicBezTo>
                <a:close/>
              </a:path>
            </a:pathLst>
          </a:custGeom>
          <a:solidFill>
            <a:srgbClr val="B7C46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51" name="Google Shape;8251;p39"/>
          <p:cNvSpPr/>
          <p:nvPr/>
        </p:nvSpPr>
        <p:spPr>
          <a:xfrm>
            <a:off x="11598267" y="8483"/>
            <a:ext cx="175585" cy="575873"/>
          </a:xfrm>
          <a:custGeom>
            <a:avLst/>
            <a:gdLst/>
            <a:ahLst/>
            <a:cxnLst/>
            <a:rect l="l" t="t" r="r" b="b"/>
            <a:pathLst>
              <a:path w="2370" h="7773" extrusionOk="0">
                <a:moveTo>
                  <a:pt x="301" y="1"/>
                </a:moveTo>
                <a:cubicBezTo>
                  <a:pt x="1125" y="3496"/>
                  <a:pt x="59" y="7642"/>
                  <a:pt x="2" y="7770"/>
                </a:cubicBezTo>
                <a:lnTo>
                  <a:pt x="2" y="7770"/>
                </a:lnTo>
                <a:cubicBezTo>
                  <a:pt x="1402" y="5269"/>
                  <a:pt x="2236" y="2635"/>
                  <a:pt x="2369" y="1"/>
                </a:cubicBezTo>
                <a:close/>
                <a:moveTo>
                  <a:pt x="2" y="7770"/>
                </a:moveTo>
                <a:cubicBezTo>
                  <a:pt x="2" y="7771"/>
                  <a:pt x="1" y="7772"/>
                  <a:pt x="1" y="7773"/>
                </a:cubicBezTo>
                <a:cubicBezTo>
                  <a:pt x="1" y="7772"/>
                  <a:pt x="2" y="7771"/>
                  <a:pt x="2" y="7770"/>
                </a:cubicBezTo>
                <a:close/>
              </a:path>
            </a:pathLst>
          </a:custGeom>
          <a:solidFill>
            <a:srgbClr val="749C4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52" name="Google Shape;8252;p39"/>
          <p:cNvSpPr/>
          <p:nvPr/>
        </p:nvSpPr>
        <p:spPr>
          <a:xfrm>
            <a:off x="7738037" y="1852119"/>
            <a:ext cx="1779477" cy="1262875"/>
          </a:xfrm>
          <a:custGeom>
            <a:avLst/>
            <a:gdLst/>
            <a:ahLst/>
            <a:cxnLst/>
            <a:rect l="l" t="t" r="r" b="b"/>
            <a:pathLst>
              <a:path w="24019" h="17046" extrusionOk="0">
                <a:moveTo>
                  <a:pt x="16346" y="0"/>
                </a:moveTo>
                <a:cubicBezTo>
                  <a:pt x="14344" y="0"/>
                  <a:pt x="12443" y="234"/>
                  <a:pt x="10709" y="600"/>
                </a:cubicBezTo>
                <a:cubicBezTo>
                  <a:pt x="4738" y="834"/>
                  <a:pt x="1" y="4703"/>
                  <a:pt x="1" y="9440"/>
                </a:cubicBezTo>
                <a:cubicBezTo>
                  <a:pt x="1" y="12676"/>
                  <a:pt x="2202" y="15511"/>
                  <a:pt x="5505" y="17046"/>
                </a:cubicBezTo>
                <a:cubicBezTo>
                  <a:pt x="3670" y="15545"/>
                  <a:pt x="835" y="12776"/>
                  <a:pt x="1969" y="7906"/>
                </a:cubicBezTo>
                <a:cubicBezTo>
                  <a:pt x="2770" y="4437"/>
                  <a:pt x="7239" y="2835"/>
                  <a:pt x="9808" y="2202"/>
                </a:cubicBezTo>
                <a:lnTo>
                  <a:pt x="9808" y="2202"/>
                </a:lnTo>
                <a:cubicBezTo>
                  <a:pt x="8107" y="3769"/>
                  <a:pt x="7907" y="5804"/>
                  <a:pt x="7907" y="5804"/>
                </a:cubicBezTo>
                <a:cubicBezTo>
                  <a:pt x="9174" y="2669"/>
                  <a:pt x="13310" y="1334"/>
                  <a:pt x="13344" y="1301"/>
                </a:cubicBezTo>
                <a:cubicBezTo>
                  <a:pt x="14852" y="1034"/>
                  <a:pt x="16850" y="954"/>
                  <a:pt x="18710" y="954"/>
                </a:cubicBezTo>
                <a:cubicBezTo>
                  <a:pt x="21500" y="954"/>
                  <a:pt x="23978" y="1134"/>
                  <a:pt x="24018" y="1134"/>
                </a:cubicBezTo>
                <a:cubicBezTo>
                  <a:pt x="21750" y="434"/>
                  <a:pt x="19115" y="0"/>
                  <a:pt x="16346" y="0"/>
                </a:cubicBezTo>
                <a:close/>
              </a:path>
            </a:pathLst>
          </a:custGeom>
          <a:solidFill>
            <a:srgbClr val="B7C46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53" name="Google Shape;8253;p39"/>
          <p:cNvSpPr/>
          <p:nvPr/>
        </p:nvSpPr>
        <p:spPr>
          <a:xfrm>
            <a:off x="6969459" y="3374442"/>
            <a:ext cx="494378" cy="721674"/>
          </a:xfrm>
          <a:custGeom>
            <a:avLst/>
            <a:gdLst/>
            <a:ahLst/>
            <a:cxnLst/>
            <a:rect l="l" t="t" r="r" b="b"/>
            <a:pathLst>
              <a:path w="6673" h="9741" extrusionOk="0">
                <a:moveTo>
                  <a:pt x="6072" y="0"/>
                </a:moveTo>
                <a:lnTo>
                  <a:pt x="6072" y="0"/>
                </a:lnTo>
                <a:cubicBezTo>
                  <a:pt x="1" y="6338"/>
                  <a:pt x="6672" y="9740"/>
                  <a:pt x="6672" y="9740"/>
                </a:cubicBezTo>
                <a:cubicBezTo>
                  <a:pt x="2636" y="7072"/>
                  <a:pt x="6072" y="1"/>
                  <a:pt x="6072" y="0"/>
                </a:cubicBezTo>
                <a:close/>
              </a:path>
            </a:pathLst>
          </a:custGeom>
          <a:solidFill>
            <a:srgbClr val="B7C46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54" name="Google Shape;8254;p39"/>
          <p:cNvSpPr/>
          <p:nvPr/>
        </p:nvSpPr>
        <p:spPr>
          <a:xfrm>
            <a:off x="8864974" y="2331532"/>
            <a:ext cx="1250576" cy="835396"/>
          </a:xfrm>
          <a:custGeom>
            <a:avLst/>
            <a:gdLst/>
            <a:ahLst/>
            <a:cxnLst/>
            <a:rect l="l" t="t" r="r" b="b"/>
            <a:pathLst>
              <a:path w="16880" h="11276" extrusionOk="0">
                <a:moveTo>
                  <a:pt x="16279" y="0"/>
                </a:moveTo>
                <a:cubicBezTo>
                  <a:pt x="16279" y="67"/>
                  <a:pt x="16212" y="5237"/>
                  <a:pt x="10542" y="7839"/>
                </a:cubicBezTo>
                <a:cubicBezTo>
                  <a:pt x="4871" y="10441"/>
                  <a:pt x="1" y="11275"/>
                  <a:pt x="1" y="11275"/>
                </a:cubicBezTo>
                <a:lnTo>
                  <a:pt x="1102" y="11275"/>
                </a:lnTo>
                <a:cubicBezTo>
                  <a:pt x="9808" y="11275"/>
                  <a:pt x="16879" y="7306"/>
                  <a:pt x="16879" y="2402"/>
                </a:cubicBezTo>
                <a:cubicBezTo>
                  <a:pt x="16879" y="1568"/>
                  <a:pt x="16679" y="768"/>
                  <a:pt x="16279" y="0"/>
                </a:cubicBezTo>
                <a:close/>
              </a:path>
            </a:pathLst>
          </a:custGeom>
          <a:solidFill>
            <a:srgbClr val="749C4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55" name="Google Shape;8255;p39"/>
          <p:cNvSpPr/>
          <p:nvPr/>
        </p:nvSpPr>
        <p:spPr>
          <a:xfrm>
            <a:off x="9178881" y="4311040"/>
            <a:ext cx="590690" cy="378210"/>
          </a:xfrm>
          <a:custGeom>
            <a:avLst/>
            <a:gdLst/>
            <a:ahLst/>
            <a:cxnLst/>
            <a:rect l="l" t="t" r="r" b="b"/>
            <a:pathLst>
              <a:path w="7973" h="5105" extrusionOk="0">
                <a:moveTo>
                  <a:pt x="7072" y="0"/>
                </a:moveTo>
                <a:cubicBezTo>
                  <a:pt x="3369" y="0"/>
                  <a:pt x="334" y="2235"/>
                  <a:pt x="0" y="5104"/>
                </a:cubicBezTo>
                <a:cubicBezTo>
                  <a:pt x="1935" y="934"/>
                  <a:pt x="7606" y="101"/>
                  <a:pt x="7972" y="34"/>
                </a:cubicBezTo>
                <a:cubicBezTo>
                  <a:pt x="7672" y="34"/>
                  <a:pt x="7372" y="0"/>
                  <a:pt x="7072" y="0"/>
                </a:cubicBezTo>
                <a:close/>
              </a:path>
            </a:pathLst>
          </a:custGeom>
          <a:solidFill>
            <a:srgbClr val="B7C46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56" name="Google Shape;8256;p39"/>
          <p:cNvSpPr/>
          <p:nvPr/>
        </p:nvSpPr>
        <p:spPr>
          <a:xfrm>
            <a:off x="9986948" y="6105186"/>
            <a:ext cx="2174877" cy="818135"/>
          </a:xfrm>
          <a:custGeom>
            <a:avLst/>
            <a:gdLst/>
            <a:ahLst/>
            <a:cxnLst/>
            <a:rect l="l" t="t" r="r" b="b"/>
            <a:pathLst>
              <a:path w="29356" h="11043" extrusionOk="0">
                <a:moveTo>
                  <a:pt x="26353" y="1"/>
                </a:moveTo>
                <a:cubicBezTo>
                  <a:pt x="20549" y="1"/>
                  <a:pt x="15746" y="2736"/>
                  <a:pt x="14878" y="6339"/>
                </a:cubicBezTo>
                <a:cubicBezTo>
                  <a:pt x="13477" y="6005"/>
                  <a:pt x="11943" y="5805"/>
                  <a:pt x="10308" y="5805"/>
                </a:cubicBezTo>
                <a:cubicBezTo>
                  <a:pt x="4604" y="5805"/>
                  <a:pt x="1" y="8073"/>
                  <a:pt x="1" y="10909"/>
                </a:cubicBezTo>
                <a:cubicBezTo>
                  <a:pt x="1" y="10942"/>
                  <a:pt x="34" y="11009"/>
                  <a:pt x="34" y="11042"/>
                </a:cubicBezTo>
                <a:lnTo>
                  <a:pt x="29355" y="11042"/>
                </a:lnTo>
                <a:lnTo>
                  <a:pt x="29355" y="268"/>
                </a:lnTo>
                <a:cubicBezTo>
                  <a:pt x="28388" y="101"/>
                  <a:pt x="27387" y="1"/>
                  <a:pt x="26353" y="1"/>
                </a:cubicBezTo>
                <a:close/>
              </a:path>
            </a:pathLst>
          </a:custGeom>
          <a:solidFill>
            <a:srgbClr val="6F9C5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57" name="Google Shape;8257;p39"/>
          <p:cNvSpPr/>
          <p:nvPr/>
        </p:nvSpPr>
        <p:spPr>
          <a:xfrm>
            <a:off x="10276109" y="5288015"/>
            <a:ext cx="1885718" cy="1044616"/>
          </a:xfrm>
          <a:custGeom>
            <a:avLst/>
            <a:gdLst/>
            <a:ahLst/>
            <a:cxnLst/>
            <a:rect l="l" t="t" r="r" b="b"/>
            <a:pathLst>
              <a:path w="25453" h="14100" extrusionOk="0">
                <a:moveTo>
                  <a:pt x="23235" y="0"/>
                </a:moveTo>
                <a:cubicBezTo>
                  <a:pt x="21884" y="0"/>
                  <a:pt x="20496" y="97"/>
                  <a:pt x="19081" y="290"/>
                </a:cubicBezTo>
                <a:cubicBezTo>
                  <a:pt x="8940" y="1657"/>
                  <a:pt x="1101" y="7528"/>
                  <a:pt x="1" y="14100"/>
                </a:cubicBezTo>
                <a:cubicBezTo>
                  <a:pt x="1" y="14100"/>
                  <a:pt x="2236" y="9029"/>
                  <a:pt x="8707" y="6161"/>
                </a:cubicBezTo>
                <a:cubicBezTo>
                  <a:pt x="13644" y="3959"/>
                  <a:pt x="21850" y="2658"/>
                  <a:pt x="25452" y="2191"/>
                </a:cubicBezTo>
                <a:lnTo>
                  <a:pt x="25452" y="90"/>
                </a:lnTo>
                <a:cubicBezTo>
                  <a:pt x="24726" y="30"/>
                  <a:pt x="23986" y="0"/>
                  <a:pt x="23235" y="0"/>
                </a:cubicBezTo>
                <a:close/>
              </a:path>
            </a:pathLst>
          </a:custGeom>
          <a:solidFill>
            <a:srgbClr val="89BF6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58" name="Google Shape;8258;p39"/>
          <p:cNvSpPr/>
          <p:nvPr/>
        </p:nvSpPr>
        <p:spPr>
          <a:xfrm>
            <a:off x="8484389" y="6347374"/>
            <a:ext cx="1505136" cy="575946"/>
          </a:xfrm>
          <a:custGeom>
            <a:avLst/>
            <a:gdLst/>
            <a:ahLst/>
            <a:cxnLst/>
            <a:rect l="l" t="t" r="r" b="b"/>
            <a:pathLst>
              <a:path w="20316" h="7774" extrusionOk="0">
                <a:moveTo>
                  <a:pt x="20315" y="1"/>
                </a:moveTo>
                <a:cubicBezTo>
                  <a:pt x="15278" y="568"/>
                  <a:pt x="11142" y="2136"/>
                  <a:pt x="9074" y="4237"/>
                </a:cubicBezTo>
                <a:cubicBezTo>
                  <a:pt x="8173" y="3837"/>
                  <a:pt x="7072" y="3603"/>
                  <a:pt x="5938" y="3603"/>
                </a:cubicBezTo>
                <a:cubicBezTo>
                  <a:pt x="2669" y="3603"/>
                  <a:pt x="34" y="5471"/>
                  <a:pt x="1" y="7773"/>
                </a:cubicBezTo>
                <a:lnTo>
                  <a:pt x="1368" y="7773"/>
                </a:lnTo>
                <a:cubicBezTo>
                  <a:pt x="2025" y="5848"/>
                  <a:pt x="3726" y="5307"/>
                  <a:pt x="5433" y="5307"/>
                </a:cubicBezTo>
                <a:cubicBezTo>
                  <a:pt x="7632" y="5307"/>
                  <a:pt x="9841" y="6205"/>
                  <a:pt x="9841" y="6205"/>
                </a:cubicBezTo>
                <a:cubicBezTo>
                  <a:pt x="10842" y="2403"/>
                  <a:pt x="19948" y="101"/>
                  <a:pt x="20315" y="1"/>
                </a:cubicBezTo>
                <a:close/>
              </a:path>
            </a:pathLst>
          </a:custGeom>
          <a:solidFill>
            <a:srgbClr val="89BF6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pic>
        <p:nvPicPr>
          <p:cNvPr id="1028" name="Picture 4" descr="700+ Free Back To School &amp; School Images">
            <a:extLst>
              <a:ext uri="{FF2B5EF4-FFF2-40B4-BE49-F238E27FC236}">
                <a16:creationId xmlns:a16="http://schemas.microsoft.com/office/drawing/2014/main" id="{5284E16A-E1D7-7DDF-D376-C07280CE60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048633" y="4667995"/>
            <a:ext cx="2985164" cy="2009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8FAD3C5-F4A8-7330-3779-AE5FC6081A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4011" y="4486669"/>
            <a:ext cx="2188654" cy="2194750"/>
          </a:xfrm>
          <a:prstGeom prst="rect">
            <a:avLst/>
          </a:prstGeom>
        </p:spPr>
      </p:pic>
      <p:sp>
        <p:nvSpPr>
          <p:cNvPr id="67" name="Google Shape;7902;p32">
            <a:extLst>
              <a:ext uri="{FF2B5EF4-FFF2-40B4-BE49-F238E27FC236}">
                <a16:creationId xmlns:a16="http://schemas.microsoft.com/office/drawing/2014/main" id="{21973A8E-52D6-EE07-DDEA-61A631206C4D}"/>
              </a:ext>
            </a:extLst>
          </p:cNvPr>
          <p:cNvSpPr txBox="1">
            <a:spLocks/>
          </p:cNvSpPr>
          <p:nvPr/>
        </p:nvSpPr>
        <p:spPr>
          <a:xfrm>
            <a:off x="344880" y="1109966"/>
            <a:ext cx="8979805" cy="2639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598" tIns="121598" rIns="121598" bIns="121598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4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4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4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4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4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4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4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4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4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6000" b="1" dirty="0" err="1">
                <a:solidFill>
                  <a:srgbClr val="FF0000"/>
                </a:solidFill>
                <a:latin typeface="+mj-lt"/>
              </a:rPr>
              <a:t>Luyện</a:t>
            </a:r>
            <a:r>
              <a:rPr lang="en-US" sz="60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+mj-lt"/>
              </a:rPr>
              <a:t>tập</a:t>
            </a:r>
            <a:r>
              <a:rPr lang="en-US" sz="6000" b="1" dirty="0">
                <a:solidFill>
                  <a:srgbClr val="FF0000"/>
                </a:solidFill>
                <a:latin typeface="+mj-lt"/>
              </a:rPr>
              <a:t>:</a:t>
            </a:r>
            <a:br>
              <a:rPr lang="en-US" sz="7200" b="1" dirty="0">
                <a:latin typeface="+mj-lt"/>
              </a:rPr>
            </a:br>
            <a:r>
              <a:rPr lang="en-US" sz="4400" b="1" dirty="0" err="1">
                <a:solidFill>
                  <a:srgbClr val="0070C0"/>
                </a:solidFill>
                <a:latin typeface="+mj-lt"/>
              </a:rPr>
              <a:t>Từ</a:t>
            </a:r>
            <a:r>
              <a:rPr lang="en-US" sz="44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+mj-lt"/>
              </a:rPr>
              <a:t>ngữ</a:t>
            </a:r>
            <a:r>
              <a:rPr lang="en-US" sz="44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+mj-lt"/>
              </a:rPr>
              <a:t>có</a:t>
            </a:r>
            <a:r>
              <a:rPr lang="en-US" sz="44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+mj-lt"/>
              </a:rPr>
              <a:t>nghĩa</a:t>
            </a:r>
            <a:r>
              <a:rPr lang="en-US" sz="44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+mj-lt"/>
              </a:rPr>
              <a:t>giống</a:t>
            </a:r>
            <a:r>
              <a:rPr lang="en-US" sz="44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+mj-lt"/>
              </a:rPr>
              <a:t>nhau</a:t>
            </a:r>
            <a:endParaRPr lang="en-US" sz="4400" b="1" dirty="0">
              <a:solidFill>
                <a:srgbClr val="0070C0"/>
              </a:solidFill>
              <a:latin typeface="+mj-lt"/>
            </a:endParaRPr>
          </a:p>
          <a:p>
            <a:r>
              <a:rPr lang="en-US" sz="4400" b="1" dirty="0" err="1">
                <a:solidFill>
                  <a:srgbClr val="0070C0"/>
                </a:solidFill>
                <a:latin typeface="+mj-lt"/>
              </a:rPr>
              <a:t>Đặt</a:t>
            </a:r>
            <a:r>
              <a:rPr lang="en-US" sz="44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+mj-lt"/>
              </a:rPr>
              <a:t>và</a:t>
            </a:r>
            <a:r>
              <a:rPr lang="en-US" sz="44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+mj-lt"/>
              </a:rPr>
              <a:t>trả</a:t>
            </a:r>
            <a:r>
              <a:rPr lang="en-US" sz="44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+mj-lt"/>
              </a:rPr>
              <a:t>lời</a:t>
            </a:r>
            <a:r>
              <a:rPr lang="en-US" sz="44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+mj-lt"/>
              </a:rPr>
              <a:t>câu</a:t>
            </a:r>
            <a:r>
              <a:rPr lang="en-US" sz="44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+mj-lt"/>
              </a:rPr>
              <a:t>hỏi</a:t>
            </a:r>
            <a:r>
              <a:rPr lang="en-US" sz="44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+mj-lt"/>
              </a:rPr>
              <a:t>Khi</a:t>
            </a:r>
            <a:r>
              <a:rPr lang="en-US" sz="44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+mj-lt"/>
              </a:rPr>
              <a:t>nào</a:t>
            </a:r>
            <a:r>
              <a:rPr lang="en-US" sz="4400" b="1" dirty="0">
                <a:solidFill>
                  <a:srgbClr val="0070C0"/>
                </a:solidFill>
                <a:latin typeface="+mj-lt"/>
              </a:rPr>
              <a:t>?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054F0B5F-23CE-13A4-727E-7AC85598048D}"/>
              </a:ext>
            </a:extLst>
          </p:cNvPr>
          <p:cNvSpPr txBox="1"/>
          <p:nvPr/>
        </p:nvSpPr>
        <p:spPr>
          <a:xfrm>
            <a:off x="1495437" y="2705725"/>
            <a:ext cx="917096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>
                <a:solidFill>
                  <a:srgbClr val="0070C0"/>
                </a:solidFill>
              </a:rPr>
              <a:t>KHỞI ĐỘNG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D96A1DD-9A7F-4891-9207-1A22163C03C1}"/>
              </a:ext>
            </a:extLst>
          </p:cNvPr>
          <p:cNvSpPr/>
          <p:nvPr/>
        </p:nvSpPr>
        <p:spPr>
          <a:xfrm>
            <a:off x="5452269" y="6235700"/>
            <a:ext cx="5321300" cy="622300"/>
          </a:xfrm>
          <a:prstGeom prst="rect">
            <a:avLst/>
          </a:prstGeom>
          <a:solidFill>
            <a:srgbClr val="FFFB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4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4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4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4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4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4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4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4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4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1779062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>
            <a:extLst>
              <a:ext uri="{FF2B5EF4-FFF2-40B4-BE49-F238E27FC236}">
                <a16:creationId xmlns:a16="http://schemas.microsoft.com/office/drawing/2014/main" id="{ED2E1F23-D8FE-0D01-60EA-3F8A0186D2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8177" b="61198" l="6735" r="16618">
                        <a14:foregroundMark x1="9004" y1="59245" x2="10981" y2="58984"/>
                        <a14:foregroundMark x1="13397" y1="59245" x2="16032" y2="59245"/>
                        <a14:foregroundMark x1="14422" y1="56510" x2="12592" y2="60677"/>
                        <a14:foregroundMark x1="14129" y1="56901" x2="14714" y2="58333"/>
                        <a14:foregroundMark x1="14568" y1="57161" x2="14714" y2="58594"/>
                        <a14:foregroundMark x1="9590" y1="58333" x2="10908" y2="58203"/>
                        <a14:foregroundMark x1="10908" y1="58333" x2="11347" y2="59245"/>
                        <a14:foregroundMark x1="8199" y1="60417" x2="13543" y2="59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87" t="48301" r="82229" b="39418"/>
          <a:stretch/>
        </p:blipFill>
        <p:spPr bwMode="auto">
          <a:xfrm>
            <a:off x="799673" y="614504"/>
            <a:ext cx="1455149" cy="8983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E7898FC-CD92-D17D-CFC1-0A567C524C40}"/>
              </a:ext>
            </a:extLst>
          </p:cNvPr>
          <p:cNvSpPr txBox="1"/>
          <p:nvPr/>
        </p:nvSpPr>
        <p:spPr>
          <a:xfrm>
            <a:off x="2191201" y="1001514"/>
            <a:ext cx="91709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/>
              <a:t>Gọi</a:t>
            </a:r>
            <a:r>
              <a:rPr lang="en-US" sz="2000" dirty="0"/>
              <a:t> </a:t>
            </a:r>
            <a:r>
              <a:rPr lang="en-US" sz="2000" dirty="0" err="1"/>
              <a:t>tên</a:t>
            </a:r>
            <a:r>
              <a:rPr lang="en-US" sz="2000" dirty="0"/>
              <a:t> </a:t>
            </a:r>
            <a:r>
              <a:rPr lang="en-US" sz="2000" dirty="0" err="1"/>
              <a:t>các</a:t>
            </a:r>
            <a:r>
              <a:rPr lang="en-US" sz="2000" dirty="0"/>
              <a:t> </a:t>
            </a:r>
            <a:r>
              <a:rPr lang="en-US" sz="2000" dirty="0" err="1"/>
              <a:t>loại</a:t>
            </a:r>
            <a:r>
              <a:rPr lang="en-US" sz="2000" dirty="0"/>
              <a:t> m</a:t>
            </a:r>
            <a:r>
              <a:rPr lang="vi-VN" sz="2000" dirty="0"/>
              <a:t>ư</a:t>
            </a:r>
            <a:r>
              <a:rPr lang="en-US" sz="2000" dirty="0"/>
              <a:t>a </a:t>
            </a:r>
            <a:r>
              <a:rPr lang="en-US" sz="2000" dirty="0" err="1"/>
              <a:t>gió</a:t>
            </a:r>
            <a:r>
              <a:rPr lang="en-US" sz="2000" dirty="0"/>
              <a:t> </a:t>
            </a:r>
            <a:r>
              <a:rPr lang="en-US" sz="2000" dirty="0" err="1"/>
              <a:t>thích</a:t>
            </a:r>
            <a:r>
              <a:rPr lang="en-US" sz="2000" dirty="0"/>
              <a:t> </a:t>
            </a:r>
            <a:r>
              <a:rPr lang="en-US" sz="2000" dirty="0" err="1"/>
              <a:t>hợp</a:t>
            </a:r>
            <a:r>
              <a:rPr lang="en-US" sz="2000" dirty="0"/>
              <a:t>?</a:t>
            </a:r>
          </a:p>
        </p:txBody>
      </p:sp>
      <p:pic>
        <p:nvPicPr>
          <p:cNvPr id="1026" name="Picture 1">
            <a:extLst>
              <a:ext uri="{FF2B5EF4-FFF2-40B4-BE49-F238E27FC236}">
                <a16:creationId xmlns:a16="http://schemas.microsoft.com/office/drawing/2014/main" id="{440BEFD9-4CC3-4A20-B335-8BEA5A30DC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8936" y="1512862"/>
            <a:ext cx="7682580" cy="4525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F25F5DB-AC87-4519-814C-8413C3233A27}"/>
              </a:ext>
            </a:extLst>
          </p:cNvPr>
          <p:cNvSpPr/>
          <p:nvPr/>
        </p:nvSpPr>
        <p:spPr>
          <a:xfrm>
            <a:off x="5452269" y="6235700"/>
            <a:ext cx="5321300" cy="622300"/>
          </a:xfrm>
          <a:prstGeom prst="rect">
            <a:avLst/>
          </a:prstGeom>
          <a:solidFill>
            <a:srgbClr val="FFFB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4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4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4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4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4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4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4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4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4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992675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08A270F-C40F-026F-DC37-557E0B60E371}"/>
              </a:ext>
            </a:extLst>
          </p:cNvPr>
          <p:cNvSpPr txBox="1"/>
          <p:nvPr/>
        </p:nvSpPr>
        <p:spPr>
          <a:xfrm>
            <a:off x="656347" y="530407"/>
            <a:ext cx="1032822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/>
              <a:t>1</a:t>
            </a:r>
            <a:r>
              <a:rPr lang="en-US" sz="3600" dirty="0"/>
              <a:t>. </a:t>
            </a:r>
            <a:r>
              <a:rPr lang="en-US" sz="3600" dirty="0" err="1"/>
              <a:t>Tìm</a:t>
            </a:r>
            <a:r>
              <a:rPr lang="en-US" sz="3600" dirty="0"/>
              <a:t> </a:t>
            </a:r>
            <a:r>
              <a:rPr lang="en-US" sz="3600" dirty="0" err="1"/>
              <a:t>trong</a:t>
            </a:r>
            <a:r>
              <a:rPr lang="en-US" sz="3600" dirty="0"/>
              <a:t> </a:t>
            </a:r>
            <a:r>
              <a:rPr lang="en-US" sz="3600" dirty="0" err="1"/>
              <a:t>những</a:t>
            </a:r>
            <a:r>
              <a:rPr lang="en-US" sz="3600" dirty="0"/>
              <a:t> </a:t>
            </a:r>
            <a:r>
              <a:rPr lang="en-US" sz="3600" dirty="0" err="1"/>
              <a:t>từ</a:t>
            </a:r>
            <a:r>
              <a:rPr lang="en-US" sz="3600" dirty="0"/>
              <a:t> d</a:t>
            </a:r>
            <a:r>
              <a:rPr lang="vi-VN" sz="3600" dirty="0"/>
              <a:t>ư</a:t>
            </a:r>
            <a:r>
              <a:rPr lang="en-US" sz="3600" dirty="0" err="1"/>
              <a:t>ới</a:t>
            </a:r>
            <a:r>
              <a:rPr lang="en-US" sz="3600" dirty="0"/>
              <a:t> </a:t>
            </a:r>
            <a:r>
              <a:rPr lang="en-US" sz="3600" dirty="0" err="1"/>
              <a:t>đây</a:t>
            </a:r>
            <a:r>
              <a:rPr lang="en-US" sz="3600" dirty="0"/>
              <a:t> </a:t>
            </a:r>
            <a:r>
              <a:rPr lang="en-US" sz="3600" dirty="0" err="1"/>
              <a:t>các</a:t>
            </a:r>
            <a:r>
              <a:rPr lang="en-US" sz="3600" dirty="0"/>
              <a:t> </a:t>
            </a:r>
            <a:r>
              <a:rPr lang="en-US" sz="3600" dirty="0" err="1"/>
              <a:t>từ</a:t>
            </a:r>
            <a:r>
              <a:rPr lang="en-US" sz="3600" dirty="0"/>
              <a:t> </a:t>
            </a:r>
            <a:r>
              <a:rPr lang="en-US" sz="3600" dirty="0" err="1"/>
              <a:t>có</a:t>
            </a:r>
            <a:r>
              <a:rPr lang="en-US" sz="3600" dirty="0"/>
              <a:t> </a:t>
            </a:r>
            <a:r>
              <a:rPr lang="en-US" sz="3600" dirty="0" err="1"/>
              <a:t>nghĩa</a:t>
            </a:r>
            <a:r>
              <a:rPr lang="en-US" sz="3600" dirty="0"/>
              <a:t> </a:t>
            </a:r>
            <a:r>
              <a:rPr lang="en-US" sz="3600" dirty="0" err="1"/>
              <a:t>giống</a:t>
            </a:r>
            <a:r>
              <a:rPr lang="en-US" sz="3600" dirty="0"/>
              <a:t> </a:t>
            </a:r>
            <a:r>
              <a:rPr lang="en-US" sz="3600" dirty="0" err="1"/>
              <a:t>nhau</a:t>
            </a:r>
            <a:r>
              <a:rPr lang="en-US" sz="3600" dirty="0"/>
              <a:t>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B1033C1-7BAC-4CB8-A45F-93EDBF7278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3757" y="1933365"/>
            <a:ext cx="9183756" cy="4924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2839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08A270F-C40F-026F-DC37-557E0B60E371}"/>
              </a:ext>
            </a:extLst>
          </p:cNvPr>
          <p:cNvSpPr txBox="1"/>
          <p:nvPr/>
        </p:nvSpPr>
        <p:spPr>
          <a:xfrm>
            <a:off x="629843" y="1365294"/>
            <a:ext cx="109923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/>
              <a:t>2</a:t>
            </a:r>
            <a:r>
              <a:rPr lang="en-US" sz="3600" dirty="0"/>
              <a:t>. </a:t>
            </a:r>
            <a:r>
              <a:rPr lang="en-US" sz="3600" dirty="0" err="1"/>
              <a:t>Tìm</a:t>
            </a:r>
            <a:r>
              <a:rPr lang="en-US" sz="3600" dirty="0"/>
              <a:t> </a:t>
            </a:r>
            <a:r>
              <a:rPr lang="en-US" sz="3600" dirty="0" err="1"/>
              <a:t>từ</a:t>
            </a:r>
            <a:r>
              <a:rPr lang="en-US" sz="3600" dirty="0"/>
              <a:t> </a:t>
            </a:r>
            <a:r>
              <a:rPr lang="en-US" sz="3600" dirty="0" err="1"/>
              <a:t>có</a:t>
            </a:r>
            <a:r>
              <a:rPr lang="en-US" sz="3600" dirty="0"/>
              <a:t> </a:t>
            </a:r>
            <a:r>
              <a:rPr lang="en-US" sz="3600" dirty="0" err="1"/>
              <a:t>nghĩa</a:t>
            </a:r>
            <a:r>
              <a:rPr lang="en-US" sz="3600" dirty="0"/>
              <a:t> </a:t>
            </a:r>
            <a:r>
              <a:rPr lang="en-US" sz="3600" dirty="0" err="1"/>
              <a:t>giống</a:t>
            </a:r>
            <a:r>
              <a:rPr lang="en-US" sz="3600" dirty="0"/>
              <a:t> </a:t>
            </a:r>
            <a:r>
              <a:rPr lang="en-US" sz="3600" dirty="0" err="1"/>
              <a:t>với</a:t>
            </a:r>
            <a:r>
              <a:rPr lang="en-US" sz="3600" dirty="0"/>
              <a:t> </a:t>
            </a:r>
            <a:r>
              <a:rPr lang="en-US" sz="3600" dirty="0" err="1"/>
              <a:t>các</a:t>
            </a:r>
            <a:r>
              <a:rPr lang="en-US" sz="3600" dirty="0"/>
              <a:t> </a:t>
            </a:r>
            <a:r>
              <a:rPr lang="en-US" sz="3600" dirty="0" err="1"/>
              <a:t>từ</a:t>
            </a:r>
            <a:r>
              <a:rPr lang="en-US" sz="3600" dirty="0"/>
              <a:t> in </a:t>
            </a:r>
            <a:r>
              <a:rPr lang="en-US" sz="3600" dirty="0" err="1"/>
              <a:t>đậm</a:t>
            </a:r>
            <a:r>
              <a:rPr lang="en-US" sz="3600" dirty="0"/>
              <a:t> d</a:t>
            </a:r>
            <a:r>
              <a:rPr lang="vi-VN" sz="3600" dirty="0"/>
              <a:t>ư</a:t>
            </a:r>
            <a:r>
              <a:rPr lang="en-US" sz="3600" dirty="0" err="1"/>
              <a:t>ới</a:t>
            </a:r>
            <a:r>
              <a:rPr lang="en-US" sz="3600" dirty="0"/>
              <a:t> </a:t>
            </a:r>
            <a:r>
              <a:rPr lang="en-US" sz="3600" dirty="0" err="1"/>
              <a:t>đây</a:t>
            </a:r>
            <a:r>
              <a:rPr lang="en-US" sz="3600" dirty="0"/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A9EE933-0484-4C44-8EEE-F4036E978C42}"/>
              </a:ext>
            </a:extLst>
          </p:cNvPr>
          <p:cNvSpPr txBox="1"/>
          <p:nvPr/>
        </p:nvSpPr>
        <p:spPr>
          <a:xfrm>
            <a:off x="320844" y="2249065"/>
            <a:ext cx="109923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/>
              <a:t>a. </a:t>
            </a:r>
            <a:r>
              <a:rPr lang="en-US" sz="3600" dirty="0" err="1"/>
              <a:t>Trên</a:t>
            </a:r>
            <a:r>
              <a:rPr lang="en-US" sz="3600" dirty="0"/>
              <a:t> </a:t>
            </a:r>
            <a:r>
              <a:rPr lang="en-US" sz="3600" dirty="0" err="1"/>
              <a:t>bãi</a:t>
            </a:r>
            <a:r>
              <a:rPr lang="en-US" sz="3600" dirty="0"/>
              <a:t> </a:t>
            </a:r>
            <a:r>
              <a:rPr lang="en-US" sz="3600" dirty="0" err="1"/>
              <a:t>cỏ</a:t>
            </a:r>
            <a:r>
              <a:rPr lang="en-US" sz="3600" dirty="0"/>
              <a:t> </a:t>
            </a:r>
            <a:r>
              <a:rPr lang="en-US" sz="3600" b="1" dirty="0" err="1"/>
              <a:t>xanh</a:t>
            </a:r>
            <a:r>
              <a:rPr lang="en-US" sz="3600" b="1" dirty="0"/>
              <a:t> m</a:t>
            </a:r>
            <a:r>
              <a:rPr lang="vi-VN" sz="3600" b="1" dirty="0"/>
              <a:t>ư</a:t>
            </a:r>
            <a:r>
              <a:rPr lang="en-US" sz="3600" b="1" dirty="0" err="1"/>
              <a:t>ớt</a:t>
            </a:r>
            <a:r>
              <a:rPr lang="en-US" sz="3600" b="1" dirty="0"/>
              <a:t> </a:t>
            </a:r>
            <a:r>
              <a:rPr lang="en-US" sz="3600" dirty="0" err="1"/>
              <a:t>mọc</a:t>
            </a:r>
            <a:r>
              <a:rPr lang="en-US" sz="3600" dirty="0"/>
              <a:t> </a:t>
            </a:r>
            <a:r>
              <a:rPr lang="en-US" sz="3600" dirty="0" err="1"/>
              <a:t>lên</a:t>
            </a:r>
            <a:r>
              <a:rPr lang="en-US" sz="3600" dirty="0"/>
              <a:t> </a:t>
            </a:r>
            <a:r>
              <a:rPr lang="en-US" sz="3600" dirty="0" err="1"/>
              <a:t>một</a:t>
            </a:r>
            <a:r>
              <a:rPr lang="en-US" sz="3600" dirty="0"/>
              <a:t> </a:t>
            </a:r>
            <a:r>
              <a:rPr lang="en-US" sz="3600" dirty="0" err="1"/>
              <a:t>cây</a:t>
            </a:r>
            <a:r>
              <a:rPr lang="en-US" sz="3600" dirty="0"/>
              <a:t> </a:t>
            </a:r>
            <a:r>
              <a:rPr lang="en-US" sz="3600" dirty="0" err="1"/>
              <a:t>nấm</a:t>
            </a:r>
            <a:r>
              <a:rPr lang="en-US" sz="3600" dirty="0"/>
              <a:t> </a:t>
            </a:r>
            <a:r>
              <a:rPr lang="en-US" sz="3600" dirty="0" err="1"/>
              <a:t>mập</a:t>
            </a:r>
            <a:r>
              <a:rPr lang="en-US" sz="3600" dirty="0"/>
              <a:t> </a:t>
            </a:r>
            <a:r>
              <a:rPr lang="en-US" sz="3600" dirty="0" err="1"/>
              <a:t>mạp</a:t>
            </a:r>
            <a:r>
              <a:rPr lang="en-US" sz="3600" dirty="0"/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6C909CD-3215-4D33-BDDF-FB9D92BBDC86}"/>
              </a:ext>
            </a:extLst>
          </p:cNvPr>
          <p:cNvSpPr txBox="1"/>
          <p:nvPr/>
        </p:nvSpPr>
        <p:spPr>
          <a:xfrm>
            <a:off x="320844" y="3686834"/>
            <a:ext cx="120335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/>
              <a:t>b. </a:t>
            </a:r>
            <a:r>
              <a:rPr lang="en-US" sz="3600" dirty="0" err="1"/>
              <a:t>Chiếc</a:t>
            </a:r>
            <a:r>
              <a:rPr lang="en-US" sz="3600" dirty="0"/>
              <a:t> </a:t>
            </a:r>
            <a:r>
              <a:rPr lang="en-US" sz="3600" dirty="0" err="1"/>
              <a:t>bàn</a:t>
            </a:r>
            <a:r>
              <a:rPr lang="en-US" sz="3600" dirty="0"/>
              <a:t> </a:t>
            </a:r>
            <a:r>
              <a:rPr lang="en-US" sz="3600" b="1" dirty="0" err="1"/>
              <a:t>xinh</a:t>
            </a:r>
            <a:r>
              <a:rPr lang="en-US" sz="3600" b="1" dirty="0"/>
              <a:t> </a:t>
            </a:r>
            <a:r>
              <a:rPr lang="en-US" sz="3600" b="1" dirty="0" err="1"/>
              <a:t>xắn</a:t>
            </a:r>
            <a:r>
              <a:rPr lang="en-US" sz="3600" b="1" dirty="0"/>
              <a:t> </a:t>
            </a:r>
            <a:r>
              <a:rPr lang="vi-VN" sz="3600" dirty="0"/>
              <a:t>ơ</a:t>
            </a:r>
            <a:r>
              <a:rPr lang="en-US" sz="3600" dirty="0" err="1"/>
              <a:t>i</a:t>
            </a:r>
            <a:r>
              <a:rPr lang="en-US" sz="3600" dirty="0"/>
              <a:t>, </a:t>
            </a:r>
            <a:r>
              <a:rPr lang="en-US" sz="3600" dirty="0" err="1"/>
              <a:t>thức</a:t>
            </a:r>
            <a:r>
              <a:rPr lang="en-US" sz="3600" dirty="0"/>
              <a:t> </a:t>
            </a:r>
            <a:r>
              <a:rPr lang="en-US" sz="3600" dirty="0" err="1"/>
              <a:t>uống</a:t>
            </a:r>
            <a:r>
              <a:rPr lang="en-US" sz="3600" dirty="0"/>
              <a:t> ở </a:t>
            </a:r>
            <a:r>
              <a:rPr lang="en-US" sz="3600" dirty="0" err="1"/>
              <a:t>đây</a:t>
            </a:r>
            <a:r>
              <a:rPr lang="en-US" sz="3600" dirty="0"/>
              <a:t> </a:t>
            </a:r>
            <a:r>
              <a:rPr lang="en-US" sz="3600" dirty="0" err="1"/>
              <a:t>thật</a:t>
            </a:r>
            <a:r>
              <a:rPr lang="en-US" sz="3600" dirty="0"/>
              <a:t> </a:t>
            </a:r>
            <a:r>
              <a:rPr lang="en-US" sz="3600" dirty="0" err="1"/>
              <a:t>ngon</a:t>
            </a:r>
            <a:r>
              <a:rPr lang="en-US" sz="3600" dirty="0"/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C21F3C-EF4C-4B84-9BE2-C94479266C6F}"/>
              </a:ext>
            </a:extLst>
          </p:cNvPr>
          <p:cNvSpPr txBox="1"/>
          <p:nvPr/>
        </p:nvSpPr>
        <p:spPr>
          <a:xfrm>
            <a:off x="320844" y="4570605"/>
            <a:ext cx="120335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/>
              <a:t>c. Hai </a:t>
            </a:r>
            <a:r>
              <a:rPr lang="en-US" sz="3600" dirty="0" err="1"/>
              <a:t>chú</a:t>
            </a:r>
            <a:r>
              <a:rPr lang="en-US" sz="3600" dirty="0"/>
              <a:t> b</a:t>
            </a:r>
            <a:r>
              <a:rPr lang="vi-VN" sz="3600" dirty="0"/>
              <a:t>ư</a:t>
            </a:r>
            <a:r>
              <a:rPr lang="en-US" sz="3600" dirty="0" err="1"/>
              <a:t>ớm</a:t>
            </a:r>
            <a:r>
              <a:rPr lang="en-US" sz="3600" dirty="0"/>
              <a:t> </a:t>
            </a:r>
            <a:r>
              <a:rPr lang="en-US" sz="3600" dirty="0" err="1"/>
              <a:t>gọi</a:t>
            </a:r>
            <a:r>
              <a:rPr lang="en-US" sz="3600" dirty="0"/>
              <a:t> </a:t>
            </a:r>
            <a:r>
              <a:rPr lang="en-US" sz="3600" dirty="0" err="1"/>
              <a:t>nấm</a:t>
            </a:r>
            <a:r>
              <a:rPr lang="en-US" sz="3600" dirty="0"/>
              <a:t> </a:t>
            </a:r>
            <a:r>
              <a:rPr lang="en-US" sz="3600" dirty="0" err="1"/>
              <a:t>là</a:t>
            </a:r>
            <a:r>
              <a:rPr lang="en-US" sz="3600" dirty="0"/>
              <a:t> </a:t>
            </a:r>
            <a:r>
              <a:rPr lang="en-US" sz="3600" dirty="0" err="1"/>
              <a:t>chiếc</a:t>
            </a:r>
            <a:r>
              <a:rPr lang="en-US" sz="3600" dirty="0"/>
              <a:t> </a:t>
            </a:r>
            <a:r>
              <a:rPr lang="en-US" sz="3600" dirty="0" err="1"/>
              <a:t>mũ</a:t>
            </a:r>
            <a:r>
              <a:rPr lang="en-US" sz="3600" dirty="0"/>
              <a:t> </a:t>
            </a:r>
            <a:r>
              <a:rPr lang="en-US" sz="3600" b="1" dirty="0" err="1"/>
              <a:t>kì</a:t>
            </a:r>
            <a:r>
              <a:rPr lang="en-US" sz="3600" b="1" dirty="0"/>
              <a:t> </a:t>
            </a:r>
            <a:r>
              <a:rPr lang="en-US" sz="3600" b="1" dirty="0" err="1"/>
              <a:t>lạ</a:t>
            </a:r>
            <a:r>
              <a:rPr lang="en-US" sz="36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328488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08A270F-C40F-026F-DC37-557E0B60E371}"/>
              </a:ext>
            </a:extLst>
          </p:cNvPr>
          <p:cNvSpPr txBox="1"/>
          <p:nvPr/>
        </p:nvSpPr>
        <p:spPr>
          <a:xfrm>
            <a:off x="584762" y="930016"/>
            <a:ext cx="109923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/>
              <a:t>3</a:t>
            </a:r>
            <a:r>
              <a:rPr lang="en-US" sz="3600" dirty="0"/>
              <a:t>. </a:t>
            </a:r>
            <a:r>
              <a:rPr lang="en-US" sz="3600" dirty="0" err="1"/>
              <a:t>Dựa</a:t>
            </a:r>
            <a:r>
              <a:rPr lang="en-US" sz="3600" dirty="0"/>
              <a:t> </a:t>
            </a:r>
            <a:r>
              <a:rPr lang="en-US" sz="3600" dirty="0" err="1"/>
              <a:t>vào</a:t>
            </a:r>
            <a:r>
              <a:rPr lang="en-US" sz="3600" dirty="0"/>
              <a:t> </a:t>
            </a:r>
            <a:r>
              <a:rPr lang="en-US" sz="3600" dirty="0" err="1"/>
              <a:t>câu</a:t>
            </a:r>
            <a:r>
              <a:rPr lang="en-US" sz="3600" dirty="0"/>
              <a:t> </a:t>
            </a:r>
            <a:r>
              <a:rPr lang="en-US" sz="3600" dirty="0" err="1"/>
              <a:t>chuyện</a:t>
            </a:r>
            <a:r>
              <a:rPr lang="en-US" sz="3600" dirty="0"/>
              <a:t> </a:t>
            </a:r>
            <a:r>
              <a:rPr lang="en-US" sz="3600" i="1" dirty="0" err="1"/>
              <a:t>Những</a:t>
            </a:r>
            <a:r>
              <a:rPr lang="en-US" sz="3600" i="1" dirty="0"/>
              <a:t> </a:t>
            </a:r>
            <a:r>
              <a:rPr lang="en-US" sz="3600" i="1" dirty="0" err="1"/>
              <a:t>cái</a:t>
            </a:r>
            <a:r>
              <a:rPr lang="en-US" sz="3600" i="1" dirty="0"/>
              <a:t> </a:t>
            </a:r>
            <a:r>
              <a:rPr lang="en-US" sz="3600" i="1" dirty="0" err="1"/>
              <a:t>tên</a:t>
            </a:r>
            <a:r>
              <a:rPr lang="en-US" sz="3600" i="1" dirty="0"/>
              <a:t> </a:t>
            </a:r>
            <a:r>
              <a:rPr lang="en-US" sz="3600" i="1" dirty="0" err="1"/>
              <a:t>đáng</a:t>
            </a:r>
            <a:r>
              <a:rPr lang="en-US" sz="3600" i="1" dirty="0"/>
              <a:t> </a:t>
            </a:r>
            <a:r>
              <a:rPr lang="en-US" sz="3600" i="1" dirty="0" err="1"/>
              <a:t>yêu</a:t>
            </a:r>
            <a:r>
              <a:rPr lang="en-US" sz="3600" i="1" dirty="0"/>
              <a:t>, </a:t>
            </a:r>
            <a:r>
              <a:rPr lang="en-US" sz="3600" dirty="0" err="1"/>
              <a:t>hỏi</a:t>
            </a:r>
            <a:r>
              <a:rPr lang="en-US" sz="3600" dirty="0"/>
              <a:t> </a:t>
            </a:r>
            <a:r>
              <a:rPr lang="en-US" sz="3600" dirty="0" err="1"/>
              <a:t>đáp</a:t>
            </a:r>
            <a:r>
              <a:rPr lang="en-US" sz="3600" dirty="0"/>
              <a:t> </a:t>
            </a:r>
            <a:r>
              <a:rPr lang="en-US" sz="3600" dirty="0" err="1"/>
              <a:t>về</a:t>
            </a:r>
            <a:r>
              <a:rPr lang="en-US" sz="3600" dirty="0"/>
              <a:t> </a:t>
            </a:r>
            <a:r>
              <a:rPr lang="en-US" sz="3600" dirty="0" err="1"/>
              <a:t>thời</a:t>
            </a:r>
            <a:r>
              <a:rPr lang="en-US" sz="3600" dirty="0"/>
              <a:t> </a:t>
            </a:r>
            <a:r>
              <a:rPr lang="en-US" sz="3600" dirty="0" err="1"/>
              <a:t>gian</a:t>
            </a:r>
            <a:r>
              <a:rPr lang="en-US" sz="3600" dirty="0"/>
              <a:t> </a:t>
            </a:r>
            <a:r>
              <a:rPr lang="en-US" sz="3600" dirty="0" err="1"/>
              <a:t>các</a:t>
            </a:r>
            <a:r>
              <a:rPr lang="en-US" sz="3600" dirty="0"/>
              <a:t> con </a:t>
            </a:r>
            <a:r>
              <a:rPr lang="en-US" sz="3600" dirty="0" err="1"/>
              <a:t>vật</a:t>
            </a:r>
            <a:r>
              <a:rPr lang="en-US" sz="3600" dirty="0"/>
              <a:t> </a:t>
            </a:r>
            <a:r>
              <a:rPr lang="en-US" sz="3600" dirty="0" err="1"/>
              <a:t>xuất</a:t>
            </a:r>
            <a:r>
              <a:rPr lang="en-US" sz="3600" dirty="0"/>
              <a:t> </a:t>
            </a:r>
            <a:r>
              <a:rPr lang="en-US" sz="3600" dirty="0" err="1"/>
              <a:t>hiện</a:t>
            </a:r>
            <a:r>
              <a:rPr lang="en-US" sz="3600" dirty="0"/>
              <a:t> </a:t>
            </a:r>
            <a:r>
              <a:rPr lang="en-US" sz="3600" dirty="0" err="1"/>
              <a:t>bên</a:t>
            </a:r>
            <a:r>
              <a:rPr lang="en-US" sz="3600" dirty="0"/>
              <a:t> </a:t>
            </a:r>
            <a:r>
              <a:rPr lang="en-US" sz="3600" dirty="0" err="1"/>
              <a:t>cây</a:t>
            </a:r>
            <a:r>
              <a:rPr lang="en-US" sz="3600" dirty="0"/>
              <a:t> </a:t>
            </a:r>
            <a:r>
              <a:rPr lang="en-US" sz="3600" dirty="0" err="1"/>
              <a:t>nấm</a:t>
            </a:r>
            <a:endParaRPr lang="en-US" sz="36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A9EE933-0484-4C44-8EEE-F4036E978C42}"/>
              </a:ext>
            </a:extLst>
          </p:cNvPr>
          <p:cNvSpPr txBox="1"/>
          <p:nvPr/>
        </p:nvSpPr>
        <p:spPr>
          <a:xfrm>
            <a:off x="320844" y="2524835"/>
            <a:ext cx="109923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>
                <a:solidFill>
                  <a:srgbClr val="0070C0"/>
                </a:solidFill>
              </a:rPr>
              <a:t>M: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6C909CD-3215-4D33-BDDF-FB9D92BBDC86}"/>
              </a:ext>
            </a:extLst>
          </p:cNvPr>
          <p:cNvSpPr txBox="1"/>
          <p:nvPr/>
        </p:nvSpPr>
        <p:spPr>
          <a:xfrm>
            <a:off x="320844" y="3178663"/>
            <a:ext cx="120335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/>
              <a:t>- </a:t>
            </a:r>
            <a:r>
              <a:rPr lang="en-US" sz="3600" b="1" dirty="0" err="1"/>
              <a:t>Khi</a:t>
            </a:r>
            <a:r>
              <a:rPr lang="en-US" sz="3600" b="1" dirty="0"/>
              <a:t> </a:t>
            </a:r>
            <a:r>
              <a:rPr lang="en-US" sz="3600" b="1" dirty="0" err="1"/>
              <a:t>nào</a:t>
            </a:r>
            <a:r>
              <a:rPr lang="en-US" sz="3600" dirty="0"/>
              <a:t> </a:t>
            </a:r>
            <a:r>
              <a:rPr lang="en-US" sz="3600" dirty="0" err="1"/>
              <a:t>giun</a:t>
            </a:r>
            <a:r>
              <a:rPr lang="en-US" sz="3600" dirty="0"/>
              <a:t> </a:t>
            </a:r>
            <a:r>
              <a:rPr lang="en-US" sz="3600" dirty="0" err="1"/>
              <a:t>đất</a:t>
            </a:r>
            <a:r>
              <a:rPr lang="en-US" sz="3600" dirty="0"/>
              <a:t> </a:t>
            </a:r>
            <a:r>
              <a:rPr lang="en-US" sz="3600" dirty="0" err="1"/>
              <a:t>bò</a:t>
            </a:r>
            <a:r>
              <a:rPr lang="en-US" sz="3600" dirty="0"/>
              <a:t> </a:t>
            </a:r>
            <a:r>
              <a:rPr lang="en-US" sz="3600" dirty="0" err="1"/>
              <a:t>đến</a:t>
            </a:r>
            <a:r>
              <a:rPr lang="en-US" sz="3600" dirty="0"/>
              <a:t> </a:t>
            </a:r>
            <a:r>
              <a:rPr lang="en-US" sz="3600" dirty="0" err="1"/>
              <a:t>bên</a:t>
            </a:r>
            <a:r>
              <a:rPr lang="en-US" sz="3600" dirty="0"/>
              <a:t> </a:t>
            </a:r>
            <a:r>
              <a:rPr lang="en-US" sz="3600" dirty="0" err="1"/>
              <a:t>cây</a:t>
            </a:r>
            <a:r>
              <a:rPr lang="en-US" sz="3600" dirty="0"/>
              <a:t> </a:t>
            </a:r>
            <a:r>
              <a:rPr lang="en-US" sz="3600" dirty="0" err="1"/>
              <a:t>nấm</a:t>
            </a:r>
            <a:r>
              <a:rPr lang="en-US" sz="3600" dirty="0"/>
              <a:t>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C21F3C-EF4C-4B84-9BE2-C94479266C6F}"/>
              </a:ext>
            </a:extLst>
          </p:cNvPr>
          <p:cNvSpPr txBox="1"/>
          <p:nvPr/>
        </p:nvSpPr>
        <p:spPr>
          <a:xfrm>
            <a:off x="320845" y="4062434"/>
            <a:ext cx="120335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/>
              <a:t>- </a:t>
            </a:r>
            <a:r>
              <a:rPr lang="en-US" sz="3600" b="1" dirty="0" err="1"/>
              <a:t>Buổi</a:t>
            </a:r>
            <a:r>
              <a:rPr lang="en-US" sz="3600" b="1" dirty="0"/>
              <a:t> </a:t>
            </a:r>
            <a:r>
              <a:rPr lang="en-US" sz="3600" b="1" dirty="0" err="1"/>
              <a:t>sáng</a:t>
            </a:r>
            <a:r>
              <a:rPr lang="en-US" sz="3600" dirty="0"/>
              <a:t>, </a:t>
            </a:r>
            <a:r>
              <a:rPr lang="en-US" sz="3600" dirty="0" err="1"/>
              <a:t>giun</a:t>
            </a:r>
            <a:r>
              <a:rPr lang="en-US" sz="3600" dirty="0"/>
              <a:t> </a:t>
            </a:r>
            <a:r>
              <a:rPr lang="en-US" sz="3600" dirty="0" err="1"/>
              <a:t>đất</a:t>
            </a:r>
            <a:r>
              <a:rPr lang="en-US" sz="3600" dirty="0"/>
              <a:t> </a:t>
            </a:r>
            <a:r>
              <a:rPr lang="en-US" sz="3600" dirty="0" err="1"/>
              <a:t>bò</a:t>
            </a:r>
            <a:r>
              <a:rPr lang="en-US" sz="3600" dirty="0"/>
              <a:t> </a:t>
            </a:r>
            <a:r>
              <a:rPr lang="en-US" sz="3600" dirty="0" err="1"/>
              <a:t>đến</a:t>
            </a:r>
            <a:r>
              <a:rPr lang="en-US" sz="3600" dirty="0"/>
              <a:t> </a:t>
            </a:r>
            <a:r>
              <a:rPr lang="en-US" sz="3600" dirty="0" err="1"/>
              <a:t>bên</a:t>
            </a:r>
            <a:r>
              <a:rPr lang="en-US" sz="3600" dirty="0"/>
              <a:t> </a:t>
            </a:r>
            <a:r>
              <a:rPr lang="en-US" sz="3600" dirty="0" err="1"/>
              <a:t>cây</a:t>
            </a:r>
            <a:r>
              <a:rPr lang="en-US" sz="3600" dirty="0"/>
              <a:t> </a:t>
            </a:r>
            <a:r>
              <a:rPr lang="en-US" sz="3600" dirty="0" err="1"/>
              <a:t>nấm</a:t>
            </a:r>
            <a:r>
              <a:rPr lang="en-US" sz="36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069281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58" name="Google Shape;7958;p35"/>
          <p:cNvGrpSpPr/>
          <p:nvPr/>
        </p:nvGrpSpPr>
        <p:grpSpPr>
          <a:xfrm>
            <a:off x="-1074948" y="-267706"/>
            <a:ext cx="7180610" cy="7197154"/>
            <a:chOff x="-808211" y="-207656"/>
            <a:chExt cx="5398814" cy="5411253"/>
          </a:xfrm>
        </p:grpSpPr>
        <p:sp>
          <p:nvSpPr>
            <p:cNvPr id="7959" name="Google Shape;7959;p35"/>
            <p:cNvSpPr/>
            <p:nvPr/>
          </p:nvSpPr>
          <p:spPr>
            <a:xfrm>
              <a:off x="2854476" y="319381"/>
              <a:ext cx="1488116" cy="636064"/>
            </a:xfrm>
            <a:custGeom>
              <a:avLst/>
              <a:gdLst/>
              <a:ahLst/>
              <a:cxnLst/>
              <a:rect l="l" t="t" r="r" b="b"/>
              <a:pathLst>
                <a:path w="33535" h="14677" extrusionOk="0">
                  <a:moveTo>
                    <a:pt x="22878" y="1"/>
                  </a:moveTo>
                  <a:cubicBezTo>
                    <a:pt x="19339" y="1"/>
                    <a:pt x="17365" y="4637"/>
                    <a:pt x="17146" y="7605"/>
                  </a:cubicBezTo>
                  <a:cubicBezTo>
                    <a:pt x="16282" y="5220"/>
                    <a:pt x="15710" y="172"/>
                    <a:pt x="12623" y="172"/>
                  </a:cubicBezTo>
                  <a:cubicBezTo>
                    <a:pt x="12256" y="172"/>
                    <a:pt x="11852" y="244"/>
                    <a:pt x="11409" y="400"/>
                  </a:cubicBezTo>
                  <a:cubicBezTo>
                    <a:pt x="7706" y="1601"/>
                    <a:pt x="8006" y="5537"/>
                    <a:pt x="8240" y="8606"/>
                  </a:cubicBezTo>
                  <a:cubicBezTo>
                    <a:pt x="7040" y="7338"/>
                    <a:pt x="5363" y="5362"/>
                    <a:pt x="3783" y="5362"/>
                  </a:cubicBezTo>
                  <a:cubicBezTo>
                    <a:pt x="3036" y="5362"/>
                    <a:pt x="2311" y="5804"/>
                    <a:pt x="1668" y="6971"/>
                  </a:cubicBezTo>
                  <a:cubicBezTo>
                    <a:pt x="1" y="10074"/>
                    <a:pt x="3336" y="12475"/>
                    <a:pt x="5905" y="13209"/>
                  </a:cubicBezTo>
                  <a:cubicBezTo>
                    <a:pt x="10441" y="14677"/>
                    <a:pt x="14111" y="14210"/>
                    <a:pt x="21049" y="14377"/>
                  </a:cubicBezTo>
                  <a:cubicBezTo>
                    <a:pt x="21262" y="14371"/>
                    <a:pt x="21480" y="14368"/>
                    <a:pt x="21703" y="14368"/>
                  </a:cubicBezTo>
                  <a:cubicBezTo>
                    <a:pt x="23211" y="14368"/>
                    <a:pt x="24937" y="14486"/>
                    <a:pt x="26595" y="14486"/>
                  </a:cubicBezTo>
                  <a:cubicBezTo>
                    <a:pt x="30230" y="14486"/>
                    <a:pt x="33535" y="13920"/>
                    <a:pt x="33491" y="10307"/>
                  </a:cubicBezTo>
                  <a:cubicBezTo>
                    <a:pt x="33456" y="7424"/>
                    <a:pt x="31812" y="6286"/>
                    <a:pt x="29891" y="6286"/>
                  </a:cubicBezTo>
                  <a:cubicBezTo>
                    <a:pt x="28122" y="6286"/>
                    <a:pt x="26118" y="7251"/>
                    <a:pt x="24918" y="8706"/>
                  </a:cubicBezTo>
                  <a:cubicBezTo>
                    <a:pt x="25819" y="6137"/>
                    <a:pt x="28054" y="934"/>
                    <a:pt x="23618" y="66"/>
                  </a:cubicBezTo>
                  <a:cubicBezTo>
                    <a:pt x="23364" y="22"/>
                    <a:pt x="23117" y="1"/>
                    <a:pt x="2287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7960" name="Google Shape;7960;p35"/>
            <p:cNvSpPr/>
            <p:nvPr/>
          </p:nvSpPr>
          <p:spPr>
            <a:xfrm>
              <a:off x="361496" y="2438741"/>
              <a:ext cx="1164991" cy="498756"/>
            </a:xfrm>
            <a:custGeom>
              <a:avLst/>
              <a:gdLst/>
              <a:ahLst/>
              <a:cxnLst/>
              <a:rect l="l" t="t" r="r" b="b"/>
              <a:pathLst>
                <a:path w="24229" h="10622" extrusionOk="0">
                  <a:moveTo>
                    <a:pt x="16516" y="1"/>
                  </a:moveTo>
                  <a:cubicBezTo>
                    <a:pt x="13949" y="1"/>
                    <a:pt x="12532" y="3360"/>
                    <a:pt x="12376" y="5518"/>
                  </a:cubicBezTo>
                  <a:cubicBezTo>
                    <a:pt x="11750" y="3790"/>
                    <a:pt x="11338" y="147"/>
                    <a:pt x="9119" y="147"/>
                  </a:cubicBezTo>
                  <a:cubicBezTo>
                    <a:pt x="8853" y="147"/>
                    <a:pt x="8561" y="200"/>
                    <a:pt x="8240" y="314"/>
                  </a:cubicBezTo>
                  <a:cubicBezTo>
                    <a:pt x="5571" y="1181"/>
                    <a:pt x="5771" y="4017"/>
                    <a:pt x="5938" y="6218"/>
                  </a:cubicBezTo>
                  <a:cubicBezTo>
                    <a:pt x="5077" y="5312"/>
                    <a:pt x="3863" y="3899"/>
                    <a:pt x="2723" y="3899"/>
                  </a:cubicBezTo>
                  <a:cubicBezTo>
                    <a:pt x="2184" y="3899"/>
                    <a:pt x="1662" y="4215"/>
                    <a:pt x="1201" y="5051"/>
                  </a:cubicBezTo>
                  <a:cubicBezTo>
                    <a:pt x="0" y="7286"/>
                    <a:pt x="2402" y="9020"/>
                    <a:pt x="4270" y="9554"/>
                  </a:cubicBezTo>
                  <a:cubicBezTo>
                    <a:pt x="7539" y="10621"/>
                    <a:pt x="10174" y="10255"/>
                    <a:pt x="15211" y="10388"/>
                  </a:cubicBezTo>
                  <a:cubicBezTo>
                    <a:pt x="15319" y="10386"/>
                    <a:pt x="15430" y="10385"/>
                    <a:pt x="15542" y="10385"/>
                  </a:cubicBezTo>
                  <a:cubicBezTo>
                    <a:pt x="16662" y="10385"/>
                    <a:pt x="17964" y="10480"/>
                    <a:pt x="19212" y="10480"/>
                  </a:cubicBezTo>
                  <a:cubicBezTo>
                    <a:pt x="21840" y="10480"/>
                    <a:pt x="24228" y="10060"/>
                    <a:pt x="24184" y="7453"/>
                  </a:cubicBezTo>
                  <a:cubicBezTo>
                    <a:pt x="24167" y="5386"/>
                    <a:pt x="22984" y="4567"/>
                    <a:pt x="21595" y="4567"/>
                  </a:cubicBezTo>
                  <a:cubicBezTo>
                    <a:pt x="20315" y="4567"/>
                    <a:pt x="18860" y="5263"/>
                    <a:pt x="17980" y="6318"/>
                  </a:cubicBezTo>
                  <a:cubicBezTo>
                    <a:pt x="18647" y="4450"/>
                    <a:pt x="20248" y="681"/>
                    <a:pt x="17046" y="47"/>
                  </a:cubicBezTo>
                  <a:cubicBezTo>
                    <a:pt x="16864" y="16"/>
                    <a:pt x="16688" y="1"/>
                    <a:pt x="165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7961" name="Google Shape;7961;p35"/>
            <p:cNvSpPr/>
            <p:nvPr/>
          </p:nvSpPr>
          <p:spPr>
            <a:xfrm>
              <a:off x="3673648" y="3658100"/>
              <a:ext cx="916954" cy="392236"/>
            </a:xfrm>
            <a:custGeom>
              <a:avLst/>
              <a:gdLst/>
              <a:ahLst/>
              <a:cxnLst/>
              <a:rect l="l" t="t" r="r" b="b"/>
              <a:pathLst>
                <a:path w="27464" h="12029" extrusionOk="0">
                  <a:moveTo>
                    <a:pt x="18714" y="1"/>
                  </a:moveTo>
                  <a:cubicBezTo>
                    <a:pt x="15821" y="1"/>
                    <a:pt x="14200" y="3786"/>
                    <a:pt x="14044" y="6225"/>
                  </a:cubicBezTo>
                  <a:cubicBezTo>
                    <a:pt x="13329" y="4258"/>
                    <a:pt x="12853" y="134"/>
                    <a:pt x="10309" y="134"/>
                  </a:cubicBezTo>
                  <a:cubicBezTo>
                    <a:pt x="10006" y="134"/>
                    <a:pt x="9673" y="192"/>
                    <a:pt x="9307" y="320"/>
                  </a:cubicBezTo>
                  <a:cubicBezTo>
                    <a:pt x="6272" y="1321"/>
                    <a:pt x="6538" y="4523"/>
                    <a:pt x="6739" y="7025"/>
                  </a:cubicBezTo>
                  <a:cubicBezTo>
                    <a:pt x="5743" y="6008"/>
                    <a:pt x="4365" y="4407"/>
                    <a:pt x="3071" y="4407"/>
                  </a:cubicBezTo>
                  <a:cubicBezTo>
                    <a:pt x="2457" y="4407"/>
                    <a:pt x="1861" y="4768"/>
                    <a:pt x="1335" y="5724"/>
                  </a:cubicBezTo>
                  <a:cubicBezTo>
                    <a:pt x="0" y="8259"/>
                    <a:pt x="2702" y="10228"/>
                    <a:pt x="4804" y="10828"/>
                  </a:cubicBezTo>
                  <a:cubicBezTo>
                    <a:pt x="8540" y="12029"/>
                    <a:pt x="11542" y="11629"/>
                    <a:pt x="17213" y="11795"/>
                  </a:cubicBezTo>
                  <a:cubicBezTo>
                    <a:pt x="17425" y="11788"/>
                    <a:pt x="17644" y="11785"/>
                    <a:pt x="17868" y="11785"/>
                  </a:cubicBezTo>
                  <a:cubicBezTo>
                    <a:pt x="19064" y="11785"/>
                    <a:pt x="20418" y="11871"/>
                    <a:pt x="21723" y="11871"/>
                  </a:cubicBezTo>
                  <a:cubicBezTo>
                    <a:pt x="24723" y="11871"/>
                    <a:pt x="27464" y="11418"/>
                    <a:pt x="27420" y="8426"/>
                  </a:cubicBezTo>
                  <a:cubicBezTo>
                    <a:pt x="27385" y="6082"/>
                    <a:pt x="26040" y="5157"/>
                    <a:pt x="24466" y="5157"/>
                  </a:cubicBezTo>
                  <a:cubicBezTo>
                    <a:pt x="23017" y="5157"/>
                    <a:pt x="21373" y="5942"/>
                    <a:pt x="20382" y="7125"/>
                  </a:cubicBezTo>
                  <a:cubicBezTo>
                    <a:pt x="21116" y="5057"/>
                    <a:pt x="22950" y="787"/>
                    <a:pt x="19314" y="54"/>
                  </a:cubicBezTo>
                  <a:cubicBezTo>
                    <a:pt x="19109" y="18"/>
                    <a:pt x="18909" y="1"/>
                    <a:pt x="187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grpSp>
          <p:nvGrpSpPr>
            <p:cNvPr id="7962" name="Google Shape;7962;p35"/>
            <p:cNvGrpSpPr/>
            <p:nvPr/>
          </p:nvGrpSpPr>
          <p:grpSpPr>
            <a:xfrm>
              <a:off x="-808211" y="-207656"/>
              <a:ext cx="2661233" cy="1899261"/>
              <a:chOff x="-1136987" y="-301140"/>
              <a:chExt cx="3524812" cy="2515578"/>
            </a:xfrm>
          </p:grpSpPr>
          <p:sp>
            <p:nvSpPr>
              <p:cNvPr id="7963" name="Google Shape;7963;p35"/>
              <p:cNvSpPr/>
              <p:nvPr/>
            </p:nvSpPr>
            <p:spPr>
              <a:xfrm>
                <a:off x="-1136987" y="-301140"/>
                <a:ext cx="3005839" cy="2515578"/>
              </a:xfrm>
              <a:custGeom>
                <a:avLst/>
                <a:gdLst/>
                <a:ahLst/>
                <a:cxnLst/>
                <a:rect l="l" t="t" r="r" b="b"/>
                <a:pathLst>
                  <a:path w="95636" h="81954" extrusionOk="0">
                    <a:moveTo>
                      <a:pt x="24425" y="4156"/>
                    </a:moveTo>
                    <a:cubicBezTo>
                      <a:pt x="25120" y="4156"/>
                      <a:pt x="25801" y="4253"/>
                      <a:pt x="26453" y="4465"/>
                    </a:cubicBezTo>
                    <a:cubicBezTo>
                      <a:pt x="29589" y="5433"/>
                      <a:pt x="31723" y="10002"/>
                      <a:pt x="32324" y="13005"/>
                    </a:cubicBezTo>
                    <a:cubicBezTo>
                      <a:pt x="32391" y="13572"/>
                      <a:pt x="32424" y="14105"/>
                      <a:pt x="32457" y="14639"/>
                    </a:cubicBezTo>
                    <a:cubicBezTo>
                      <a:pt x="28688" y="17775"/>
                      <a:pt x="24418" y="21277"/>
                      <a:pt x="20182" y="24680"/>
                    </a:cubicBezTo>
                    <a:cubicBezTo>
                      <a:pt x="12310" y="24346"/>
                      <a:pt x="9074" y="16507"/>
                      <a:pt x="13911" y="10169"/>
                    </a:cubicBezTo>
                    <a:cubicBezTo>
                      <a:pt x="15985" y="7356"/>
                      <a:pt x="20431" y="4156"/>
                      <a:pt x="24425" y="4156"/>
                    </a:cubicBezTo>
                    <a:close/>
                    <a:moveTo>
                      <a:pt x="25419" y="0"/>
                    </a:moveTo>
                    <a:cubicBezTo>
                      <a:pt x="19794" y="0"/>
                      <a:pt x="13544" y="4509"/>
                      <a:pt x="10642" y="8435"/>
                    </a:cubicBezTo>
                    <a:cubicBezTo>
                      <a:pt x="4637" y="16307"/>
                      <a:pt x="7439" y="25780"/>
                      <a:pt x="15745" y="28249"/>
                    </a:cubicBezTo>
                    <a:cubicBezTo>
                      <a:pt x="8507" y="33986"/>
                      <a:pt x="2136" y="38790"/>
                      <a:pt x="1" y="39857"/>
                    </a:cubicBezTo>
                    <a:cubicBezTo>
                      <a:pt x="1202" y="51332"/>
                      <a:pt x="17180" y="76317"/>
                      <a:pt x="30990" y="81954"/>
                    </a:cubicBezTo>
                    <a:cubicBezTo>
                      <a:pt x="36727" y="76850"/>
                      <a:pt x="56541" y="51332"/>
                      <a:pt x="63446" y="48930"/>
                    </a:cubicBezTo>
                    <a:cubicBezTo>
                      <a:pt x="64513" y="48463"/>
                      <a:pt x="65818" y="48250"/>
                      <a:pt x="67237" y="48250"/>
                    </a:cubicBezTo>
                    <a:cubicBezTo>
                      <a:pt x="72207" y="48250"/>
                      <a:pt x="78590" y="50865"/>
                      <a:pt x="81159" y="54368"/>
                    </a:cubicBezTo>
                    <a:cubicBezTo>
                      <a:pt x="81159" y="56469"/>
                      <a:pt x="81059" y="59538"/>
                      <a:pt x="82426" y="63207"/>
                    </a:cubicBezTo>
                    <a:cubicBezTo>
                      <a:pt x="85128" y="60205"/>
                      <a:pt x="88230" y="57637"/>
                      <a:pt x="95636" y="51632"/>
                    </a:cubicBezTo>
                    <a:cubicBezTo>
                      <a:pt x="93799" y="50472"/>
                      <a:pt x="92138" y="49645"/>
                      <a:pt x="89598" y="49645"/>
                    </a:cubicBezTo>
                    <a:cubicBezTo>
                      <a:pt x="88633" y="49645"/>
                      <a:pt x="87540" y="49765"/>
                      <a:pt x="86262" y="50031"/>
                    </a:cubicBezTo>
                    <a:cubicBezTo>
                      <a:pt x="85426" y="46770"/>
                      <a:pt x="81868" y="37668"/>
                      <a:pt x="68981" y="37668"/>
                    </a:cubicBezTo>
                    <a:cubicBezTo>
                      <a:pt x="66971" y="37668"/>
                      <a:pt x="64734" y="37890"/>
                      <a:pt x="62245" y="38389"/>
                    </a:cubicBezTo>
                    <a:cubicBezTo>
                      <a:pt x="64047" y="35721"/>
                      <a:pt x="66748" y="33586"/>
                      <a:pt x="68550" y="30884"/>
                    </a:cubicBezTo>
                    <a:cubicBezTo>
                      <a:pt x="61645" y="24580"/>
                      <a:pt x="50637" y="14205"/>
                      <a:pt x="43265" y="5332"/>
                    </a:cubicBezTo>
                    <a:cubicBezTo>
                      <a:pt x="42064" y="6467"/>
                      <a:pt x="39529" y="8668"/>
                      <a:pt x="36260" y="11437"/>
                    </a:cubicBezTo>
                    <a:cubicBezTo>
                      <a:pt x="35193" y="7267"/>
                      <a:pt x="32324" y="1697"/>
                      <a:pt x="28254" y="429"/>
                    </a:cubicBezTo>
                    <a:cubicBezTo>
                      <a:pt x="27341" y="134"/>
                      <a:pt x="26390" y="0"/>
                      <a:pt x="2541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64" name="Google Shape;7964;p35"/>
              <p:cNvSpPr/>
              <p:nvPr/>
            </p:nvSpPr>
            <p:spPr>
              <a:xfrm>
                <a:off x="-230106" y="1084586"/>
                <a:ext cx="1746691" cy="1129852"/>
              </a:xfrm>
              <a:custGeom>
                <a:avLst/>
                <a:gdLst/>
                <a:ahLst/>
                <a:cxnLst/>
                <a:rect l="l" t="t" r="r" b="b"/>
                <a:pathLst>
                  <a:path w="55574" h="36809" extrusionOk="0">
                    <a:moveTo>
                      <a:pt x="38486" y="1"/>
                    </a:moveTo>
                    <a:cubicBezTo>
                      <a:pt x="36173" y="1"/>
                      <a:pt x="33820" y="610"/>
                      <a:pt x="31623" y="2218"/>
                    </a:cubicBezTo>
                    <a:cubicBezTo>
                      <a:pt x="25853" y="6454"/>
                      <a:pt x="19782" y="12859"/>
                      <a:pt x="15045" y="18129"/>
                    </a:cubicBezTo>
                    <a:cubicBezTo>
                      <a:pt x="9874" y="23866"/>
                      <a:pt x="4871" y="29804"/>
                      <a:pt x="1" y="35808"/>
                    </a:cubicBezTo>
                    <a:cubicBezTo>
                      <a:pt x="735" y="36209"/>
                      <a:pt x="1435" y="36542"/>
                      <a:pt x="2136" y="36809"/>
                    </a:cubicBezTo>
                    <a:cubicBezTo>
                      <a:pt x="7840" y="31705"/>
                      <a:pt x="27687" y="6187"/>
                      <a:pt x="34592" y="3785"/>
                    </a:cubicBezTo>
                    <a:cubicBezTo>
                      <a:pt x="35659" y="3318"/>
                      <a:pt x="36964" y="3105"/>
                      <a:pt x="38383" y="3105"/>
                    </a:cubicBezTo>
                    <a:cubicBezTo>
                      <a:pt x="43353" y="3105"/>
                      <a:pt x="49736" y="5720"/>
                      <a:pt x="52305" y="9223"/>
                    </a:cubicBezTo>
                    <a:cubicBezTo>
                      <a:pt x="52305" y="11324"/>
                      <a:pt x="52205" y="14393"/>
                      <a:pt x="53572" y="18062"/>
                    </a:cubicBezTo>
                    <a:cubicBezTo>
                      <a:pt x="54206" y="17362"/>
                      <a:pt x="54840" y="16695"/>
                      <a:pt x="55574" y="15994"/>
                    </a:cubicBezTo>
                    <a:cubicBezTo>
                      <a:pt x="55340" y="15727"/>
                      <a:pt x="55140" y="15427"/>
                      <a:pt x="54973" y="15093"/>
                    </a:cubicBezTo>
                    <a:cubicBezTo>
                      <a:pt x="54173" y="13359"/>
                      <a:pt x="54239" y="11758"/>
                      <a:pt x="54506" y="9956"/>
                    </a:cubicBezTo>
                    <a:cubicBezTo>
                      <a:pt x="54807" y="8055"/>
                      <a:pt x="54440" y="6988"/>
                      <a:pt x="52805" y="5954"/>
                    </a:cubicBezTo>
                    <a:cubicBezTo>
                      <a:pt x="51832" y="5355"/>
                      <a:pt x="45339" y="1"/>
                      <a:pt x="3848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65" name="Google Shape;7965;p35"/>
              <p:cNvSpPr/>
              <p:nvPr/>
            </p:nvSpPr>
            <p:spPr>
              <a:xfrm>
                <a:off x="1575862" y="1559131"/>
                <a:ext cx="188171" cy="207928"/>
              </a:xfrm>
              <a:custGeom>
                <a:avLst/>
                <a:gdLst/>
                <a:ahLst/>
                <a:cxnLst/>
                <a:rect l="l" t="t" r="r" b="b"/>
                <a:pathLst>
                  <a:path w="5987" h="6774" extrusionOk="0">
                    <a:moveTo>
                      <a:pt x="1049" y="0"/>
                    </a:moveTo>
                    <a:cubicBezTo>
                      <a:pt x="554" y="1332"/>
                      <a:pt x="1" y="6774"/>
                      <a:pt x="2272" y="6774"/>
                    </a:cubicBezTo>
                    <a:cubicBezTo>
                      <a:pt x="2448" y="6774"/>
                      <a:pt x="2640" y="6741"/>
                      <a:pt x="2850" y="6672"/>
                    </a:cubicBezTo>
                    <a:cubicBezTo>
                      <a:pt x="5986" y="5638"/>
                      <a:pt x="1950" y="1201"/>
                      <a:pt x="111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66" name="Google Shape;7966;p35"/>
              <p:cNvSpPr/>
              <p:nvPr/>
            </p:nvSpPr>
            <p:spPr>
              <a:xfrm>
                <a:off x="1755610" y="1490527"/>
                <a:ext cx="148884" cy="136255"/>
              </a:xfrm>
              <a:custGeom>
                <a:avLst/>
                <a:gdLst/>
                <a:ahLst/>
                <a:cxnLst/>
                <a:rect l="l" t="t" r="r" b="b"/>
                <a:pathLst>
                  <a:path w="4737" h="4439" extrusionOk="0">
                    <a:moveTo>
                      <a:pt x="0" y="0"/>
                    </a:moveTo>
                    <a:cubicBezTo>
                      <a:pt x="0" y="1005"/>
                      <a:pt x="1121" y="4439"/>
                      <a:pt x="2543" y="4439"/>
                    </a:cubicBezTo>
                    <a:cubicBezTo>
                      <a:pt x="2820" y="4439"/>
                      <a:pt x="3109" y="4308"/>
                      <a:pt x="3403" y="4003"/>
                    </a:cubicBezTo>
                    <a:cubicBezTo>
                      <a:pt x="4737" y="2569"/>
                      <a:pt x="1001" y="401"/>
                      <a:pt x="2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67" name="Google Shape;7967;p35"/>
              <p:cNvSpPr/>
              <p:nvPr/>
            </p:nvSpPr>
            <p:spPr>
              <a:xfrm>
                <a:off x="1867784" y="1388129"/>
                <a:ext cx="176479" cy="138158"/>
              </a:xfrm>
              <a:custGeom>
                <a:avLst/>
                <a:gdLst/>
                <a:ahLst/>
                <a:cxnLst/>
                <a:rect l="l" t="t" r="r" b="b"/>
                <a:pathLst>
                  <a:path w="5615" h="4501" extrusionOk="0">
                    <a:moveTo>
                      <a:pt x="0" y="1"/>
                    </a:moveTo>
                    <a:lnTo>
                      <a:pt x="0" y="168"/>
                    </a:lnTo>
                    <a:cubicBezTo>
                      <a:pt x="234" y="1268"/>
                      <a:pt x="1368" y="3170"/>
                      <a:pt x="2335" y="3904"/>
                    </a:cubicBezTo>
                    <a:cubicBezTo>
                      <a:pt x="2742" y="4250"/>
                      <a:pt x="3467" y="4501"/>
                      <a:pt x="4122" y="4501"/>
                    </a:cubicBezTo>
                    <a:cubicBezTo>
                      <a:pt x="4920" y="4501"/>
                      <a:pt x="5614" y="4129"/>
                      <a:pt x="5504" y="3103"/>
                    </a:cubicBezTo>
                    <a:cubicBezTo>
                      <a:pt x="5171" y="1135"/>
                      <a:pt x="1501" y="301"/>
                      <a:pt x="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68" name="Google Shape;7968;p35"/>
              <p:cNvSpPr/>
              <p:nvPr/>
            </p:nvSpPr>
            <p:spPr>
              <a:xfrm>
                <a:off x="1795244" y="1680959"/>
                <a:ext cx="162745" cy="157496"/>
              </a:xfrm>
              <a:custGeom>
                <a:avLst/>
                <a:gdLst/>
                <a:ahLst/>
                <a:cxnLst/>
                <a:rect l="l" t="t" r="r" b="b"/>
                <a:pathLst>
                  <a:path w="5178" h="5131" extrusionOk="0">
                    <a:moveTo>
                      <a:pt x="374" y="1"/>
                    </a:moveTo>
                    <a:lnTo>
                      <a:pt x="140" y="168"/>
                    </a:lnTo>
                    <a:cubicBezTo>
                      <a:pt x="0" y="1344"/>
                      <a:pt x="48" y="5130"/>
                      <a:pt x="1745" y="5130"/>
                    </a:cubicBezTo>
                    <a:cubicBezTo>
                      <a:pt x="2070" y="5130"/>
                      <a:pt x="2454" y="4992"/>
                      <a:pt x="2909" y="4671"/>
                    </a:cubicBezTo>
                    <a:cubicBezTo>
                      <a:pt x="5177" y="3003"/>
                      <a:pt x="1875" y="368"/>
                      <a:pt x="37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69" name="Google Shape;7969;p35"/>
              <p:cNvSpPr/>
              <p:nvPr/>
            </p:nvSpPr>
            <p:spPr>
              <a:xfrm>
                <a:off x="1952708" y="1627734"/>
                <a:ext cx="112928" cy="128090"/>
              </a:xfrm>
              <a:custGeom>
                <a:avLst/>
                <a:gdLst/>
                <a:ahLst/>
                <a:cxnLst/>
                <a:rect l="l" t="t" r="r" b="b"/>
                <a:pathLst>
                  <a:path w="3593" h="4173" extrusionOk="0">
                    <a:moveTo>
                      <a:pt x="0" y="0"/>
                    </a:moveTo>
                    <a:lnTo>
                      <a:pt x="67" y="100"/>
                    </a:lnTo>
                    <a:cubicBezTo>
                      <a:pt x="167" y="1134"/>
                      <a:pt x="301" y="2636"/>
                      <a:pt x="901" y="3469"/>
                    </a:cubicBezTo>
                    <a:cubicBezTo>
                      <a:pt x="1268" y="3951"/>
                      <a:pt x="1771" y="4173"/>
                      <a:pt x="2227" y="4173"/>
                    </a:cubicBezTo>
                    <a:cubicBezTo>
                      <a:pt x="2971" y="4173"/>
                      <a:pt x="3592" y="3582"/>
                      <a:pt x="3303" y="2569"/>
                    </a:cubicBezTo>
                    <a:cubicBezTo>
                      <a:pt x="3069" y="1601"/>
                      <a:pt x="834" y="234"/>
                      <a:pt x="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70" name="Google Shape;7970;p35"/>
              <p:cNvSpPr/>
              <p:nvPr/>
            </p:nvSpPr>
            <p:spPr>
              <a:xfrm>
                <a:off x="-15187" y="1443441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0"/>
                    </a:moveTo>
                    <a:cubicBezTo>
                      <a:pt x="1" y="0"/>
                      <a:pt x="1" y="1501"/>
                      <a:pt x="968" y="1501"/>
                    </a:cubicBezTo>
                    <a:cubicBezTo>
                      <a:pt x="1936" y="1501"/>
                      <a:pt x="1936" y="0"/>
                      <a:pt x="9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71" name="Google Shape;7971;p35"/>
              <p:cNvSpPr/>
              <p:nvPr/>
            </p:nvSpPr>
            <p:spPr>
              <a:xfrm>
                <a:off x="116913" y="1461858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0"/>
                    </a:moveTo>
                    <a:cubicBezTo>
                      <a:pt x="1" y="0"/>
                      <a:pt x="1" y="1502"/>
                      <a:pt x="968" y="1502"/>
                    </a:cubicBezTo>
                    <a:cubicBezTo>
                      <a:pt x="1936" y="1502"/>
                      <a:pt x="1936" y="0"/>
                      <a:pt x="9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72" name="Google Shape;7972;p35"/>
              <p:cNvSpPr/>
              <p:nvPr/>
            </p:nvSpPr>
            <p:spPr>
              <a:xfrm>
                <a:off x="79197" y="1351264"/>
                <a:ext cx="60817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5" h="1502" extrusionOk="0">
                    <a:moveTo>
                      <a:pt x="967" y="1"/>
                    </a:moveTo>
                    <a:cubicBezTo>
                      <a:pt x="0" y="1"/>
                      <a:pt x="0" y="1502"/>
                      <a:pt x="967" y="1502"/>
                    </a:cubicBezTo>
                    <a:cubicBezTo>
                      <a:pt x="1935" y="1502"/>
                      <a:pt x="1935" y="1"/>
                      <a:pt x="96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73" name="Google Shape;7973;p35"/>
              <p:cNvSpPr/>
              <p:nvPr/>
            </p:nvSpPr>
            <p:spPr>
              <a:xfrm>
                <a:off x="513214" y="669344"/>
                <a:ext cx="60848" cy="46135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3" extrusionOk="0">
                    <a:moveTo>
                      <a:pt x="968" y="1"/>
                    </a:moveTo>
                    <a:cubicBezTo>
                      <a:pt x="1" y="1"/>
                      <a:pt x="1" y="1502"/>
                      <a:pt x="968" y="1502"/>
                    </a:cubicBezTo>
                    <a:cubicBezTo>
                      <a:pt x="1936" y="1502"/>
                      <a:pt x="1936" y="1"/>
                      <a:pt x="96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74" name="Google Shape;7974;p35"/>
              <p:cNvSpPr/>
              <p:nvPr/>
            </p:nvSpPr>
            <p:spPr>
              <a:xfrm>
                <a:off x="626456" y="614062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1"/>
                    </a:moveTo>
                    <a:cubicBezTo>
                      <a:pt x="1" y="1"/>
                      <a:pt x="1" y="1502"/>
                      <a:pt x="968" y="1502"/>
                    </a:cubicBezTo>
                    <a:cubicBezTo>
                      <a:pt x="1935" y="1502"/>
                      <a:pt x="1935" y="1"/>
                      <a:pt x="96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75" name="Google Shape;7975;p35"/>
              <p:cNvSpPr/>
              <p:nvPr/>
            </p:nvSpPr>
            <p:spPr>
              <a:xfrm>
                <a:off x="617027" y="715448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0"/>
                    </a:moveTo>
                    <a:cubicBezTo>
                      <a:pt x="0" y="0"/>
                      <a:pt x="0" y="1501"/>
                      <a:pt x="968" y="1501"/>
                    </a:cubicBezTo>
                    <a:cubicBezTo>
                      <a:pt x="1935" y="1501"/>
                      <a:pt x="1935" y="0"/>
                      <a:pt x="9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76" name="Google Shape;7976;p35"/>
              <p:cNvSpPr/>
              <p:nvPr/>
            </p:nvSpPr>
            <p:spPr>
              <a:xfrm>
                <a:off x="-260499" y="761521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0"/>
                    </a:moveTo>
                    <a:cubicBezTo>
                      <a:pt x="0" y="0"/>
                      <a:pt x="0" y="1501"/>
                      <a:pt x="968" y="1501"/>
                    </a:cubicBezTo>
                    <a:cubicBezTo>
                      <a:pt x="1902" y="1501"/>
                      <a:pt x="1935" y="0"/>
                      <a:pt x="9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77" name="Google Shape;7977;p35"/>
              <p:cNvSpPr/>
              <p:nvPr/>
            </p:nvSpPr>
            <p:spPr>
              <a:xfrm>
                <a:off x="-203893" y="678583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0"/>
                    </a:moveTo>
                    <a:cubicBezTo>
                      <a:pt x="1" y="0"/>
                      <a:pt x="1" y="1501"/>
                      <a:pt x="968" y="1501"/>
                    </a:cubicBezTo>
                    <a:cubicBezTo>
                      <a:pt x="1935" y="1501"/>
                      <a:pt x="1935" y="0"/>
                      <a:pt x="9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78" name="Google Shape;7978;p35"/>
              <p:cNvSpPr/>
              <p:nvPr/>
            </p:nvSpPr>
            <p:spPr>
              <a:xfrm>
                <a:off x="-156717" y="779938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1"/>
                    </a:moveTo>
                    <a:cubicBezTo>
                      <a:pt x="1" y="1"/>
                      <a:pt x="1" y="1502"/>
                      <a:pt x="968" y="1502"/>
                    </a:cubicBezTo>
                    <a:cubicBezTo>
                      <a:pt x="1935" y="1502"/>
                      <a:pt x="1935" y="1"/>
                      <a:pt x="96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79" name="Google Shape;7979;p35"/>
              <p:cNvSpPr/>
              <p:nvPr/>
            </p:nvSpPr>
            <p:spPr>
              <a:xfrm>
                <a:off x="1316313" y="1010304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1"/>
                    </a:moveTo>
                    <a:cubicBezTo>
                      <a:pt x="1" y="1"/>
                      <a:pt x="1" y="1502"/>
                      <a:pt x="968" y="1502"/>
                    </a:cubicBezTo>
                    <a:cubicBezTo>
                      <a:pt x="1935" y="1502"/>
                      <a:pt x="1935" y="1"/>
                      <a:pt x="96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80" name="Google Shape;7980;p35"/>
              <p:cNvSpPr/>
              <p:nvPr/>
            </p:nvSpPr>
            <p:spPr>
              <a:xfrm>
                <a:off x="1401237" y="1065616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0"/>
                    </a:moveTo>
                    <a:cubicBezTo>
                      <a:pt x="0" y="0"/>
                      <a:pt x="0" y="1501"/>
                      <a:pt x="968" y="1501"/>
                    </a:cubicBezTo>
                    <a:cubicBezTo>
                      <a:pt x="1935" y="1501"/>
                      <a:pt x="1935" y="0"/>
                      <a:pt x="9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81" name="Google Shape;7981;p35"/>
              <p:cNvSpPr/>
              <p:nvPr/>
            </p:nvSpPr>
            <p:spPr>
              <a:xfrm>
                <a:off x="-827684" y="1240701"/>
                <a:ext cx="60817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5" h="1502" extrusionOk="0">
                    <a:moveTo>
                      <a:pt x="968" y="0"/>
                    </a:moveTo>
                    <a:cubicBezTo>
                      <a:pt x="0" y="0"/>
                      <a:pt x="0" y="1501"/>
                      <a:pt x="968" y="1501"/>
                    </a:cubicBezTo>
                    <a:cubicBezTo>
                      <a:pt x="1935" y="1501"/>
                      <a:pt x="1935" y="0"/>
                      <a:pt x="9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82" name="Google Shape;7982;p35"/>
              <p:cNvSpPr/>
              <p:nvPr/>
            </p:nvSpPr>
            <p:spPr>
              <a:xfrm>
                <a:off x="-874861" y="1148554"/>
                <a:ext cx="60817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5" h="1502" extrusionOk="0">
                    <a:moveTo>
                      <a:pt x="967" y="0"/>
                    </a:moveTo>
                    <a:cubicBezTo>
                      <a:pt x="0" y="0"/>
                      <a:pt x="0" y="1501"/>
                      <a:pt x="967" y="1501"/>
                    </a:cubicBezTo>
                    <a:cubicBezTo>
                      <a:pt x="1935" y="1501"/>
                      <a:pt x="1935" y="0"/>
                      <a:pt x="96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83" name="Google Shape;7983;p35"/>
              <p:cNvSpPr/>
              <p:nvPr/>
            </p:nvSpPr>
            <p:spPr>
              <a:xfrm>
                <a:off x="277332" y="124631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1"/>
                    </a:moveTo>
                    <a:cubicBezTo>
                      <a:pt x="1" y="1"/>
                      <a:pt x="1" y="1502"/>
                      <a:pt x="968" y="1502"/>
                    </a:cubicBezTo>
                    <a:cubicBezTo>
                      <a:pt x="1935" y="1502"/>
                      <a:pt x="1935" y="1"/>
                      <a:pt x="96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84" name="Google Shape;7984;p35"/>
              <p:cNvSpPr/>
              <p:nvPr/>
            </p:nvSpPr>
            <p:spPr>
              <a:xfrm>
                <a:off x="343398" y="207568"/>
                <a:ext cx="60817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5" h="1502" extrusionOk="0">
                    <a:moveTo>
                      <a:pt x="967" y="1"/>
                    </a:moveTo>
                    <a:cubicBezTo>
                      <a:pt x="0" y="1"/>
                      <a:pt x="0" y="1502"/>
                      <a:pt x="967" y="1502"/>
                    </a:cubicBezTo>
                    <a:cubicBezTo>
                      <a:pt x="1935" y="1502"/>
                      <a:pt x="1935" y="1"/>
                      <a:pt x="96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85" name="Google Shape;7985;p35"/>
              <p:cNvSpPr/>
              <p:nvPr/>
            </p:nvSpPr>
            <p:spPr>
              <a:xfrm>
                <a:off x="-213322" y="1914425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0"/>
                    </a:moveTo>
                    <a:cubicBezTo>
                      <a:pt x="0" y="0"/>
                      <a:pt x="0" y="1501"/>
                      <a:pt x="968" y="1501"/>
                    </a:cubicBezTo>
                    <a:cubicBezTo>
                      <a:pt x="1935" y="1501"/>
                      <a:pt x="1935" y="0"/>
                      <a:pt x="9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86" name="Google Shape;7986;p35"/>
              <p:cNvSpPr/>
              <p:nvPr/>
            </p:nvSpPr>
            <p:spPr>
              <a:xfrm>
                <a:off x="456608" y="1130107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1"/>
                    </a:moveTo>
                    <a:cubicBezTo>
                      <a:pt x="1" y="1"/>
                      <a:pt x="1" y="1502"/>
                      <a:pt x="968" y="1502"/>
                    </a:cubicBezTo>
                    <a:cubicBezTo>
                      <a:pt x="1935" y="1502"/>
                      <a:pt x="1935" y="1"/>
                      <a:pt x="96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87" name="Google Shape;7987;p35"/>
              <p:cNvSpPr/>
              <p:nvPr/>
            </p:nvSpPr>
            <p:spPr>
              <a:xfrm>
                <a:off x="-269928" y="1065616"/>
                <a:ext cx="60817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5" h="1502" extrusionOk="0">
                    <a:moveTo>
                      <a:pt x="968" y="0"/>
                    </a:moveTo>
                    <a:cubicBezTo>
                      <a:pt x="0" y="0"/>
                      <a:pt x="0" y="1501"/>
                      <a:pt x="968" y="1501"/>
                    </a:cubicBezTo>
                    <a:cubicBezTo>
                      <a:pt x="1935" y="1501"/>
                      <a:pt x="1935" y="0"/>
                      <a:pt x="9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88" name="Google Shape;7988;p35"/>
              <p:cNvSpPr/>
              <p:nvPr/>
            </p:nvSpPr>
            <p:spPr>
              <a:xfrm>
                <a:off x="107484" y="632510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0"/>
                    </a:moveTo>
                    <a:cubicBezTo>
                      <a:pt x="1" y="0"/>
                      <a:pt x="1" y="1501"/>
                      <a:pt x="968" y="1501"/>
                    </a:cubicBezTo>
                    <a:cubicBezTo>
                      <a:pt x="1935" y="1501"/>
                      <a:pt x="1935" y="0"/>
                      <a:pt x="9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89" name="Google Shape;7989;p35"/>
              <p:cNvSpPr/>
              <p:nvPr/>
            </p:nvSpPr>
            <p:spPr>
              <a:xfrm>
                <a:off x="928404" y="945814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0"/>
                    </a:moveTo>
                    <a:cubicBezTo>
                      <a:pt x="0" y="0"/>
                      <a:pt x="0" y="1501"/>
                      <a:pt x="968" y="1501"/>
                    </a:cubicBezTo>
                    <a:cubicBezTo>
                      <a:pt x="1935" y="1501"/>
                      <a:pt x="1935" y="0"/>
                      <a:pt x="9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90" name="Google Shape;7990;p35"/>
              <p:cNvSpPr/>
              <p:nvPr/>
            </p:nvSpPr>
            <p:spPr>
              <a:xfrm>
                <a:off x="1571085" y="1342056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1"/>
                    </a:moveTo>
                    <a:cubicBezTo>
                      <a:pt x="0" y="1"/>
                      <a:pt x="0" y="1502"/>
                      <a:pt x="968" y="1502"/>
                    </a:cubicBezTo>
                    <a:cubicBezTo>
                      <a:pt x="1935" y="1502"/>
                      <a:pt x="1935" y="1"/>
                      <a:pt x="96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91" name="Google Shape;7991;p35"/>
              <p:cNvSpPr/>
              <p:nvPr/>
            </p:nvSpPr>
            <p:spPr>
              <a:xfrm>
                <a:off x="1998847" y="782056"/>
                <a:ext cx="388978" cy="256119"/>
              </a:xfrm>
              <a:custGeom>
                <a:avLst/>
                <a:gdLst/>
                <a:ahLst/>
                <a:cxnLst/>
                <a:rect l="l" t="t" r="r" b="b"/>
                <a:pathLst>
                  <a:path w="12376" h="8344" extrusionOk="0">
                    <a:moveTo>
                      <a:pt x="7334" y="0"/>
                    </a:moveTo>
                    <a:cubicBezTo>
                      <a:pt x="5343" y="0"/>
                      <a:pt x="3357" y="1283"/>
                      <a:pt x="3869" y="3601"/>
                    </a:cubicBezTo>
                    <a:cubicBezTo>
                      <a:pt x="4155" y="4871"/>
                      <a:pt x="5165" y="5960"/>
                      <a:pt x="6383" y="5960"/>
                    </a:cubicBezTo>
                    <a:cubicBezTo>
                      <a:pt x="6733" y="5960"/>
                      <a:pt x="7100" y="5870"/>
                      <a:pt x="7472" y="5669"/>
                    </a:cubicBezTo>
                    <a:cubicBezTo>
                      <a:pt x="8006" y="5369"/>
                      <a:pt x="8473" y="4868"/>
                      <a:pt x="8606" y="4235"/>
                    </a:cubicBezTo>
                    <a:cubicBezTo>
                      <a:pt x="8740" y="3467"/>
                      <a:pt x="8273" y="2834"/>
                      <a:pt x="7605" y="2533"/>
                    </a:cubicBezTo>
                    <a:cubicBezTo>
                      <a:pt x="7522" y="2491"/>
                      <a:pt x="7439" y="2473"/>
                      <a:pt x="7361" y="2473"/>
                    </a:cubicBezTo>
                    <a:cubicBezTo>
                      <a:pt x="6878" y="2473"/>
                      <a:pt x="6555" y="3176"/>
                      <a:pt x="7072" y="3434"/>
                    </a:cubicBezTo>
                    <a:cubicBezTo>
                      <a:pt x="7439" y="3601"/>
                      <a:pt x="7672" y="3801"/>
                      <a:pt x="7539" y="4168"/>
                    </a:cubicBezTo>
                    <a:cubicBezTo>
                      <a:pt x="7439" y="4468"/>
                      <a:pt x="7105" y="4735"/>
                      <a:pt x="6772" y="4835"/>
                    </a:cubicBezTo>
                    <a:cubicBezTo>
                      <a:pt x="6617" y="4894"/>
                      <a:pt x="6470" y="4921"/>
                      <a:pt x="6330" y="4921"/>
                    </a:cubicBezTo>
                    <a:cubicBezTo>
                      <a:pt x="5442" y="4921"/>
                      <a:pt x="4866" y="3836"/>
                      <a:pt x="4837" y="3000"/>
                    </a:cubicBezTo>
                    <a:cubicBezTo>
                      <a:pt x="4756" y="1629"/>
                      <a:pt x="5944" y="1050"/>
                      <a:pt x="7176" y="1050"/>
                    </a:cubicBezTo>
                    <a:cubicBezTo>
                      <a:pt x="7981" y="1050"/>
                      <a:pt x="8806" y="1298"/>
                      <a:pt x="9307" y="1733"/>
                    </a:cubicBezTo>
                    <a:cubicBezTo>
                      <a:pt x="10007" y="2333"/>
                      <a:pt x="10508" y="3401"/>
                      <a:pt x="10574" y="4301"/>
                    </a:cubicBezTo>
                    <a:cubicBezTo>
                      <a:pt x="10608" y="5002"/>
                      <a:pt x="10341" y="5636"/>
                      <a:pt x="9840" y="6103"/>
                    </a:cubicBezTo>
                    <a:cubicBezTo>
                      <a:pt x="8902" y="6989"/>
                      <a:pt x="7494" y="7305"/>
                      <a:pt x="6175" y="7305"/>
                    </a:cubicBezTo>
                    <a:cubicBezTo>
                      <a:pt x="5807" y="7305"/>
                      <a:pt x="5446" y="7280"/>
                      <a:pt x="5104" y="7237"/>
                    </a:cubicBezTo>
                    <a:cubicBezTo>
                      <a:pt x="3302" y="7003"/>
                      <a:pt x="1334" y="5936"/>
                      <a:pt x="1101" y="3934"/>
                    </a:cubicBezTo>
                    <a:cubicBezTo>
                      <a:pt x="1050" y="3613"/>
                      <a:pt x="760" y="3446"/>
                      <a:pt x="494" y="3446"/>
                    </a:cubicBezTo>
                    <a:cubicBezTo>
                      <a:pt x="236" y="3446"/>
                      <a:pt x="0" y="3605"/>
                      <a:pt x="33" y="3934"/>
                    </a:cubicBezTo>
                    <a:cubicBezTo>
                      <a:pt x="334" y="6369"/>
                      <a:pt x="2368" y="7837"/>
                      <a:pt x="4670" y="8204"/>
                    </a:cubicBezTo>
                    <a:cubicBezTo>
                      <a:pt x="5169" y="8294"/>
                      <a:pt x="5701" y="8344"/>
                      <a:pt x="6243" y="8344"/>
                    </a:cubicBezTo>
                    <a:cubicBezTo>
                      <a:pt x="7912" y="8344"/>
                      <a:pt x="9666" y="7870"/>
                      <a:pt x="10774" y="6636"/>
                    </a:cubicBezTo>
                    <a:cubicBezTo>
                      <a:pt x="12376" y="4802"/>
                      <a:pt x="11442" y="1699"/>
                      <a:pt x="9407" y="532"/>
                    </a:cubicBezTo>
                    <a:cubicBezTo>
                      <a:pt x="8797" y="174"/>
                      <a:pt x="8065" y="0"/>
                      <a:pt x="73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</p:grpSp>
        <p:sp>
          <p:nvSpPr>
            <p:cNvPr id="7992" name="Google Shape;7992;p35"/>
            <p:cNvSpPr/>
            <p:nvPr/>
          </p:nvSpPr>
          <p:spPr>
            <a:xfrm>
              <a:off x="797110" y="3367074"/>
              <a:ext cx="389009" cy="256150"/>
            </a:xfrm>
            <a:custGeom>
              <a:avLst/>
              <a:gdLst/>
              <a:ahLst/>
              <a:cxnLst/>
              <a:rect l="l" t="t" r="r" b="b"/>
              <a:pathLst>
                <a:path w="12377" h="8345" extrusionOk="0">
                  <a:moveTo>
                    <a:pt x="7343" y="1"/>
                  </a:moveTo>
                  <a:cubicBezTo>
                    <a:pt x="5349" y="1"/>
                    <a:pt x="3357" y="1266"/>
                    <a:pt x="3870" y="3587"/>
                  </a:cubicBezTo>
                  <a:cubicBezTo>
                    <a:pt x="4155" y="4857"/>
                    <a:pt x="5165" y="5945"/>
                    <a:pt x="6368" y="5945"/>
                  </a:cubicBezTo>
                  <a:cubicBezTo>
                    <a:pt x="6713" y="5945"/>
                    <a:pt x="7075" y="5856"/>
                    <a:pt x="7439" y="5655"/>
                  </a:cubicBezTo>
                  <a:cubicBezTo>
                    <a:pt x="8006" y="5388"/>
                    <a:pt x="8473" y="4854"/>
                    <a:pt x="8573" y="4220"/>
                  </a:cubicBezTo>
                  <a:cubicBezTo>
                    <a:pt x="8740" y="3487"/>
                    <a:pt x="8273" y="2853"/>
                    <a:pt x="7606" y="2519"/>
                  </a:cubicBezTo>
                  <a:cubicBezTo>
                    <a:pt x="7522" y="2477"/>
                    <a:pt x="7440" y="2459"/>
                    <a:pt x="7361" y="2459"/>
                  </a:cubicBezTo>
                  <a:cubicBezTo>
                    <a:pt x="6879" y="2459"/>
                    <a:pt x="6556" y="3162"/>
                    <a:pt x="7072" y="3420"/>
                  </a:cubicBezTo>
                  <a:cubicBezTo>
                    <a:pt x="7439" y="3587"/>
                    <a:pt x="7673" y="3820"/>
                    <a:pt x="7539" y="4154"/>
                  </a:cubicBezTo>
                  <a:cubicBezTo>
                    <a:pt x="7406" y="4454"/>
                    <a:pt x="7106" y="4721"/>
                    <a:pt x="6772" y="4854"/>
                  </a:cubicBezTo>
                  <a:cubicBezTo>
                    <a:pt x="6628" y="4905"/>
                    <a:pt x="6489" y="4929"/>
                    <a:pt x="6357" y="4929"/>
                  </a:cubicBezTo>
                  <a:cubicBezTo>
                    <a:pt x="5454" y="4929"/>
                    <a:pt x="4866" y="3830"/>
                    <a:pt x="4837" y="2986"/>
                  </a:cubicBezTo>
                  <a:cubicBezTo>
                    <a:pt x="4757" y="1615"/>
                    <a:pt x="5944" y="1036"/>
                    <a:pt x="7176" y="1036"/>
                  </a:cubicBezTo>
                  <a:cubicBezTo>
                    <a:pt x="7982" y="1036"/>
                    <a:pt x="8806" y="1283"/>
                    <a:pt x="9307" y="1719"/>
                  </a:cubicBezTo>
                  <a:cubicBezTo>
                    <a:pt x="10008" y="2319"/>
                    <a:pt x="10508" y="3386"/>
                    <a:pt x="10575" y="4287"/>
                  </a:cubicBezTo>
                  <a:cubicBezTo>
                    <a:pt x="10608" y="4988"/>
                    <a:pt x="10341" y="5621"/>
                    <a:pt x="9808" y="6088"/>
                  </a:cubicBezTo>
                  <a:cubicBezTo>
                    <a:pt x="8904" y="6966"/>
                    <a:pt x="7521" y="7304"/>
                    <a:pt x="6216" y="7304"/>
                  </a:cubicBezTo>
                  <a:cubicBezTo>
                    <a:pt x="5834" y="7304"/>
                    <a:pt x="5459" y="7275"/>
                    <a:pt x="5104" y="7223"/>
                  </a:cubicBezTo>
                  <a:cubicBezTo>
                    <a:pt x="3303" y="6989"/>
                    <a:pt x="1335" y="5955"/>
                    <a:pt x="1068" y="3920"/>
                  </a:cubicBezTo>
                  <a:cubicBezTo>
                    <a:pt x="1034" y="3599"/>
                    <a:pt x="752" y="3432"/>
                    <a:pt x="491" y="3432"/>
                  </a:cubicBezTo>
                  <a:cubicBezTo>
                    <a:pt x="236" y="3432"/>
                    <a:pt x="1" y="3591"/>
                    <a:pt x="34" y="3920"/>
                  </a:cubicBezTo>
                  <a:cubicBezTo>
                    <a:pt x="334" y="6355"/>
                    <a:pt x="2369" y="7823"/>
                    <a:pt x="4671" y="8223"/>
                  </a:cubicBezTo>
                  <a:cubicBezTo>
                    <a:pt x="5145" y="8301"/>
                    <a:pt x="5650" y="8344"/>
                    <a:pt x="6164" y="8344"/>
                  </a:cubicBezTo>
                  <a:cubicBezTo>
                    <a:pt x="7857" y="8344"/>
                    <a:pt x="9649" y="7876"/>
                    <a:pt x="10775" y="6622"/>
                  </a:cubicBezTo>
                  <a:cubicBezTo>
                    <a:pt x="12376" y="4821"/>
                    <a:pt x="11442" y="1685"/>
                    <a:pt x="9407" y="518"/>
                  </a:cubicBezTo>
                  <a:cubicBezTo>
                    <a:pt x="8800" y="170"/>
                    <a:pt x="8071" y="1"/>
                    <a:pt x="734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7993" name="Google Shape;7993;p35"/>
            <p:cNvSpPr/>
            <p:nvPr/>
          </p:nvSpPr>
          <p:spPr>
            <a:xfrm>
              <a:off x="3092248" y="4709788"/>
              <a:ext cx="390015" cy="255659"/>
            </a:xfrm>
            <a:custGeom>
              <a:avLst/>
              <a:gdLst/>
              <a:ahLst/>
              <a:cxnLst/>
              <a:rect l="l" t="t" r="r" b="b"/>
              <a:pathLst>
                <a:path w="12409" h="8329" extrusionOk="0">
                  <a:moveTo>
                    <a:pt x="7335" y="0"/>
                  </a:moveTo>
                  <a:cubicBezTo>
                    <a:pt x="5372" y="0"/>
                    <a:pt x="3433" y="1222"/>
                    <a:pt x="3869" y="3499"/>
                  </a:cubicBezTo>
                  <a:cubicBezTo>
                    <a:pt x="4106" y="4784"/>
                    <a:pt x="5125" y="5946"/>
                    <a:pt x="6377" y="5946"/>
                  </a:cubicBezTo>
                  <a:cubicBezTo>
                    <a:pt x="6718" y="5946"/>
                    <a:pt x="7075" y="5860"/>
                    <a:pt x="7439" y="5667"/>
                  </a:cubicBezTo>
                  <a:cubicBezTo>
                    <a:pt x="7972" y="5400"/>
                    <a:pt x="8473" y="4867"/>
                    <a:pt x="8606" y="4233"/>
                  </a:cubicBezTo>
                  <a:cubicBezTo>
                    <a:pt x="8740" y="3466"/>
                    <a:pt x="8273" y="2832"/>
                    <a:pt x="7605" y="2498"/>
                  </a:cubicBezTo>
                  <a:cubicBezTo>
                    <a:pt x="7522" y="2456"/>
                    <a:pt x="7439" y="2438"/>
                    <a:pt x="7361" y="2438"/>
                  </a:cubicBezTo>
                  <a:cubicBezTo>
                    <a:pt x="6878" y="2438"/>
                    <a:pt x="6555" y="3141"/>
                    <a:pt x="7072" y="3399"/>
                  </a:cubicBezTo>
                  <a:cubicBezTo>
                    <a:pt x="7439" y="3566"/>
                    <a:pt x="7672" y="3799"/>
                    <a:pt x="7539" y="4166"/>
                  </a:cubicBezTo>
                  <a:cubicBezTo>
                    <a:pt x="7405" y="4500"/>
                    <a:pt x="7072" y="4733"/>
                    <a:pt x="6738" y="4833"/>
                  </a:cubicBezTo>
                  <a:cubicBezTo>
                    <a:pt x="6598" y="4881"/>
                    <a:pt x="6464" y="4903"/>
                    <a:pt x="6337" y="4903"/>
                  </a:cubicBezTo>
                  <a:cubicBezTo>
                    <a:pt x="5405" y="4903"/>
                    <a:pt x="4837" y="3716"/>
                    <a:pt x="4837" y="2865"/>
                  </a:cubicBezTo>
                  <a:cubicBezTo>
                    <a:pt x="4817" y="1568"/>
                    <a:pt x="5979" y="1023"/>
                    <a:pt x="7180" y="1023"/>
                  </a:cubicBezTo>
                  <a:cubicBezTo>
                    <a:pt x="7987" y="1023"/>
                    <a:pt x="8811" y="1269"/>
                    <a:pt x="9307" y="1698"/>
                  </a:cubicBezTo>
                  <a:cubicBezTo>
                    <a:pt x="10007" y="2298"/>
                    <a:pt x="10541" y="3399"/>
                    <a:pt x="10574" y="4300"/>
                  </a:cubicBezTo>
                  <a:cubicBezTo>
                    <a:pt x="10608" y="5033"/>
                    <a:pt x="10341" y="5634"/>
                    <a:pt x="9807" y="6101"/>
                  </a:cubicBezTo>
                  <a:cubicBezTo>
                    <a:pt x="8905" y="6951"/>
                    <a:pt x="7526" y="7284"/>
                    <a:pt x="6223" y="7284"/>
                  </a:cubicBezTo>
                  <a:cubicBezTo>
                    <a:pt x="5839" y="7284"/>
                    <a:pt x="5461" y="7255"/>
                    <a:pt x="5104" y="7202"/>
                  </a:cubicBezTo>
                  <a:cubicBezTo>
                    <a:pt x="3302" y="6968"/>
                    <a:pt x="1334" y="5934"/>
                    <a:pt x="1101" y="3933"/>
                  </a:cubicBezTo>
                  <a:cubicBezTo>
                    <a:pt x="1051" y="3599"/>
                    <a:pt x="767" y="3432"/>
                    <a:pt x="505" y="3432"/>
                  </a:cubicBezTo>
                  <a:cubicBezTo>
                    <a:pt x="242" y="3432"/>
                    <a:pt x="0" y="3599"/>
                    <a:pt x="33" y="3933"/>
                  </a:cubicBezTo>
                  <a:cubicBezTo>
                    <a:pt x="334" y="6334"/>
                    <a:pt x="2368" y="7802"/>
                    <a:pt x="4637" y="8202"/>
                  </a:cubicBezTo>
                  <a:cubicBezTo>
                    <a:pt x="5127" y="8283"/>
                    <a:pt x="5651" y="8328"/>
                    <a:pt x="6186" y="8328"/>
                  </a:cubicBezTo>
                  <a:cubicBezTo>
                    <a:pt x="7873" y="8328"/>
                    <a:pt x="9660" y="7876"/>
                    <a:pt x="10774" y="6635"/>
                  </a:cubicBezTo>
                  <a:cubicBezTo>
                    <a:pt x="12409" y="4800"/>
                    <a:pt x="11442" y="1664"/>
                    <a:pt x="9440" y="530"/>
                  </a:cubicBezTo>
                  <a:cubicBezTo>
                    <a:pt x="8819" y="174"/>
                    <a:pt x="8076" y="0"/>
                    <a:pt x="733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7994" name="Google Shape;7994;p35"/>
            <p:cNvSpPr/>
            <p:nvPr/>
          </p:nvSpPr>
          <p:spPr>
            <a:xfrm>
              <a:off x="2832599" y="1297886"/>
              <a:ext cx="83918" cy="95492"/>
            </a:xfrm>
            <a:custGeom>
              <a:avLst/>
              <a:gdLst/>
              <a:ahLst/>
              <a:cxnLst/>
              <a:rect l="l" t="t" r="r" b="b"/>
              <a:pathLst>
                <a:path w="2670" h="3111" extrusionOk="0">
                  <a:moveTo>
                    <a:pt x="1584" y="1"/>
                  </a:moveTo>
                  <a:cubicBezTo>
                    <a:pt x="1457" y="1"/>
                    <a:pt x="1331" y="43"/>
                    <a:pt x="1235" y="139"/>
                  </a:cubicBezTo>
                  <a:cubicBezTo>
                    <a:pt x="868" y="572"/>
                    <a:pt x="468" y="1006"/>
                    <a:pt x="134" y="1473"/>
                  </a:cubicBezTo>
                  <a:cubicBezTo>
                    <a:pt x="1" y="1640"/>
                    <a:pt x="34" y="1940"/>
                    <a:pt x="201" y="2107"/>
                  </a:cubicBezTo>
                  <a:cubicBezTo>
                    <a:pt x="668" y="2507"/>
                    <a:pt x="1268" y="2774"/>
                    <a:pt x="1836" y="3041"/>
                  </a:cubicBezTo>
                  <a:cubicBezTo>
                    <a:pt x="1918" y="3082"/>
                    <a:pt x="2000" y="3111"/>
                    <a:pt x="2083" y="3111"/>
                  </a:cubicBezTo>
                  <a:cubicBezTo>
                    <a:pt x="2134" y="3111"/>
                    <a:pt x="2185" y="3100"/>
                    <a:pt x="2236" y="3074"/>
                  </a:cubicBezTo>
                  <a:cubicBezTo>
                    <a:pt x="2369" y="3041"/>
                    <a:pt x="2503" y="2974"/>
                    <a:pt x="2569" y="2841"/>
                  </a:cubicBezTo>
                  <a:cubicBezTo>
                    <a:pt x="2669" y="2607"/>
                    <a:pt x="2636" y="2274"/>
                    <a:pt x="2369" y="2140"/>
                  </a:cubicBezTo>
                  <a:cubicBezTo>
                    <a:pt x="2102" y="2007"/>
                    <a:pt x="1836" y="1907"/>
                    <a:pt x="1569" y="1773"/>
                  </a:cubicBezTo>
                  <a:cubicBezTo>
                    <a:pt x="1498" y="1726"/>
                    <a:pt x="1412" y="1680"/>
                    <a:pt x="1320" y="1621"/>
                  </a:cubicBezTo>
                  <a:lnTo>
                    <a:pt x="1320" y="1621"/>
                  </a:lnTo>
                  <a:cubicBezTo>
                    <a:pt x="1361" y="1572"/>
                    <a:pt x="1402" y="1522"/>
                    <a:pt x="1435" y="1473"/>
                  </a:cubicBezTo>
                  <a:cubicBezTo>
                    <a:pt x="1635" y="1273"/>
                    <a:pt x="1802" y="1073"/>
                    <a:pt x="1969" y="873"/>
                  </a:cubicBezTo>
                  <a:cubicBezTo>
                    <a:pt x="2136" y="672"/>
                    <a:pt x="2202" y="339"/>
                    <a:pt x="1969" y="139"/>
                  </a:cubicBezTo>
                  <a:cubicBezTo>
                    <a:pt x="1864" y="52"/>
                    <a:pt x="1723" y="1"/>
                    <a:pt x="1584" y="1"/>
                  </a:cubicBezTo>
                  <a:close/>
                </a:path>
              </a:pathLst>
            </a:custGeom>
            <a:solidFill>
              <a:srgbClr val="9FB56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7995" name="Google Shape;7995;p35"/>
            <p:cNvSpPr/>
            <p:nvPr/>
          </p:nvSpPr>
          <p:spPr>
            <a:xfrm>
              <a:off x="3316522" y="1353762"/>
              <a:ext cx="746463" cy="372664"/>
            </a:xfrm>
            <a:custGeom>
              <a:avLst/>
              <a:gdLst/>
              <a:ahLst/>
              <a:cxnLst/>
              <a:rect l="l" t="t" r="r" b="b"/>
              <a:pathLst>
                <a:path w="20883" h="10675" extrusionOk="0">
                  <a:moveTo>
                    <a:pt x="20882" y="1"/>
                  </a:moveTo>
                  <a:cubicBezTo>
                    <a:pt x="16546" y="601"/>
                    <a:pt x="11576" y="901"/>
                    <a:pt x="7673" y="2869"/>
                  </a:cubicBezTo>
                  <a:cubicBezTo>
                    <a:pt x="4971" y="4204"/>
                    <a:pt x="601" y="7506"/>
                    <a:pt x="1" y="10675"/>
                  </a:cubicBezTo>
                  <a:lnTo>
                    <a:pt x="301" y="10675"/>
                  </a:lnTo>
                  <a:cubicBezTo>
                    <a:pt x="7373" y="10675"/>
                    <a:pt x="17580" y="8407"/>
                    <a:pt x="2088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7996" name="Google Shape;7996;p35"/>
            <p:cNvSpPr/>
            <p:nvPr/>
          </p:nvSpPr>
          <p:spPr>
            <a:xfrm>
              <a:off x="3311768" y="1598547"/>
              <a:ext cx="804870" cy="253656"/>
            </a:xfrm>
            <a:custGeom>
              <a:avLst/>
              <a:gdLst/>
              <a:ahLst/>
              <a:cxnLst/>
              <a:rect l="l" t="t" r="r" b="b"/>
              <a:pathLst>
                <a:path w="22517" h="7266" extrusionOk="0">
                  <a:moveTo>
                    <a:pt x="12454" y="1"/>
                  </a:moveTo>
                  <a:cubicBezTo>
                    <a:pt x="8278" y="1"/>
                    <a:pt x="4235" y="1086"/>
                    <a:pt x="0" y="3796"/>
                  </a:cubicBezTo>
                  <a:lnTo>
                    <a:pt x="300" y="3963"/>
                  </a:lnTo>
                  <a:cubicBezTo>
                    <a:pt x="3736" y="5598"/>
                    <a:pt x="6305" y="7265"/>
                    <a:pt x="10341" y="7265"/>
                  </a:cubicBezTo>
                  <a:cubicBezTo>
                    <a:pt x="14577" y="7265"/>
                    <a:pt x="20415" y="5898"/>
                    <a:pt x="22516" y="1695"/>
                  </a:cubicBezTo>
                  <a:cubicBezTo>
                    <a:pt x="18984" y="648"/>
                    <a:pt x="15680" y="1"/>
                    <a:pt x="124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7997" name="Google Shape;7997;p35"/>
            <p:cNvSpPr/>
            <p:nvPr/>
          </p:nvSpPr>
          <p:spPr>
            <a:xfrm>
              <a:off x="3390444" y="1710083"/>
              <a:ext cx="34637" cy="26846"/>
            </a:xfrm>
            <a:custGeom>
              <a:avLst/>
              <a:gdLst/>
              <a:ahLst/>
              <a:cxnLst/>
              <a:rect l="l" t="t" r="r" b="b"/>
              <a:pathLst>
                <a:path w="969" h="769" extrusionOk="0">
                  <a:moveTo>
                    <a:pt x="501" y="1"/>
                  </a:moveTo>
                  <a:cubicBezTo>
                    <a:pt x="1" y="1"/>
                    <a:pt x="1" y="768"/>
                    <a:pt x="501" y="768"/>
                  </a:cubicBezTo>
                  <a:cubicBezTo>
                    <a:pt x="968" y="768"/>
                    <a:pt x="968" y="1"/>
                    <a:pt x="501" y="1"/>
                  </a:cubicBezTo>
                  <a:close/>
                </a:path>
              </a:pathLst>
            </a:custGeom>
            <a:solidFill>
              <a:srgbClr val="4F601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7998" name="Google Shape;7998;p35"/>
            <p:cNvSpPr/>
            <p:nvPr/>
          </p:nvSpPr>
          <p:spPr>
            <a:xfrm>
              <a:off x="3497751" y="1665852"/>
              <a:ext cx="34637" cy="25659"/>
            </a:xfrm>
            <a:custGeom>
              <a:avLst/>
              <a:gdLst/>
              <a:ahLst/>
              <a:cxnLst/>
              <a:rect l="l" t="t" r="r" b="b"/>
              <a:pathLst>
                <a:path w="969" h="735" extrusionOk="0">
                  <a:moveTo>
                    <a:pt x="501" y="0"/>
                  </a:moveTo>
                  <a:cubicBezTo>
                    <a:pt x="1" y="0"/>
                    <a:pt x="1" y="734"/>
                    <a:pt x="501" y="734"/>
                  </a:cubicBezTo>
                  <a:cubicBezTo>
                    <a:pt x="968" y="734"/>
                    <a:pt x="968" y="0"/>
                    <a:pt x="501" y="0"/>
                  </a:cubicBezTo>
                  <a:close/>
                </a:path>
              </a:pathLst>
            </a:custGeom>
            <a:solidFill>
              <a:srgbClr val="4F601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7999" name="Google Shape;7999;p35"/>
            <p:cNvSpPr/>
            <p:nvPr/>
          </p:nvSpPr>
          <p:spPr>
            <a:xfrm>
              <a:off x="3478699" y="1754348"/>
              <a:ext cx="35781" cy="26811"/>
            </a:xfrm>
            <a:custGeom>
              <a:avLst/>
              <a:gdLst/>
              <a:ahLst/>
              <a:cxnLst/>
              <a:rect l="l" t="t" r="r" b="b"/>
              <a:pathLst>
                <a:path w="1001" h="768" extrusionOk="0">
                  <a:moveTo>
                    <a:pt x="501" y="0"/>
                  </a:moveTo>
                  <a:cubicBezTo>
                    <a:pt x="0" y="0"/>
                    <a:pt x="0" y="768"/>
                    <a:pt x="501" y="768"/>
                  </a:cubicBezTo>
                  <a:cubicBezTo>
                    <a:pt x="1001" y="768"/>
                    <a:pt x="1001" y="0"/>
                    <a:pt x="501" y="0"/>
                  </a:cubicBezTo>
                  <a:close/>
                </a:path>
              </a:pathLst>
            </a:custGeom>
            <a:solidFill>
              <a:srgbClr val="4F601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00" name="Google Shape;8000;p35"/>
            <p:cNvSpPr/>
            <p:nvPr/>
          </p:nvSpPr>
          <p:spPr>
            <a:xfrm>
              <a:off x="3581216" y="1754348"/>
              <a:ext cx="34637" cy="26811"/>
            </a:xfrm>
            <a:custGeom>
              <a:avLst/>
              <a:gdLst/>
              <a:ahLst/>
              <a:cxnLst/>
              <a:rect l="l" t="t" r="r" b="b"/>
              <a:pathLst>
                <a:path w="969" h="768" extrusionOk="0">
                  <a:moveTo>
                    <a:pt x="501" y="0"/>
                  </a:moveTo>
                  <a:cubicBezTo>
                    <a:pt x="1" y="0"/>
                    <a:pt x="1" y="768"/>
                    <a:pt x="501" y="768"/>
                  </a:cubicBezTo>
                  <a:cubicBezTo>
                    <a:pt x="968" y="768"/>
                    <a:pt x="968" y="0"/>
                    <a:pt x="501" y="0"/>
                  </a:cubicBezTo>
                  <a:close/>
                </a:path>
              </a:pathLst>
            </a:custGeom>
            <a:solidFill>
              <a:srgbClr val="4F601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01" name="Google Shape;8001;p35"/>
            <p:cNvSpPr/>
            <p:nvPr/>
          </p:nvSpPr>
          <p:spPr>
            <a:xfrm>
              <a:off x="3602699" y="1655380"/>
              <a:ext cx="34601" cy="25624"/>
            </a:xfrm>
            <a:custGeom>
              <a:avLst/>
              <a:gdLst/>
              <a:ahLst/>
              <a:cxnLst/>
              <a:rect l="l" t="t" r="r" b="b"/>
              <a:pathLst>
                <a:path w="968" h="734" extrusionOk="0">
                  <a:moveTo>
                    <a:pt x="501" y="0"/>
                  </a:moveTo>
                  <a:cubicBezTo>
                    <a:pt x="0" y="0"/>
                    <a:pt x="0" y="734"/>
                    <a:pt x="501" y="734"/>
                  </a:cubicBezTo>
                  <a:cubicBezTo>
                    <a:pt x="968" y="734"/>
                    <a:pt x="968" y="0"/>
                    <a:pt x="5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02" name="Google Shape;8002;p35"/>
            <p:cNvSpPr/>
            <p:nvPr/>
          </p:nvSpPr>
          <p:spPr>
            <a:xfrm>
              <a:off x="3712402" y="1634399"/>
              <a:ext cx="34601" cy="25659"/>
            </a:xfrm>
            <a:custGeom>
              <a:avLst/>
              <a:gdLst/>
              <a:ahLst/>
              <a:cxnLst/>
              <a:rect l="l" t="t" r="r" b="b"/>
              <a:pathLst>
                <a:path w="968" h="735" extrusionOk="0">
                  <a:moveTo>
                    <a:pt x="501" y="1"/>
                  </a:moveTo>
                  <a:cubicBezTo>
                    <a:pt x="0" y="1"/>
                    <a:pt x="0" y="734"/>
                    <a:pt x="501" y="734"/>
                  </a:cubicBezTo>
                  <a:cubicBezTo>
                    <a:pt x="968" y="734"/>
                    <a:pt x="968" y="1"/>
                    <a:pt x="5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03" name="Google Shape;8003;p35"/>
            <p:cNvSpPr/>
            <p:nvPr/>
          </p:nvSpPr>
          <p:spPr>
            <a:xfrm>
              <a:off x="3683770" y="1710083"/>
              <a:ext cx="34601" cy="26846"/>
            </a:xfrm>
            <a:custGeom>
              <a:avLst/>
              <a:gdLst/>
              <a:ahLst/>
              <a:cxnLst/>
              <a:rect l="l" t="t" r="r" b="b"/>
              <a:pathLst>
                <a:path w="968" h="769" extrusionOk="0">
                  <a:moveTo>
                    <a:pt x="468" y="1"/>
                  </a:moveTo>
                  <a:cubicBezTo>
                    <a:pt x="1" y="1"/>
                    <a:pt x="1" y="768"/>
                    <a:pt x="468" y="768"/>
                  </a:cubicBezTo>
                  <a:cubicBezTo>
                    <a:pt x="968" y="768"/>
                    <a:pt x="968" y="1"/>
                    <a:pt x="4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04" name="Google Shape;8004;p35"/>
            <p:cNvSpPr/>
            <p:nvPr/>
          </p:nvSpPr>
          <p:spPr>
            <a:xfrm>
              <a:off x="3715976" y="1812577"/>
              <a:ext cx="34601" cy="25659"/>
            </a:xfrm>
            <a:custGeom>
              <a:avLst/>
              <a:gdLst/>
              <a:ahLst/>
              <a:cxnLst/>
              <a:rect l="l" t="t" r="r" b="b"/>
              <a:pathLst>
                <a:path w="968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68" y="734"/>
                    <a:pt x="968" y="0"/>
                    <a:pt x="467" y="0"/>
                  </a:cubicBezTo>
                  <a:close/>
                </a:path>
              </a:pathLst>
            </a:custGeom>
            <a:solidFill>
              <a:srgbClr val="4F601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05" name="Google Shape;8005;p35"/>
            <p:cNvSpPr/>
            <p:nvPr/>
          </p:nvSpPr>
          <p:spPr>
            <a:xfrm>
              <a:off x="3808986" y="1762482"/>
              <a:ext cx="34601" cy="26846"/>
            </a:xfrm>
            <a:custGeom>
              <a:avLst/>
              <a:gdLst/>
              <a:ahLst/>
              <a:cxnLst/>
              <a:rect l="l" t="t" r="r" b="b"/>
              <a:pathLst>
                <a:path w="968" h="769" extrusionOk="0">
                  <a:moveTo>
                    <a:pt x="500" y="1"/>
                  </a:moveTo>
                  <a:cubicBezTo>
                    <a:pt x="0" y="1"/>
                    <a:pt x="0" y="768"/>
                    <a:pt x="500" y="768"/>
                  </a:cubicBezTo>
                  <a:cubicBezTo>
                    <a:pt x="967" y="768"/>
                    <a:pt x="967" y="1"/>
                    <a:pt x="5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06" name="Google Shape;8006;p35"/>
            <p:cNvSpPr/>
            <p:nvPr/>
          </p:nvSpPr>
          <p:spPr>
            <a:xfrm>
              <a:off x="3769630" y="1697271"/>
              <a:ext cx="34601" cy="25659"/>
            </a:xfrm>
            <a:custGeom>
              <a:avLst/>
              <a:gdLst/>
              <a:ahLst/>
              <a:cxnLst/>
              <a:rect l="l" t="t" r="r" b="b"/>
              <a:pathLst>
                <a:path w="968" h="735" extrusionOk="0">
                  <a:moveTo>
                    <a:pt x="467" y="1"/>
                  </a:moveTo>
                  <a:cubicBezTo>
                    <a:pt x="0" y="1"/>
                    <a:pt x="0" y="735"/>
                    <a:pt x="467" y="735"/>
                  </a:cubicBezTo>
                  <a:cubicBezTo>
                    <a:pt x="968" y="735"/>
                    <a:pt x="968" y="1"/>
                    <a:pt x="4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07" name="Google Shape;8007;p35"/>
            <p:cNvSpPr/>
            <p:nvPr/>
          </p:nvSpPr>
          <p:spPr>
            <a:xfrm>
              <a:off x="3838797" y="1628569"/>
              <a:ext cx="34601" cy="26846"/>
            </a:xfrm>
            <a:custGeom>
              <a:avLst/>
              <a:gdLst/>
              <a:ahLst/>
              <a:cxnLst/>
              <a:rect l="l" t="t" r="r" b="b"/>
              <a:pathLst>
                <a:path w="968" h="769" extrusionOk="0">
                  <a:moveTo>
                    <a:pt x="500" y="1"/>
                  </a:moveTo>
                  <a:cubicBezTo>
                    <a:pt x="0" y="1"/>
                    <a:pt x="0" y="768"/>
                    <a:pt x="500" y="768"/>
                  </a:cubicBezTo>
                  <a:cubicBezTo>
                    <a:pt x="967" y="768"/>
                    <a:pt x="967" y="1"/>
                    <a:pt x="5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08" name="Google Shape;8008;p35"/>
            <p:cNvSpPr/>
            <p:nvPr/>
          </p:nvSpPr>
          <p:spPr>
            <a:xfrm>
              <a:off x="3892451" y="1726385"/>
              <a:ext cx="34601" cy="25659"/>
            </a:xfrm>
            <a:custGeom>
              <a:avLst/>
              <a:gdLst/>
              <a:ahLst/>
              <a:cxnLst/>
              <a:rect l="l" t="t" r="r" b="b"/>
              <a:pathLst>
                <a:path w="968" h="735" extrusionOk="0">
                  <a:moveTo>
                    <a:pt x="500" y="1"/>
                  </a:moveTo>
                  <a:cubicBezTo>
                    <a:pt x="0" y="1"/>
                    <a:pt x="0" y="735"/>
                    <a:pt x="500" y="735"/>
                  </a:cubicBezTo>
                  <a:cubicBezTo>
                    <a:pt x="967" y="735"/>
                    <a:pt x="967" y="1"/>
                    <a:pt x="5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09" name="Google Shape;8009;p35"/>
            <p:cNvSpPr/>
            <p:nvPr/>
          </p:nvSpPr>
          <p:spPr>
            <a:xfrm>
              <a:off x="3941315" y="1657684"/>
              <a:ext cx="34637" cy="26811"/>
            </a:xfrm>
            <a:custGeom>
              <a:avLst/>
              <a:gdLst/>
              <a:ahLst/>
              <a:cxnLst/>
              <a:rect l="l" t="t" r="r" b="b"/>
              <a:pathLst>
                <a:path w="969" h="768" extrusionOk="0">
                  <a:moveTo>
                    <a:pt x="468" y="1"/>
                  </a:moveTo>
                  <a:cubicBezTo>
                    <a:pt x="1" y="1"/>
                    <a:pt x="1" y="768"/>
                    <a:pt x="468" y="768"/>
                  </a:cubicBezTo>
                  <a:cubicBezTo>
                    <a:pt x="968" y="768"/>
                    <a:pt x="968" y="1"/>
                    <a:pt x="4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10" name="Google Shape;8010;p35"/>
            <p:cNvSpPr/>
            <p:nvPr/>
          </p:nvSpPr>
          <p:spPr>
            <a:xfrm>
              <a:off x="4014057" y="1701949"/>
              <a:ext cx="34601" cy="26811"/>
            </a:xfrm>
            <a:custGeom>
              <a:avLst/>
              <a:gdLst/>
              <a:ahLst/>
              <a:cxnLst/>
              <a:rect l="l" t="t" r="r" b="b"/>
              <a:pathLst>
                <a:path w="968" h="768" extrusionOk="0">
                  <a:moveTo>
                    <a:pt x="468" y="0"/>
                  </a:moveTo>
                  <a:cubicBezTo>
                    <a:pt x="1" y="0"/>
                    <a:pt x="1" y="768"/>
                    <a:pt x="468" y="768"/>
                  </a:cubicBezTo>
                  <a:cubicBezTo>
                    <a:pt x="968" y="768"/>
                    <a:pt x="968" y="0"/>
                    <a:pt x="4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11" name="Google Shape;8011;p35"/>
            <p:cNvSpPr/>
            <p:nvPr/>
          </p:nvSpPr>
          <p:spPr>
            <a:xfrm>
              <a:off x="4056987" y="1663514"/>
              <a:ext cx="34601" cy="25659"/>
            </a:xfrm>
            <a:custGeom>
              <a:avLst/>
              <a:gdLst/>
              <a:ahLst/>
              <a:cxnLst/>
              <a:rect l="l" t="t" r="r" b="b"/>
              <a:pathLst>
                <a:path w="968" h="735" extrusionOk="0">
                  <a:moveTo>
                    <a:pt x="467" y="1"/>
                  </a:moveTo>
                  <a:cubicBezTo>
                    <a:pt x="0" y="1"/>
                    <a:pt x="0" y="734"/>
                    <a:pt x="467" y="734"/>
                  </a:cubicBezTo>
                  <a:cubicBezTo>
                    <a:pt x="968" y="734"/>
                    <a:pt x="968" y="1"/>
                    <a:pt x="4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12" name="Google Shape;8012;p35"/>
            <p:cNvSpPr/>
            <p:nvPr/>
          </p:nvSpPr>
          <p:spPr>
            <a:xfrm>
              <a:off x="3569313" y="1487395"/>
              <a:ext cx="87075" cy="99878"/>
            </a:xfrm>
            <a:custGeom>
              <a:avLst/>
              <a:gdLst/>
              <a:ahLst/>
              <a:cxnLst/>
              <a:rect l="l" t="t" r="r" b="b"/>
              <a:pathLst>
                <a:path w="2436" h="2861" extrusionOk="0">
                  <a:moveTo>
                    <a:pt x="571" y="1"/>
                  </a:moveTo>
                  <a:cubicBezTo>
                    <a:pt x="488" y="1"/>
                    <a:pt x="406" y="24"/>
                    <a:pt x="334" y="75"/>
                  </a:cubicBezTo>
                  <a:cubicBezTo>
                    <a:pt x="100" y="209"/>
                    <a:pt x="0" y="542"/>
                    <a:pt x="134" y="776"/>
                  </a:cubicBezTo>
                  <a:cubicBezTo>
                    <a:pt x="567" y="1443"/>
                    <a:pt x="1001" y="2110"/>
                    <a:pt x="1501" y="2711"/>
                  </a:cubicBezTo>
                  <a:cubicBezTo>
                    <a:pt x="1585" y="2811"/>
                    <a:pt x="1727" y="2861"/>
                    <a:pt x="1868" y="2861"/>
                  </a:cubicBezTo>
                  <a:cubicBezTo>
                    <a:pt x="2010" y="2861"/>
                    <a:pt x="2152" y="2811"/>
                    <a:pt x="2235" y="2711"/>
                  </a:cubicBezTo>
                  <a:cubicBezTo>
                    <a:pt x="2435" y="2477"/>
                    <a:pt x="2435" y="2177"/>
                    <a:pt x="2235" y="1977"/>
                  </a:cubicBezTo>
                  <a:cubicBezTo>
                    <a:pt x="2169" y="1877"/>
                    <a:pt x="2102" y="1810"/>
                    <a:pt x="2068" y="1743"/>
                  </a:cubicBezTo>
                  <a:cubicBezTo>
                    <a:pt x="2035" y="1710"/>
                    <a:pt x="2002" y="1676"/>
                    <a:pt x="1968" y="1610"/>
                  </a:cubicBezTo>
                  <a:cubicBezTo>
                    <a:pt x="1941" y="1610"/>
                    <a:pt x="1936" y="1588"/>
                    <a:pt x="1918" y="1580"/>
                  </a:cubicBezTo>
                  <a:lnTo>
                    <a:pt x="1918" y="1580"/>
                  </a:lnTo>
                  <a:cubicBezTo>
                    <a:pt x="1931" y="1596"/>
                    <a:pt x="1944" y="1615"/>
                    <a:pt x="1942" y="1615"/>
                  </a:cubicBezTo>
                  <a:cubicBezTo>
                    <a:pt x="1941" y="1615"/>
                    <a:pt x="1939" y="1614"/>
                    <a:pt x="1935" y="1610"/>
                  </a:cubicBezTo>
                  <a:cubicBezTo>
                    <a:pt x="1929" y="1599"/>
                    <a:pt x="1923" y="1589"/>
                    <a:pt x="1916" y="1579"/>
                  </a:cubicBezTo>
                  <a:lnTo>
                    <a:pt x="1916" y="1579"/>
                  </a:lnTo>
                  <a:cubicBezTo>
                    <a:pt x="1917" y="1579"/>
                    <a:pt x="1917" y="1579"/>
                    <a:pt x="1918" y="1580"/>
                  </a:cubicBezTo>
                  <a:lnTo>
                    <a:pt x="1918" y="1580"/>
                  </a:lnTo>
                  <a:cubicBezTo>
                    <a:pt x="1916" y="1578"/>
                    <a:pt x="1915" y="1577"/>
                    <a:pt x="1914" y="1575"/>
                  </a:cubicBezTo>
                  <a:lnTo>
                    <a:pt x="1914" y="1575"/>
                  </a:lnTo>
                  <a:cubicBezTo>
                    <a:pt x="1915" y="1577"/>
                    <a:pt x="1916" y="1578"/>
                    <a:pt x="1916" y="1579"/>
                  </a:cubicBezTo>
                  <a:lnTo>
                    <a:pt x="1916" y="1579"/>
                  </a:lnTo>
                  <a:cubicBezTo>
                    <a:pt x="1912" y="1577"/>
                    <a:pt x="1908" y="1576"/>
                    <a:pt x="1902" y="1576"/>
                  </a:cubicBezTo>
                  <a:cubicBezTo>
                    <a:pt x="1895" y="1563"/>
                    <a:pt x="1894" y="1557"/>
                    <a:pt x="1896" y="1557"/>
                  </a:cubicBezTo>
                  <a:lnTo>
                    <a:pt x="1896" y="1557"/>
                  </a:lnTo>
                  <a:cubicBezTo>
                    <a:pt x="1898" y="1557"/>
                    <a:pt x="1906" y="1565"/>
                    <a:pt x="1914" y="1575"/>
                  </a:cubicBezTo>
                  <a:lnTo>
                    <a:pt x="1914" y="1575"/>
                  </a:lnTo>
                  <a:cubicBezTo>
                    <a:pt x="1821" y="1424"/>
                    <a:pt x="1728" y="1298"/>
                    <a:pt x="1635" y="1143"/>
                  </a:cubicBezTo>
                  <a:cubicBezTo>
                    <a:pt x="1401" y="876"/>
                    <a:pt x="1235" y="576"/>
                    <a:pt x="1034" y="275"/>
                  </a:cubicBezTo>
                  <a:cubicBezTo>
                    <a:pt x="942" y="114"/>
                    <a:pt x="755" y="1"/>
                    <a:pt x="57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13" name="Google Shape;8013;p35"/>
            <p:cNvSpPr/>
            <p:nvPr/>
          </p:nvSpPr>
          <p:spPr>
            <a:xfrm>
              <a:off x="3668256" y="1442502"/>
              <a:ext cx="103803" cy="128818"/>
            </a:xfrm>
            <a:custGeom>
              <a:avLst/>
              <a:gdLst/>
              <a:ahLst/>
              <a:cxnLst/>
              <a:rect l="l" t="t" r="r" b="b"/>
              <a:pathLst>
                <a:path w="2904" h="3690" extrusionOk="0">
                  <a:moveTo>
                    <a:pt x="1099" y="385"/>
                  </a:moveTo>
                  <a:cubicBezTo>
                    <a:pt x="1100" y="388"/>
                    <a:pt x="1101" y="391"/>
                    <a:pt x="1102" y="394"/>
                  </a:cubicBezTo>
                  <a:cubicBezTo>
                    <a:pt x="1118" y="426"/>
                    <a:pt x="1124" y="437"/>
                    <a:pt x="1125" y="437"/>
                  </a:cubicBezTo>
                  <a:cubicBezTo>
                    <a:pt x="1127" y="437"/>
                    <a:pt x="1107" y="392"/>
                    <a:pt x="1099" y="385"/>
                  </a:cubicBezTo>
                  <a:close/>
                  <a:moveTo>
                    <a:pt x="623" y="1"/>
                  </a:moveTo>
                  <a:cubicBezTo>
                    <a:pt x="573" y="1"/>
                    <a:pt x="522" y="9"/>
                    <a:pt x="468" y="27"/>
                  </a:cubicBezTo>
                  <a:cubicBezTo>
                    <a:pt x="234" y="127"/>
                    <a:pt x="1" y="394"/>
                    <a:pt x="101" y="661"/>
                  </a:cubicBezTo>
                  <a:cubicBezTo>
                    <a:pt x="335" y="1228"/>
                    <a:pt x="668" y="1695"/>
                    <a:pt x="1035" y="2162"/>
                  </a:cubicBezTo>
                  <a:cubicBezTo>
                    <a:pt x="1102" y="2262"/>
                    <a:pt x="1202" y="2395"/>
                    <a:pt x="1269" y="2495"/>
                  </a:cubicBezTo>
                  <a:cubicBezTo>
                    <a:pt x="1302" y="2495"/>
                    <a:pt x="1302" y="2529"/>
                    <a:pt x="1335" y="2562"/>
                  </a:cubicBezTo>
                  <a:cubicBezTo>
                    <a:pt x="1309" y="2523"/>
                    <a:pt x="1303" y="2509"/>
                    <a:pt x="1306" y="2509"/>
                  </a:cubicBezTo>
                  <a:lnTo>
                    <a:pt x="1306" y="2509"/>
                  </a:lnTo>
                  <a:cubicBezTo>
                    <a:pt x="1311" y="2509"/>
                    <a:pt x="1335" y="2542"/>
                    <a:pt x="1335" y="2562"/>
                  </a:cubicBezTo>
                  <a:cubicBezTo>
                    <a:pt x="1369" y="2629"/>
                    <a:pt x="1435" y="2662"/>
                    <a:pt x="1469" y="2729"/>
                  </a:cubicBezTo>
                  <a:cubicBezTo>
                    <a:pt x="1635" y="2962"/>
                    <a:pt x="1769" y="3196"/>
                    <a:pt x="1869" y="3429"/>
                  </a:cubicBezTo>
                  <a:cubicBezTo>
                    <a:pt x="1962" y="3592"/>
                    <a:pt x="2167" y="3689"/>
                    <a:pt x="2362" y="3689"/>
                  </a:cubicBezTo>
                  <a:cubicBezTo>
                    <a:pt x="2448" y="3689"/>
                    <a:pt x="2531" y="3670"/>
                    <a:pt x="2603" y="3630"/>
                  </a:cubicBezTo>
                  <a:cubicBezTo>
                    <a:pt x="2836" y="3463"/>
                    <a:pt x="2903" y="3163"/>
                    <a:pt x="2770" y="2896"/>
                  </a:cubicBezTo>
                  <a:cubicBezTo>
                    <a:pt x="2536" y="2395"/>
                    <a:pt x="2203" y="1962"/>
                    <a:pt x="1836" y="1528"/>
                  </a:cubicBezTo>
                  <a:cubicBezTo>
                    <a:pt x="1802" y="1495"/>
                    <a:pt x="1769" y="1428"/>
                    <a:pt x="1736" y="1395"/>
                  </a:cubicBezTo>
                  <a:cubicBezTo>
                    <a:pt x="1702" y="1361"/>
                    <a:pt x="1702" y="1328"/>
                    <a:pt x="1669" y="1328"/>
                  </a:cubicBezTo>
                  <a:cubicBezTo>
                    <a:pt x="1649" y="1298"/>
                    <a:pt x="1644" y="1289"/>
                    <a:pt x="1646" y="1289"/>
                  </a:cubicBezTo>
                  <a:lnTo>
                    <a:pt x="1646" y="1289"/>
                  </a:lnTo>
                  <a:cubicBezTo>
                    <a:pt x="1648" y="1289"/>
                    <a:pt x="1670" y="1314"/>
                    <a:pt x="1675" y="1314"/>
                  </a:cubicBezTo>
                  <a:cubicBezTo>
                    <a:pt x="1677" y="1314"/>
                    <a:pt x="1676" y="1309"/>
                    <a:pt x="1669" y="1295"/>
                  </a:cubicBezTo>
                  <a:cubicBezTo>
                    <a:pt x="1602" y="1195"/>
                    <a:pt x="1502" y="1094"/>
                    <a:pt x="1435" y="994"/>
                  </a:cubicBezTo>
                  <a:cubicBezTo>
                    <a:pt x="1369" y="894"/>
                    <a:pt x="1302" y="794"/>
                    <a:pt x="1235" y="694"/>
                  </a:cubicBezTo>
                  <a:cubicBezTo>
                    <a:pt x="1202" y="627"/>
                    <a:pt x="1168" y="561"/>
                    <a:pt x="1135" y="494"/>
                  </a:cubicBezTo>
                  <a:cubicBezTo>
                    <a:pt x="1135" y="461"/>
                    <a:pt x="1135" y="461"/>
                    <a:pt x="1102" y="427"/>
                  </a:cubicBezTo>
                  <a:cubicBezTo>
                    <a:pt x="1094" y="395"/>
                    <a:pt x="1093" y="385"/>
                    <a:pt x="1097" y="385"/>
                  </a:cubicBezTo>
                  <a:lnTo>
                    <a:pt x="1097" y="385"/>
                  </a:lnTo>
                  <a:cubicBezTo>
                    <a:pt x="1097" y="385"/>
                    <a:pt x="1098" y="385"/>
                    <a:pt x="1099" y="385"/>
                  </a:cubicBezTo>
                  <a:lnTo>
                    <a:pt x="1099" y="385"/>
                  </a:lnTo>
                  <a:cubicBezTo>
                    <a:pt x="1015" y="170"/>
                    <a:pt x="845" y="1"/>
                    <a:pt x="62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14" name="Google Shape;8014;p35"/>
            <p:cNvSpPr/>
            <p:nvPr/>
          </p:nvSpPr>
          <p:spPr>
            <a:xfrm>
              <a:off x="3764840" y="1440338"/>
              <a:ext cx="71597" cy="83086"/>
            </a:xfrm>
            <a:custGeom>
              <a:avLst/>
              <a:gdLst/>
              <a:ahLst/>
              <a:cxnLst/>
              <a:rect l="l" t="t" r="r" b="b"/>
              <a:pathLst>
                <a:path w="2003" h="2380" extrusionOk="0">
                  <a:moveTo>
                    <a:pt x="492" y="0"/>
                  </a:moveTo>
                  <a:cubicBezTo>
                    <a:pt x="408" y="0"/>
                    <a:pt x="326" y="17"/>
                    <a:pt x="268" y="56"/>
                  </a:cubicBezTo>
                  <a:cubicBezTo>
                    <a:pt x="168" y="122"/>
                    <a:pt x="68" y="256"/>
                    <a:pt x="34" y="389"/>
                  </a:cubicBezTo>
                  <a:cubicBezTo>
                    <a:pt x="1" y="523"/>
                    <a:pt x="1" y="656"/>
                    <a:pt x="68" y="790"/>
                  </a:cubicBezTo>
                  <a:cubicBezTo>
                    <a:pt x="368" y="1223"/>
                    <a:pt x="735" y="1657"/>
                    <a:pt x="968" y="2124"/>
                  </a:cubicBezTo>
                  <a:cubicBezTo>
                    <a:pt x="1035" y="2257"/>
                    <a:pt x="1168" y="2357"/>
                    <a:pt x="1302" y="2357"/>
                  </a:cubicBezTo>
                  <a:cubicBezTo>
                    <a:pt x="1357" y="2371"/>
                    <a:pt x="1418" y="2379"/>
                    <a:pt x="1478" y="2379"/>
                  </a:cubicBezTo>
                  <a:cubicBezTo>
                    <a:pt x="1562" y="2379"/>
                    <a:pt x="1644" y="2363"/>
                    <a:pt x="1702" y="2324"/>
                  </a:cubicBezTo>
                  <a:cubicBezTo>
                    <a:pt x="1936" y="2157"/>
                    <a:pt x="2002" y="1857"/>
                    <a:pt x="1869" y="1590"/>
                  </a:cubicBezTo>
                  <a:cubicBezTo>
                    <a:pt x="1635" y="1123"/>
                    <a:pt x="1268" y="689"/>
                    <a:pt x="968" y="256"/>
                  </a:cubicBezTo>
                  <a:cubicBezTo>
                    <a:pt x="902" y="122"/>
                    <a:pt x="801" y="56"/>
                    <a:pt x="668" y="22"/>
                  </a:cubicBezTo>
                  <a:cubicBezTo>
                    <a:pt x="613" y="9"/>
                    <a:pt x="552" y="0"/>
                    <a:pt x="49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15" name="Google Shape;8015;p35"/>
            <p:cNvSpPr/>
            <p:nvPr/>
          </p:nvSpPr>
          <p:spPr>
            <a:xfrm>
              <a:off x="3848306" y="1390347"/>
              <a:ext cx="77567" cy="101623"/>
            </a:xfrm>
            <a:custGeom>
              <a:avLst/>
              <a:gdLst/>
              <a:ahLst/>
              <a:cxnLst/>
              <a:rect l="l" t="t" r="r" b="b"/>
              <a:pathLst>
                <a:path w="2170" h="2911" extrusionOk="0">
                  <a:moveTo>
                    <a:pt x="513" y="0"/>
                  </a:moveTo>
                  <a:cubicBezTo>
                    <a:pt x="421" y="0"/>
                    <a:pt x="331" y="23"/>
                    <a:pt x="268" y="87"/>
                  </a:cubicBezTo>
                  <a:cubicBezTo>
                    <a:pt x="134" y="153"/>
                    <a:pt x="34" y="253"/>
                    <a:pt x="34" y="387"/>
                  </a:cubicBezTo>
                  <a:cubicBezTo>
                    <a:pt x="1" y="520"/>
                    <a:pt x="1" y="654"/>
                    <a:pt x="68" y="787"/>
                  </a:cubicBezTo>
                  <a:cubicBezTo>
                    <a:pt x="368" y="1454"/>
                    <a:pt x="902" y="1988"/>
                    <a:pt x="1202" y="2655"/>
                  </a:cubicBezTo>
                  <a:cubicBezTo>
                    <a:pt x="1235" y="2789"/>
                    <a:pt x="1402" y="2889"/>
                    <a:pt x="1502" y="2889"/>
                  </a:cubicBezTo>
                  <a:cubicBezTo>
                    <a:pt x="1557" y="2903"/>
                    <a:pt x="1618" y="2911"/>
                    <a:pt x="1678" y="2911"/>
                  </a:cubicBezTo>
                  <a:cubicBezTo>
                    <a:pt x="1762" y="2911"/>
                    <a:pt x="1844" y="2894"/>
                    <a:pt x="1902" y="2855"/>
                  </a:cubicBezTo>
                  <a:cubicBezTo>
                    <a:pt x="2036" y="2789"/>
                    <a:pt x="2136" y="2655"/>
                    <a:pt x="2136" y="2522"/>
                  </a:cubicBezTo>
                  <a:cubicBezTo>
                    <a:pt x="2169" y="2388"/>
                    <a:pt x="2169" y="2255"/>
                    <a:pt x="2102" y="2121"/>
                  </a:cubicBezTo>
                  <a:cubicBezTo>
                    <a:pt x="1802" y="1454"/>
                    <a:pt x="1268" y="921"/>
                    <a:pt x="968" y="253"/>
                  </a:cubicBezTo>
                  <a:cubicBezTo>
                    <a:pt x="935" y="153"/>
                    <a:pt x="768" y="53"/>
                    <a:pt x="668" y="20"/>
                  </a:cubicBezTo>
                  <a:cubicBezTo>
                    <a:pt x="619" y="8"/>
                    <a:pt x="566" y="0"/>
                    <a:pt x="51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16" name="Google Shape;8016;p35"/>
            <p:cNvSpPr/>
            <p:nvPr/>
          </p:nvSpPr>
          <p:spPr>
            <a:xfrm>
              <a:off x="3938956" y="1377047"/>
              <a:ext cx="51294" cy="62908"/>
            </a:xfrm>
            <a:custGeom>
              <a:avLst/>
              <a:gdLst/>
              <a:ahLst/>
              <a:cxnLst/>
              <a:rect l="l" t="t" r="r" b="b"/>
              <a:pathLst>
                <a:path w="1435" h="1802" extrusionOk="0">
                  <a:moveTo>
                    <a:pt x="600" y="1"/>
                  </a:moveTo>
                  <a:cubicBezTo>
                    <a:pt x="534" y="1"/>
                    <a:pt x="467" y="1"/>
                    <a:pt x="400" y="34"/>
                  </a:cubicBezTo>
                  <a:cubicBezTo>
                    <a:pt x="267" y="67"/>
                    <a:pt x="167" y="134"/>
                    <a:pt x="100" y="268"/>
                  </a:cubicBezTo>
                  <a:cubicBezTo>
                    <a:pt x="33" y="401"/>
                    <a:pt x="0" y="534"/>
                    <a:pt x="33" y="668"/>
                  </a:cubicBezTo>
                  <a:cubicBezTo>
                    <a:pt x="133" y="968"/>
                    <a:pt x="334" y="1268"/>
                    <a:pt x="467" y="1535"/>
                  </a:cubicBezTo>
                  <a:cubicBezTo>
                    <a:pt x="500" y="1602"/>
                    <a:pt x="534" y="1635"/>
                    <a:pt x="600" y="1702"/>
                  </a:cubicBezTo>
                  <a:cubicBezTo>
                    <a:pt x="667" y="1735"/>
                    <a:pt x="701" y="1769"/>
                    <a:pt x="767" y="1769"/>
                  </a:cubicBezTo>
                  <a:cubicBezTo>
                    <a:pt x="867" y="1802"/>
                    <a:pt x="934" y="1802"/>
                    <a:pt x="1001" y="1802"/>
                  </a:cubicBezTo>
                  <a:cubicBezTo>
                    <a:pt x="1067" y="1802"/>
                    <a:pt x="1134" y="1769"/>
                    <a:pt x="1168" y="1735"/>
                  </a:cubicBezTo>
                  <a:cubicBezTo>
                    <a:pt x="1301" y="1669"/>
                    <a:pt x="1401" y="1535"/>
                    <a:pt x="1401" y="1402"/>
                  </a:cubicBezTo>
                  <a:cubicBezTo>
                    <a:pt x="1434" y="1368"/>
                    <a:pt x="1434" y="1335"/>
                    <a:pt x="1434" y="1268"/>
                  </a:cubicBezTo>
                  <a:cubicBezTo>
                    <a:pt x="1434" y="1168"/>
                    <a:pt x="1401" y="1101"/>
                    <a:pt x="1368" y="1001"/>
                  </a:cubicBezTo>
                  <a:cubicBezTo>
                    <a:pt x="1268" y="801"/>
                    <a:pt x="1134" y="601"/>
                    <a:pt x="1034" y="368"/>
                  </a:cubicBezTo>
                  <a:lnTo>
                    <a:pt x="1034" y="368"/>
                  </a:lnTo>
                  <a:cubicBezTo>
                    <a:pt x="1034" y="401"/>
                    <a:pt x="1067" y="434"/>
                    <a:pt x="1067" y="501"/>
                  </a:cubicBezTo>
                  <a:lnTo>
                    <a:pt x="1034" y="401"/>
                  </a:lnTo>
                  <a:cubicBezTo>
                    <a:pt x="1001" y="268"/>
                    <a:pt x="934" y="134"/>
                    <a:pt x="801" y="67"/>
                  </a:cubicBezTo>
                  <a:cubicBezTo>
                    <a:pt x="734" y="34"/>
                    <a:pt x="667" y="34"/>
                    <a:pt x="60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17" name="Google Shape;8017;p35"/>
            <p:cNvSpPr/>
            <p:nvPr/>
          </p:nvSpPr>
          <p:spPr>
            <a:xfrm>
              <a:off x="3507295" y="1537281"/>
              <a:ext cx="53689" cy="73171"/>
            </a:xfrm>
            <a:custGeom>
              <a:avLst/>
              <a:gdLst/>
              <a:ahLst/>
              <a:cxnLst/>
              <a:rect l="l" t="t" r="r" b="b"/>
              <a:pathLst>
                <a:path w="1502" h="2096" extrusionOk="0">
                  <a:moveTo>
                    <a:pt x="1102" y="714"/>
                  </a:moveTo>
                  <a:lnTo>
                    <a:pt x="1102" y="714"/>
                  </a:lnTo>
                  <a:cubicBezTo>
                    <a:pt x="1118" y="731"/>
                    <a:pt x="1127" y="756"/>
                    <a:pt x="1135" y="781"/>
                  </a:cubicBezTo>
                  <a:lnTo>
                    <a:pt x="1135" y="781"/>
                  </a:lnTo>
                  <a:cubicBezTo>
                    <a:pt x="1124" y="759"/>
                    <a:pt x="1113" y="737"/>
                    <a:pt x="1102" y="714"/>
                  </a:cubicBezTo>
                  <a:close/>
                  <a:moveTo>
                    <a:pt x="494" y="1"/>
                  </a:moveTo>
                  <a:cubicBezTo>
                    <a:pt x="459" y="1"/>
                    <a:pt x="428" y="5"/>
                    <a:pt x="401" y="14"/>
                  </a:cubicBezTo>
                  <a:cubicBezTo>
                    <a:pt x="268" y="47"/>
                    <a:pt x="134" y="147"/>
                    <a:pt x="67" y="247"/>
                  </a:cubicBezTo>
                  <a:cubicBezTo>
                    <a:pt x="1" y="381"/>
                    <a:pt x="1" y="514"/>
                    <a:pt x="34" y="648"/>
                  </a:cubicBezTo>
                  <a:cubicBezTo>
                    <a:pt x="101" y="1081"/>
                    <a:pt x="301" y="1482"/>
                    <a:pt x="534" y="1849"/>
                  </a:cubicBezTo>
                  <a:cubicBezTo>
                    <a:pt x="601" y="1949"/>
                    <a:pt x="701" y="2049"/>
                    <a:pt x="835" y="2082"/>
                  </a:cubicBezTo>
                  <a:cubicBezTo>
                    <a:pt x="870" y="2091"/>
                    <a:pt x="909" y="2095"/>
                    <a:pt x="947" y="2095"/>
                  </a:cubicBezTo>
                  <a:cubicBezTo>
                    <a:pt x="1053" y="2095"/>
                    <a:pt x="1162" y="2064"/>
                    <a:pt x="1235" y="2015"/>
                  </a:cubicBezTo>
                  <a:cubicBezTo>
                    <a:pt x="1335" y="1949"/>
                    <a:pt x="1435" y="1849"/>
                    <a:pt x="1468" y="1715"/>
                  </a:cubicBezTo>
                  <a:cubicBezTo>
                    <a:pt x="1502" y="1582"/>
                    <a:pt x="1502" y="1415"/>
                    <a:pt x="1435" y="1315"/>
                  </a:cubicBezTo>
                  <a:cubicBezTo>
                    <a:pt x="1331" y="1158"/>
                    <a:pt x="1247" y="1001"/>
                    <a:pt x="1167" y="845"/>
                  </a:cubicBezTo>
                  <a:lnTo>
                    <a:pt x="1167" y="845"/>
                  </a:lnTo>
                  <a:cubicBezTo>
                    <a:pt x="1101" y="679"/>
                    <a:pt x="1068" y="547"/>
                    <a:pt x="1035" y="381"/>
                  </a:cubicBezTo>
                  <a:cubicBezTo>
                    <a:pt x="1001" y="247"/>
                    <a:pt x="901" y="114"/>
                    <a:pt x="801" y="81"/>
                  </a:cubicBezTo>
                  <a:cubicBezTo>
                    <a:pt x="704" y="32"/>
                    <a:pt x="588" y="1"/>
                    <a:pt x="49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18" name="Google Shape;8018;p35"/>
            <p:cNvSpPr/>
            <p:nvPr/>
          </p:nvSpPr>
          <p:spPr>
            <a:xfrm>
              <a:off x="1723531" y="1109222"/>
              <a:ext cx="682050" cy="475160"/>
            </a:xfrm>
            <a:custGeom>
              <a:avLst/>
              <a:gdLst/>
              <a:ahLst/>
              <a:cxnLst/>
              <a:rect l="l" t="t" r="r" b="b"/>
              <a:pathLst>
                <a:path w="19081" h="13611" extrusionOk="0">
                  <a:moveTo>
                    <a:pt x="0" y="1"/>
                  </a:moveTo>
                  <a:lnTo>
                    <a:pt x="0" y="1"/>
                  </a:lnTo>
                  <a:cubicBezTo>
                    <a:pt x="2035" y="8807"/>
                    <a:pt x="11809" y="12543"/>
                    <a:pt x="18781" y="13577"/>
                  </a:cubicBezTo>
                  <a:lnTo>
                    <a:pt x="19081" y="13610"/>
                  </a:lnTo>
                  <a:cubicBezTo>
                    <a:pt x="18947" y="10408"/>
                    <a:pt x="15145" y="6505"/>
                    <a:pt x="12676" y="4771"/>
                  </a:cubicBezTo>
                  <a:cubicBezTo>
                    <a:pt x="9107" y="2235"/>
                    <a:pt x="4237" y="1235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19" name="Google Shape;8019;p35"/>
            <p:cNvSpPr/>
            <p:nvPr/>
          </p:nvSpPr>
          <p:spPr>
            <a:xfrm>
              <a:off x="1624552" y="1385146"/>
              <a:ext cx="785818" cy="276801"/>
            </a:xfrm>
            <a:custGeom>
              <a:avLst/>
              <a:gdLst/>
              <a:ahLst/>
              <a:cxnLst/>
              <a:rect l="l" t="t" r="r" b="b"/>
              <a:pathLst>
                <a:path w="21984" h="7929" extrusionOk="0">
                  <a:moveTo>
                    <a:pt x="6091" y="0"/>
                  </a:moveTo>
                  <a:cubicBezTo>
                    <a:pt x="4143" y="0"/>
                    <a:pt x="2120" y="174"/>
                    <a:pt x="1" y="469"/>
                  </a:cubicBezTo>
                  <a:cubicBezTo>
                    <a:pt x="1469" y="4939"/>
                    <a:pt x="7073" y="7141"/>
                    <a:pt x="11209" y="7774"/>
                  </a:cubicBezTo>
                  <a:cubicBezTo>
                    <a:pt x="11926" y="7881"/>
                    <a:pt x="12602" y="7929"/>
                    <a:pt x="13249" y="7929"/>
                  </a:cubicBezTo>
                  <a:cubicBezTo>
                    <a:pt x="16246" y="7929"/>
                    <a:pt x="18632" y="6906"/>
                    <a:pt x="21650" y="5973"/>
                  </a:cubicBezTo>
                  <a:lnTo>
                    <a:pt x="21983" y="5873"/>
                  </a:lnTo>
                  <a:cubicBezTo>
                    <a:pt x="16950" y="1513"/>
                    <a:pt x="11843" y="0"/>
                    <a:pt x="60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20" name="Google Shape;8020;p35"/>
            <p:cNvSpPr/>
            <p:nvPr/>
          </p:nvSpPr>
          <p:spPr>
            <a:xfrm>
              <a:off x="2297744" y="1555085"/>
              <a:ext cx="36710" cy="27090"/>
            </a:xfrm>
            <a:custGeom>
              <a:avLst/>
              <a:gdLst/>
              <a:ahLst/>
              <a:cxnLst/>
              <a:rect l="l" t="t" r="r" b="b"/>
              <a:pathLst>
                <a:path w="1027" h="776" extrusionOk="0">
                  <a:moveTo>
                    <a:pt x="492" y="0"/>
                  </a:moveTo>
                  <a:cubicBezTo>
                    <a:pt x="74" y="0"/>
                    <a:pt x="1" y="708"/>
                    <a:pt x="448" y="772"/>
                  </a:cubicBezTo>
                  <a:cubicBezTo>
                    <a:pt x="469" y="774"/>
                    <a:pt x="488" y="776"/>
                    <a:pt x="507" y="776"/>
                  </a:cubicBezTo>
                  <a:cubicBezTo>
                    <a:pt x="926" y="776"/>
                    <a:pt x="1027" y="100"/>
                    <a:pt x="548" y="4"/>
                  </a:cubicBezTo>
                  <a:cubicBezTo>
                    <a:pt x="529" y="2"/>
                    <a:pt x="510" y="0"/>
                    <a:pt x="492" y="0"/>
                  </a:cubicBezTo>
                  <a:close/>
                </a:path>
              </a:pathLst>
            </a:custGeom>
            <a:solidFill>
              <a:srgbClr val="4F601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21" name="Google Shape;8021;p35"/>
            <p:cNvSpPr/>
            <p:nvPr/>
          </p:nvSpPr>
          <p:spPr>
            <a:xfrm>
              <a:off x="2197657" y="1495669"/>
              <a:ext cx="36746" cy="27125"/>
            </a:xfrm>
            <a:custGeom>
              <a:avLst/>
              <a:gdLst/>
              <a:ahLst/>
              <a:cxnLst/>
              <a:rect l="l" t="t" r="r" b="b"/>
              <a:pathLst>
                <a:path w="1028" h="777" extrusionOk="0">
                  <a:moveTo>
                    <a:pt x="521" y="1"/>
                  </a:moveTo>
                  <a:cubicBezTo>
                    <a:pt x="102" y="1"/>
                    <a:pt x="1" y="677"/>
                    <a:pt x="480" y="772"/>
                  </a:cubicBezTo>
                  <a:cubicBezTo>
                    <a:pt x="499" y="775"/>
                    <a:pt x="518" y="776"/>
                    <a:pt x="536" y="776"/>
                  </a:cubicBezTo>
                  <a:cubicBezTo>
                    <a:pt x="954" y="776"/>
                    <a:pt x="1027" y="69"/>
                    <a:pt x="580" y="5"/>
                  </a:cubicBezTo>
                  <a:cubicBezTo>
                    <a:pt x="559" y="2"/>
                    <a:pt x="540" y="1"/>
                    <a:pt x="521" y="1"/>
                  </a:cubicBezTo>
                  <a:close/>
                </a:path>
              </a:pathLst>
            </a:custGeom>
            <a:solidFill>
              <a:srgbClr val="4F601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22" name="Google Shape;8022;p35"/>
            <p:cNvSpPr/>
            <p:nvPr/>
          </p:nvSpPr>
          <p:spPr>
            <a:xfrm>
              <a:off x="2203591" y="1586503"/>
              <a:ext cx="36710" cy="27125"/>
            </a:xfrm>
            <a:custGeom>
              <a:avLst/>
              <a:gdLst/>
              <a:ahLst/>
              <a:cxnLst/>
              <a:rect l="l" t="t" r="r" b="b"/>
              <a:pathLst>
                <a:path w="1027" h="777" extrusionOk="0">
                  <a:moveTo>
                    <a:pt x="488" y="1"/>
                  </a:moveTo>
                  <a:cubicBezTo>
                    <a:pt x="73" y="1"/>
                    <a:pt x="0" y="676"/>
                    <a:pt x="447" y="772"/>
                  </a:cubicBezTo>
                  <a:cubicBezTo>
                    <a:pt x="466" y="775"/>
                    <a:pt x="485" y="776"/>
                    <a:pt x="504" y="776"/>
                  </a:cubicBezTo>
                  <a:cubicBezTo>
                    <a:pt x="924" y="776"/>
                    <a:pt x="1027" y="69"/>
                    <a:pt x="547" y="5"/>
                  </a:cubicBezTo>
                  <a:cubicBezTo>
                    <a:pt x="527" y="2"/>
                    <a:pt x="507" y="1"/>
                    <a:pt x="488" y="1"/>
                  </a:cubicBezTo>
                  <a:close/>
                </a:path>
              </a:pathLst>
            </a:custGeom>
            <a:solidFill>
              <a:srgbClr val="4F601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23" name="Google Shape;8023;p35"/>
            <p:cNvSpPr/>
            <p:nvPr/>
          </p:nvSpPr>
          <p:spPr>
            <a:xfrm>
              <a:off x="2102217" y="1572540"/>
              <a:ext cx="36746" cy="25938"/>
            </a:xfrm>
            <a:custGeom>
              <a:avLst/>
              <a:gdLst/>
              <a:ahLst/>
              <a:cxnLst/>
              <a:rect l="l" t="t" r="r" b="b"/>
              <a:pathLst>
                <a:path w="1028" h="743" extrusionOk="0">
                  <a:moveTo>
                    <a:pt x="518" y="0"/>
                  </a:moveTo>
                  <a:cubicBezTo>
                    <a:pt x="73" y="0"/>
                    <a:pt x="1" y="675"/>
                    <a:pt x="448" y="739"/>
                  </a:cubicBezTo>
                  <a:cubicBezTo>
                    <a:pt x="469" y="741"/>
                    <a:pt x="490" y="743"/>
                    <a:pt x="511" y="743"/>
                  </a:cubicBezTo>
                  <a:cubicBezTo>
                    <a:pt x="956" y="743"/>
                    <a:pt x="1028" y="69"/>
                    <a:pt x="581" y="5"/>
                  </a:cubicBezTo>
                  <a:cubicBezTo>
                    <a:pt x="559" y="2"/>
                    <a:pt x="538" y="0"/>
                    <a:pt x="518" y="0"/>
                  </a:cubicBezTo>
                  <a:close/>
                </a:path>
              </a:pathLst>
            </a:custGeom>
            <a:solidFill>
              <a:srgbClr val="4F601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24" name="Google Shape;8024;p35"/>
            <p:cNvSpPr/>
            <p:nvPr/>
          </p:nvSpPr>
          <p:spPr>
            <a:xfrm>
              <a:off x="2096248" y="1470080"/>
              <a:ext cx="36782" cy="27090"/>
            </a:xfrm>
            <a:custGeom>
              <a:avLst/>
              <a:gdLst/>
              <a:ahLst/>
              <a:cxnLst/>
              <a:rect l="l" t="t" r="r" b="b"/>
              <a:pathLst>
                <a:path w="1029" h="776" extrusionOk="0">
                  <a:moveTo>
                    <a:pt x="521" y="0"/>
                  </a:moveTo>
                  <a:cubicBezTo>
                    <a:pt x="74" y="0"/>
                    <a:pt x="0" y="708"/>
                    <a:pt x="448" y="771"/>
                  </a:cubicBezTo>
                  <a:cubicBezTo>
                    <a:pt x="470" y="774"/>
                    <a:pt x="491" y="776"/>
                    <a:pt x="511" y="776"/>
                  </a:cubicBezTo>
                  <a:cubicBezTo>
                    <a:pt x="956" y="776"/>
                    <a:pt x="1028" y="100"/>
                    <a:pt x="581" y="4"/>
                  </a:cubicBezTo>
                  <a:cubicBezTo>
                    <a:pt x="561" y="1"/>
                    <a:pt x="540" y="0"/>
                    <a:pt x="52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25" name="Google Shape;8025;p35"/>
            <p:cNvSpPr/>
            <p:nvPr/>
          </p:nvSpPr>
          <p:spPr>
            <a:xfrm>
              <a:off x="1990191" y="1433949"/>
              <a:ext cx="36710" cy="25973"/>
            </a:xfrm>
            <a:custGeom>
              <a:avLst/>
              <a:gdLst/>
              <a:ahLst/>
              <a:cxnLst/>
              <a:rect l="l" t="t" r="r" b="b"/>
              <a:pathLst>
                <a:path w="1027" h="744" extrusionOk="0">
                  <a:moveTo>
                    <a:pt x="521" y="1"/>
                  </a:moveTo>
                  <a:cubicBezTo>
                    <a:pt x="102" y="1"/>
                    <a:pt x="1" y="675"/>
                    <a:pt x="479" y="739"/>
                  </a:cubicBezTo>
                  <a:cubicBezTo>
                    <a:pt x="500" y="742"/>
                    <a:pt x="519" y="743"/>
                    <a:pt x="538" y="743"/>
                  </a:cubicBezTo>
                  <a:cubicBezTo>
                    <a:pt x="954" y="743"/>
                    <a:pt x="1026" y="69"/>
                    <a:pt x="580" y="5"/>
                  </a:cubicBezTo>
                  <a:cubicBezTo>
                    <a:pt x="559" y="2"/>
                    <a:pt x="540" y="1"/>
                    <a:pt x="5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26" name="Google Shape;8026;p35"/>
            <p:cNvSpPr/>
            <p:nvPr/>
          </p:nvSpPr>
          <p:spPr>
            <a:xfrm>
              <a:off x="2008028" y="1513159"/>
              <a:ext cx="36460" cy="26113"/>
            </a:xfrm>
            <a:custGeom>
              <a:avLst/>
              <a:gdLst/>
              <a:ahLst/>
              <a:cxnLst/>
              <a:rect l="l" t="t" r="r" b="b"/>
              <a:pathLst>
                <a:path w="1020" h="748" extrusionOk="0">
                  <a:moveTo>
                    <a:pt x="518" y="0"/>
                  </a:moveTo>
                  <a:cubicBezTo>
                    <a:pt x="73" y="0"/>
                    <a:pt x="1" y="675"/>
                    <a:pt x="447" y="738"/>
                  </a:cubicBezTo>
                  <a:cubicBezTo>
                    <a:pt x="478" y="744"/>
                    <a:pt x="507" y="747"/>
                    <a:pt x="535" y="747"/>
                  </a:cubicBezTo>
                  <a:cubicBezTo>
                    <a:pt x="958" y="747"/>
                    <a:pt x="1019" y="67"/>
                    <a:pt x="581" y="4"/>
                  </a:cubicBezTo>
                  <a:cubicBezTo>
                    <a:pt x="559" y="2"/>
                    <a:pt x="538" y="0"/>
                    <a:pt x="5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27" name="Google Shape;8027;p35"/>
            <p:cNvSpPr/>
            <p:nvPr/>
          </p:nvSpPr>
          <p:spPr>
            <a:xfrm>
              <a:off x="1960380" y="1609788"/>
              <a:ext cx="36710" cy="25973"/>
            </a:xfrm>
            <a:custGeom>
              <a:avLst/>
              <a:gdLst/>
              <a:ahLst/>
              <a:cxnLst/>
              <a:rect l="l" t="t" r="r" b="b"/>
              <a:pathLst>
                <a:path w="1027" h="744" extrusionOk="0">
                  <a:moveTo>
                    <a:pt x="521" y="1"/>
                  </a:moveTo>
                  <a:cubicBezTo>
                    <a:pt x="102" y="1"/>
                    <a:pt x="1" y="675"/>
                    <a:pt x="480" y="739"/>
                  </a:cubicBezTo>
                  <a:cubicBezTo>
                    <a:pt x="500" y="742"/>
                    <a:pt x="519" y="743"/>
                    <a:pt x="538" y="743"/>
                  </a:cubicBezTo>
                  <a:cubicBezTo>
                    <a:pt x="954" y="743"/>
                    <a:pt x="1026" y="69"/>
                    <a:pt x="580" y="5"/>
                  </a:cubicBezTo>
                  <a:cubicBezTo>
                    <a:pt x="559" y="2"/>
                    <a:pt x="540" y="1"/>
                    <a:pt x="521" y="1"/>
                  </a:cubicBezTo>
                  <a:close/>
                </a:path>
              </a:pathLst>
            </a:custGeom>
            <a:solidFill>
              <a:srgbClr val="4F601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28" name="Google Shape;8028;p35"/>
            <p:cNvSpPr/>
            <p:nvPr/>
          </p:nvSpPr>
          <p:spPr>
            <a:xfrm>
              <a:off x="1875699" y="1546916"/>
              <a:ext cx="36674" cy="25938"/>
            </a:xfrm>
            <a:custGeom>
              <a:avLst/>
              <a:gdLst/>
              <a:ahLst/>
              <a:cxnLst/>
              <a:rect l="l" t="t" r="r" b="b"/>
              <a:pathLst>
                <a:path w="1026" h="743" extrusionOk="0">
                  <a:moveTo>
                    <a:pt x="488" y="1"/>
                  </a:moveTo>
                  <a:cubicBezTo>
                    <a:pt x="72" y="1"/>
                    <a:pt x="0" y="675"/>
                    <a:pt x="447" y="739"/>
                  </a:cubicBezTo>
                  <a:cubicBezTo>
                    <a:pt x="467" y="742"/>
                    <a:pt x="487" y="743"/>
                    <a:pt x="506" y="743"/>
                  </a:cubicBezTo>
                  <a:cubicBezTo>
                    <a:pt x="924" y="743"/>
                    <a:pt x="1026" y="69"/>
                    <a:pt x="547" y="5"/>
                  </a:cubicBezTo>
                  <a:cubicBezTo>
                    <a:pt x="527" y="2"/>
                    <a:pt x="507" y="1"/>
                    <a:pt x="4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29" name="Google Shape;8029;p35"/>
            <p:cNvSpPr/>
            <p:nvPr/>
          </p:nvSpPr>
          <p:spPr>
            <a:xfrm>
              <a:off x="1924599" y="1487535"/>
              <a:ext cx="36746" cy="27090"/>
            </a:xfrm>
            <a:custGeom>
              <a:avLst/>
              <a:gdLst/>
              <a:ahLst/>
              <a:cxnLst/>
              <a:rect l="l" t="t" r="r" b="b"/>
              <a:pathLst>
                <a:path w="1028" h="776" extrusionOk="0">
                  <a:moveTo>
                    <a:pt x="523" y="1"/>
                  </a:moveTo>
                  <a:cubicBezTo>
                    <a:pt x="103" y="1"/>
                    <a:pt x="0" y="708"/>
                    <a:pt x="480" y="772"/>
                  </a:cubicBezTo>
                  <a:cubicBezTo>
                    <a:pt x="499" y="775"/>
                    <a:pt x="518" y="776"/>
                    <a:pt x="536" y="776"/>
                  </a:cubicBezTo>
                  <a:cubicBezTo>
                    <a:pt x="954" y="776"/>
                    <a:pt x="1027" y="69"/>
                    <a:pt x="580" y="5"/>
                  </a:cubicBezTo>
                  <a:cubicBezTo>
                    <a:pt x="560" y="2"/>
                    <a:pt x="542" y="1"/>
                    <a:pt x="5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30" name="Google Shape;8030;p35"/>
            <p:cNvSpPr/>
            <p:nvPr/>
          </p:nvSpPr>
          <p:spPr>
            <a:xfrm>
              <a:off x="1866191" y="1410665"/>
              <a:ext cx="36710" cy="25973"/>
            </a:xfrm>
            <a:custGeom>
              <a:avLst/>
              <a:gdLst/>
              <a:ahLst/>
              <a:cxnLst/>
              <a:rect l="l" t="t" r="r" b="b"/>
              <a:pathLst>
                <a:path w="1027" h="744" extrusionOk="0">
                  <a:moveTo>
                    <a:pt x="521" y="1"/>
                  </a:moveTo>
                  <a:cubicBezTo>
                    <a:pt x="102" y="1"/>
                    <a:pt x="1" y="675"/>
                    <a:pt x="479" y="739"/>
                  </a:cubicBezTo>
                  <a:cubicBezTo>
                    <a:pt x="500" y="742"/>
                    <a:pt x="519" y="743"/>
                    <a:pt x="538" y="743"/>
                  </a:cubicBezTo>
                  <a:cubicBezTo>
                    <a:pt x="954" y="743"/>
                    <a:pt x="1026" y="69"/>
                    <a:pt x="579" y="5"/>
                  </a:cubicBezTo>
                  <a:cubicBezTo>
                    <a:pt x="559" y="2"/>
                    <a:pt x="540" y="1"/>
                    <a:pt x="5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31" name="Google Shape;8031;p35"/>
            <p:cNvSpPr/>
            <p:nvPr/>
          </p:nvSpPr>
          <p:spPr>
            <a:xfrm>
              <a:off x="1798561" y="1499020"/>
              <a:ext cx="36353" cy="26113"/>
            </a:xfrm>
            <a:custGeom>
              <a:avLst/>
              <a:gdLst/>
              <a:ahLst/>
              <a:cxnLst/>
              <a:rect l="l" t="t" r="r" b="b"/>
              <a:pathLst>
                <a:path w="1017" h="748" extrusionOk="0">
                  <a:moveTo>
                    <a:pt x="488" y="0"/>
                  </a:moveTo>
                  <a:cubicBezTo>
                    <a:pt x="89" y="0"/>
                    <a:pt x="0" y="680"/>
                    <a:pt x="470" y="743"/>
                  </a:cubicBezTo>
                  <a:cubicBezTo>
                    <a:pt x="490" y="746"/>
                    <a:pt x="510" y="747"/>
                    <a:pt x="529" y="747"/>
                  </a:cubicBezTo>
                  <a:cubicBezTo>
                    <a:pt x="945" y="747"/>
                    <a:pt x="1017" y="73"/>
                    <a:pt x="570" y="9"/>
                  </a:cubicBezTo>
                  <a:cubicBezTo>
                    <a:pt x="542" y="3"/>
                    <a:pt x="514" y="0"/>
                    <a:pt x="4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32" name="Google Shape;8032;p35"/>
            <p:cNvSpPr/>
            <p:nvPr/>
          </p:nvSpPr>
          <p:spPr>
            <a:xfrm>
              <a:off x="1761207" y="1424663"/>
              <a:ext cx="36746" cy="25938"/>
            </a:xfrm>
            <a:custGeom>
              <a:avLst/>
              <a:gdLst/>
              <a:ahLst/>
              <a:cxnLst/>
              <a:rect l="l" t="t" r="r" b="b"/>
              <a:pathLst>
                <a:path w="1028" h="743" extrusionOk="0">
                  <a:moveTo>
                    <a:pt x="518" y="0"/>
                  </a:moveTo>
                  <a:cubicBezTo>
                    <a:pt x="73" y="0"/>
                    <a:pt x="1" y="674"/>
                    <a:pt x="448" y="738"/>
                  </a:cubicBezTo>
                  <a:cubicBezTo>
                    <a:pt x="469" y="741"/>
                    <a:pt x="490" y="742"/>
                    <a:pt x="510" y="742"/>
                  </a:cubicBezTo>
                  <a:cubicBezTo>
                    <a:pt x="956" y="742"/>
                    <a:pt x="1028" y="68"/>
                    <a:pt x="581" y="4"/>
                  </a:cubicBezTo>
                  <a:cubicBezTo>
                    <a:pt x="559" y="1"/>
                    <a:pt x="538" y="0"/>
                    <a:pt x="5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33" name="Google Shape;8033;p35"/>
            <p:cNvSpPr/>
            <p:nvPr/>
          </p:nvSpPr>
          <p:spPr>
            <a:xfrm>
              <a:off x="1682817" y="1458246"/>
              <a:ext cx="36460" cy="26113"/>
            </a:xfrm>
            <a:custGeom>
              <a:avLst/>
              <a:gdLst/>
              <a:ahLst/>
              <a:cxnLst/>
              <a:rect l="l" t="t" r="r" b="b"/>
              <a:pathLst>
                <a:path w="1020" h="748" extrusionOk="0">
                  <a:moveTo>
                    <a:pt x="485" y="1"/>
                  </a:moveTo>
                  <a:cubicBezTo>
                    <a:pt x="62" y="1"/>
                    <a:pt x="0" y="681"/>
                    <a:pt x="439" y="744"/>
                  </a:cubicBezTo>
                  <a:cubicBezTo>
                    <a:pt x="461" y="746"/>
                    <a:pt x="482" y="748"/>
                    <a:pt x="502" y="748"/>
                  </a:cubicBezTo>
                  <a:cubicBezTo>
                    <a:pt x="947" y="748"/>
                    <a:pt x="1019" y="74"/>
                    <a:pt x="572" y="10"/>
                  </a:cubicBezTo>
                  <a:cubicBezTo>
                    <a:pt x="542" y="4"/>
                    <a:pt x="513" y="1"/>
                    <a:pt x="48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34" name="Google Shape;8034;p35"/>
            <p:cNvSpPr/>
            <p:nvPr/>
          </p:nvSpPr>
          <p:spPr>
            <a:xfrm>
              <a:off x="1646750" y="1413004"/>
              <a:ext cx="36674" cy="25938"/>
            </a:xfrm>
            <a:custGeom>
              <a:avLst/>
              <a:gdLst/>
              <a:ahLst/>
              <a:cxnLst/>
              <a:rect l="l" t="t" r="r" b="b"/>
              <a:pathLst>
                <a:path w="1026" h="743" extrusionOk="0">
                  <a:moveTo>
                    <a:pt x="489" y="0"/>
                  </a:moveTo>
                  <a:cubicBezTo>
                    <a:pt x="73" y="0"/>
                    <a:pt x="1" y="675"/>
                    <a:pt x="447" y="739"/>
                  </a:cubicBezTo>
                  <a:cubicBezTo>
                    <a:pt x="468" y="742"/>
                    <a:pt x="487" y="743"/>
                    <a:pt x="506" y="743"/>
                  </a:cubicBezTo>
                  <a:cubicBezTo>
                    <a:pt x="925" y="743"/>
                    <a:pt x="1026" y="69"/>
                    <a:pt x="547" y="5"/>
                  </a:cubicBezTo>
                  <a:cubicBezTo>
                    <a:pt x="527" y="2"/>
                    <a:pt x="507" y="0"/>
                    <a:pt x="4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35" name="Google Shape;8035;p35"/>
            <p:cNvSpPr/>
            <p:nvPr/>
          </p:nvSpPr>
          <p:spPr>
            <a:xfrm>
              <a:off x="2094353" y="1308904"/>
              <a:ext cx="91865" cy="91778"/>
            </a:xfrm>
            <a:custGeom>
              <a:avLst/>
              <a:gdLst/>
              <a:ahLst/>
              <a:cxnLst/>
              <a:rect l="l" t="t" r="r" b="b"/>
              <a:pathLst>
                <a:path w="2570" h="2629" extrusionOk="0">
                  <a:moveTo>
                    <a:pt x="2036" y="0"/>
                  </a:moveTo>
                  <a:cubicBezTo>
                    <a:pt x="1914" y="0"/>
                    <a:pt x="1794" y="44"/>
                    <a:pt x="1702" y="151"/>
                  </a:cubicBezTo>
                  <a:cubicBezTo>
                    <a:pt x="1235" y="718"/>
                    <a:pt x="734" y="1252"/>
                    <a:pt x="167" y="1753"/>
                  </a:cubicBezTo>
                  <a:cubicBezTo>
                    <a:pt x="67" y="1819"/>
                    <a:pt x="1" y="1986"/>
                    <a:pt x="1" y="2119"/>
                  </a:cubicBezTo>
                  <a:cubicBezTo>
                    <a:pt x="1" y="2253"/>
                    <a:pt x="67" y="2386"/>
                    <a:pt x="167" y="2486"/>
                  </a:cubicBezTo>
                  <a:cubicBezTo>
                    <a:pt x="250" y="2569"/>
                    <a:pt x="355" y="2629"/>
                    <a:pt x="464" y="2629"/>
                  </a:cubicBezTo>
                  <a:cubicBezTo>
                    <a:pt x="487" y="2629"/>
                    <a:pt x="511" y="2626"/>
                    <a:pt x="534" y="2620"/>
                  </a:cubicBezTo>
                  <a:cubicBezTo>
                    <a:pt x="668" y="2620"/>
                    <a:pt x="801" y="2586"/>
                    <a:pt x="901" y="2486"/>
                  </a:cubicBezTo>
                  <a:cubicBezTo>
                    <a:pt x="1468" y="1986"/>
                    <a:pt x="1935" y="1452"/>
                    <a:pt x="2436" y="885"/>
                  </a:cubicBezTo>
                  <a:cubicBezTo>
                    <a:pt x="2536" y="785"/>
                    <a:pt x="2569" y="652"/>
                    <a:pt x="2569" y="518"/>
                  </a:cubicBezTo>
                  <a:cubicBezTo>
                    <a:pt x="2569" y="385"/>
                    <a:pt x="2536" y="251"/>
                    <a:pt x="2436" y="151"/>
                  </a:cubicBezTo>
                  <a:cubicBezTo>
                    <a:pt x="2327" y="61"/>
                    <a:pt x="2180" y="0"/>
                    <a:pt x="20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36" name="Google Shape;8036;p35"/>
            <p:cNvSpPr/>
            <p:nvPr/>
          </p:nvSpPr>
          <p:spPr>
            <a:xfrm>
              <a:off x="1979897" y="1250884"/>
              <a:ext cx="118066" cy="117821"/>
            </a:xfrm>
            <a:custGeom>
              <a:avLst/>
              <a:gdLst/>
              <a:ahLst/>
              <a:cxnLst/>
              <a:rect l="l" t="t" r="r" b="b"/>
              <a:pathLst>
                <a:path w="3303" h="3375" extrusionOk="0">
                  <a:moveTo>
                    <a:pt x="2068" y="512"/>
                  </a:moveTo>
                  <a:lnTo>
                    <a:pt x="2035" y="579"/>
                  </a:lnTo>
                  <a:cubicBezTo>
                    <a:pt x="2044" y="561"/>
                    <a:pt x="2055" y="546"/>
                    <a:pt x="2068" y="531"/>
                  </a:cubicBezTo>
                  <a:lnTo>
                    <a:pt x="2068" y="531"/>
                  </a:lnTo>
                  <a:cubicBezTo>
                    <a:pt x="2068" y="526"/>
                    <a:pt x="2068" y="520"/>
                    <a:pt x="2068" y="512"/>
                  </a:cubicBezTo>
                  <a:close/>
                  <a:moveTo>
                    <a:pt x="2740" y="0"/>
                  </a:moveTo>
                  <a:cubicBezTo>
                    <a:pt x="2553" y="0"/>
                    <a:pt x="2362" y="82"/>
                    <a:pt x="2269" y="246"/>
                  </a:cubicBezTo>
                  <a:cubicBezTo>
                    <a:pt x="2235" y="312"/>
                    <a:pt x="2202" y="346"/>
                    <a:pt x="2168" y="412"/>
                  </a:cubicBezTo>
                  <a:cubicBezTo>
                    <a:pt x="2144" y="461"/>
                    <a:pt x="2102" y="492"/>
                    <a:pt x="2068" y="531"/>
                  </a:cubicBezTo>
                  <a:lnTo>
                    <a:pt x="2068" y="531"/>
                  </a:lnTo>
                  <a:cubicBezTo>
                    <a:pt x="2067" y="548"/>
                    <a:pt x="2061" y="554"/>
                    <a:pt x="2035" y="579"/>
                  </a:cubicBezTo>
                  <a:cubicBezTo>
                    <a:pt x="2002" y="613"/>
                    <a:pt x="2002" y="613"/>
                    <a:pt x="1968" y="646"/>
                  </a:cubicBezTo>
                  <a:cubicBezTo>
                    <a:pt x="1935" y="679"/>
                    <a:pt x="1902" y="746"/>
                    <a:pt x="1835" y="779"/>
                  </a:cubicBezTo>
                  <a:cubicBezTo>
                    <a:pt x="1668" y="979"/>
                    <a:pt x="1468" y="1146"/>
                    <a:pt x="1301" y="1346"/>
                  </a:cubicBezTo>
                  <a:cubicBezTo>
                    <a:pt x="868" y="1713"/>
                    <a:pt x="467" y="2114"/>
                    <a:pt x="167" y="2581"/>
                  </a:cubicBezTo>
                  <a:cubicBezTo>
                    <a:pt x="0" y="2814"/>
                    <a:pt x="100" y="3181"/>
                    <a:pt x="367" y="3314"/>
                  </a:cubicBezTo>
                  <a:cubicBezTo>
                    <a:pt x="439" y="3355"/>
                    <a:pt x="516" y="3374"/>
                    <a:pt x="594" y="3374"/>
                  </a:cubicBezTo>
                  <a:cubicBezTo>
                    <a:pt x="772" y="3374"/>
                    <a:pt x="952" y="3276"/>
                    <a:pt x="1068" y="3114"/>
                  </a:cubicBezTo>
                  <a:cubicBezTo>
                    <a:pt x="1101" y="3048"/>
                    <a:pt x="1134" y="3014"/>
                    <a:pt x="1168" y="2948"/>
                  </a:cubicBezTo>
                  <a:cubicBezTo>
                    <a:pt x="1201" y="2914"/>
                    <a:pt x="1234" y="2881"/>
                    <a:pt x="1234" y="2881"/>
                  </a:cubicBezTo>
                  <a:cubicBezTo>
                    <a:pt x="1335" y="2747"/>
                    <a:pt x="1435" y="2681"/>
                    <a:pt x="1501" y="2581"/>
                  </a:cubicBezTo>
                  <a:cubicBezTo>
                    <a:pt x="1701" y="2380"/>
                    <a:pt x="1902" y="2214"/>
                    <a:pt x="2102" y="2014"/>
                  </a:cubicBezTo>
                  <a:cubicBezTo>
                    <a:pt x="2502" y="1647"/>
                    <a:pt x="2869" y="1246"/>
                    <a:pt x="3169" y="779"/>
                  </a:cubicBezTo>
                  <a:cubicBezTo>
                    <a:pt x="3303" y="546"/>
                    <a:pt x="3236" y="179"/>
                    <a:pt x="2969" y="45"/>
                  </a:cubicBezTo>
                  <a:cubicBezTo>
                    <a:pt x="2899" y="15"/>
                    <a:pt x="2820" y="0"/>
                    <a:pt x="274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37" name="Google Shape;8037;p35"/>
            <p:cNvSpPr/>
            <p:nvPr/>
          </p:nvSpPr>
          <p:spPr>
            <a:xfrm>
              <a:off x="1926243" y="1234686"/>
              <a:ext cx="76351" cy="78478"/>
            </a:xfrm>
            <a:custGeom>
              <a:avLst/>
              <a:gdLst/>
              <a:ahLst/>
              <a:cxnLst/>
              <a:rect l="l" t="t" r="r" b="b"/>
              <a:pathLst>
                <a:path w="2136" h="2248" extrusionOk="0">
                  <a:moveTo>
                    <a:pt x="1684" y="0"/>
                  </a:moveTo>
                  <a:cubicBezTo>
                    <a:pt x="1658" y="0"/>
                    <a:pt x="1631" y="3"/>
                    <a:pt x="1601" y="9"/>
                  </a:cubicBezTo>
                  <a:cubicBezTo>
                    <a:pt x="1501" y="9"/>
                    <a:pt x="1334" y="42"/>
                    <a:pt x="1268" y="143"/>
                  </a:cubicBezTo>
                  <a:cubicBezTo>
                    <a:pt x="867" y="576"/>
                    <a:pt x="434" y="976"/>
                    <a:pt x="67" y="1443"/>
                  </a:cubicBezTo>
                  <a:cubicBezTo>
                    <a:pt x="0" y="1544"/>
                    <a:pt x="0" y="1744"/>
                    <a:pt x="34" y="1844"/>
                  </a:cubicBezTo>
                  <a:cubicBezTo>
                    <a:pt x="67" y="1977"/>
                    <a:pt x="167" y="2111"/>
                    <a:pt x="267" y="2177"/>
                  </a:cubicBezTo>
                  <a:cubicBezTo>
                    <a:pt x="350" y="2219"/>
                    <a:pt x="432" y="2247"/>
                    <a:pt x="514" y="2247"/>
                  </a:cubicBezTo>
                  <a:cubicBezTo>
                    <a:pt x="565" y="2247"/>
                    <a:pt x="616" y="2236"/>
                    <a:pt x="667" y="2211"/>
                  </a:cubicBezTo>
                  <a:cubicBezTo>
                    <a:pt x="801" y="2177"/>
                    <a:pt x="901" y="2077"/>
                    <a:pt x="968" y="1977"/>
                  </a:cubicBezTo>
                  <a:cubicBezTo>
                    <a:pt x="1268" y="1577"/>
                    <a:pt x="1668" y="1243"/>
                    <a:pt x="1968" y="876"/>
                  </a:cubicBezTo>
                  <a:cubicBezTo>
                    <a:pt x="2068" y="776"/>
                    <a:pt x="2135" y="643"/>
                    <a:pt x="2135" y="509"/>
                  </a:cubicBezTo>
                  <a:cubicBezTo>
                    <a:pt x="2135" y="376"/>
                    <a:pt x="2068" y="243"/>
                    <a:pt x="1968" y="143"/>
                  </a:cubicBezTo>
                  <a:cubicBezTo>
                    <a:pt x="1886" y="60"/>
                    <a:pt x="1804" y="0"/>
                    <a:pt x="168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38" name="Google Shape;8038;p35"/>
            <p:cNvSpPr/>
            <p:nvPr/>
          </p:nvSpPr>
          <p:spPr>
            <a:xfrm>
              <a:off x="1837988" y="1173281"/>
              <a:ext cx="93044" cy="95269"/>
            </a:xfrm>
            <a:custGeom>
              <a:avLst/>
              <a:gdLst/>
              <a:ahLst/>
              <a:cxnLst/>
              <a:rect l="l" t="t" r="r" b="b"/>
              <a:pathLst>
                <a:path w="2603" h="2729" extrusionOk="0">
                  <a:moveTo>
                    <a:pt x="1997" y="0"/>
                  </a:moveTo>
                  <a:cubicBezTo>
                    <a:pt x="1817" y="0"/>
                    <a:pt x="1646" y="89"/>
                    <a:pt x="1535" y="267"/>
                  </a:cubicBezTo>
                  <a:cubicBezTo>
                    <a:pt x="1510" y="317"/>
                    <a:pt x="1467" y="385"/>
                    <a:pt x="1419" y="444"/>
                  </a:cubicBezTo>
                  <a:lnTo>
                    <a:pt x="1419" y="444"/>
                  </a:lnTo>
                  <a:cubicBezTo>
                    <a:pt x="1429" y="430"/>
                    <a:pt x="1435" y="415"/>
                    <a:pt x="1435" y="400"/>
                  </a:cubicBezTo>
                  <a:lnTo>
                    <a:pt x="1435" y="400"/>
                  </a:lnTo>
                  <a:cubicBezTo>
                    <a:pt x="1035" y="934"/>
                    <a:pt x="534" y="1368"/>
                    <a:pt x="168" y="1935"/>
                  </a:cubicBezTo>
                  <a:cubicBezTo>
                    <a:pt x="1" y="2168"/>
                    <a:pt x="101" y="2535"/>
                    <a:pt x="334" y="2669"/>
                  </a:cubicBezTo>
                  <a:cubicBezTo>
                    <a:pt x="416" y="2710"/>
                    <a:pt x="501" y="2729"/>
                    <a:pt x="584" y="2729"/>
                  </a:cubicBezTo>
                  <a:cubicBezTo>
                    <a:pt x="772" y="2729"/>
                    <a:pt x="952" y="2631"/>
                    <a:pt x="1068" y="2469"/>
                  </a:cubicBezTo>
                  <a:cubicBezTo>
                    <a:pt x="1090" y="2402"/>
                    <a:pt x="1127" y="2351"/>
                    <a:pt x="1169" y="2294"/>
                  </a:cubicBezTo>
                  <a:lnTo>
                    <a:pt x="1169" y="2294"/>
                  </a:lnTo>
                  <a:cubicBezTo>
                    <a:pt x="1168" y="2297"/>
                    <a:pt x="1168" y="2299"/>
                    <a:pt x="1168" y="2302"/>
                  </a:cubicBezTo>
                  <a:cubicBezTo>
                    <a:pt x="1569" y="1801"/>
                    <a:pt x="2069" y="1334"/>
                    <a:pt x="2436" y="767"/>
                  </a:cubicBezTo>
                  <a:cubicBezTo>
                    <a:pt x="2603" y="534"/>
                    <a:pt x="2503" y="200"/>
                    <a:pt x="2269" y="67"/>
                  </a:cubicBezTo>
                  <a:cubicBezTo>
                    <a:pt x="2180" y="22"/>
                    <a:pt x="2087" y="0"/>
                    <a:pt x="199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39" name="Google Shape;8039;p35"/>
            <p:cNvSpPr/>
            <p:nvPr/>
          </p:nvSpPr>
          <p:spPr>
            <a:xfrm>
              <a:off x="1785549" y="1147203"/>
              <a:ext cx="54869" cy="60324"/>
            </a:xfrm>
            <a:custGeom>
              <a:avLst/>
              <a:gdLst/>
              <a:ahLst/>
              <a:cxnLst/>
              <a:rect l="l" t="t" r="r" b="b"/>
              <a:pathLst>
                <a:path w="1535" h="1728" extrusionOk="0">
                  <a:moveTo>
                    <a:pt x="975" y="0"/>
                  </a:moveTo>
                  <a:cubicBezTo>
                    <a:pt x="939" y="0"/>
                    <a:pt x="903" y="4"/>
                    <a:pt x="867" y="13"/>
                  </a:cubicBezTo>
                  <a:cubicBezTo>
                    <a:pt x="734" y="47"/>
                    <a:pt x="600" y="147"/>
                    <a:pt x="534" y="247"/>
                  </a:cubicBezTo>
                  <a:cubicBezTo>
                    <a:pt x="434" y="514"/>
                    <a:pt x="234" y="714"/>
                    <a:pt x="67" y="947"/>
                  </a:cubicBezTo>
                  <a:cubicBezTo>
                    <a:pt x="33" y="1014"/>
                    <a:pt x="0" y="1081"/>
                    <a:pt x="0" y="1147"/>
                  </a:cubicBezTo>
                  <a:cubicBezTo>
                    <a:pt x="0" y="1214"/>
                    <a:pt x="0" y="1281"/>
                    <a:pt x="0" y="1348"/>
                  </a:cubicBezTo>
                  <a:cubicBezTo>
                    <a:pt x="33" y="1414"/>
                    <a:pt x="67" y="1481"/>
                    <a:pt x="100" y="1514"/>
                  </a:cubicBezTo>
                  <a:cubicBezTo>
                    <a:pt x="133" y="1581"/>
                    <a:pt x="200" y="1614"/>
                    <a:pt x="234" y="1648"/>
                  </a:cubicBezTo>
                  <a:cubicBezTo>
                    <a:pt x="331" y="1697"/>
                    <a:pt x="429" y="1728"/>
                    <a:pt x="527" y="1728"/>
                  </a:cubicBezTo>
                  <a:cubicBezTo>
                    <a:pt x="562" y="1728"/>
                    <a:pt x="598" y="1723"/>
                    <a:pt x="634" y="1715"/>
                  </a:cubicBezTo>
                  <a:cubicBezTo>
                    <a:pt x="701" y="1681"/>
                    <a:pt x="734" y="1681"/>
                    <a:pt x="767" y="1648"/>
                  </a:cubicBezTo>
                  <a:cubicBezTo>
                    <a:pt x="867" y="1614"/>
                    <a:pt x="901" y="1548"/>
                    <a:pt x="967" y="1481"/>
                  </a:cubicBezTo>
                  <a:cubicBezTo>
                    <a:pt x="1134" y="1248"/>
                    <a:pt x="1301" y="1014"/>
                    <a:pt x="1434" y="781"/>
                  </a:cubicBezTo>
                  <a:cubicBezTo>
                    <a:pt x="1468" y="714"/>
                    <a:pt x="1501" y="647"/>
                    <a:pt x="1501" y="580"/>
                  </a:cubicBezTo>
                  <a:cubicBezTo>
                    <a:pt x="1534" y="514"/>
                    <a:pt x="1534" y="447"/>
                    <a:pt x="1501" y="380"/>
                  </a:cubicBezTo>
                  <a:cubicBezTo>
                    <a:pt x="1468" y="314"/>
                    <a:pt x="1468" y="247"/>
                    <a:pt x="1401" y="213"/>
                  </a:cubicBezTo>
                  <a:cubicBezTo>
                    <a:pt x="1368" y="147"/>
                    <a:pt x="1334" y="113"/>
                    <a:pt x="1268" y="80"/>
                  </a:cubicBezTo>
                  <a:cubicBezTo>
                    <a:pt x="1170" y="31"/>
                    <a:pt x="1072" y="0"/>
                    <a:pt x="97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40" name="Google Shape;8040;p35"/>
            <p:cNvSpPr/>
            <p:nvPr/>
          </p:nvSpPr>
          <p:spPr>
            <a:xfrm>
              <a:off x="2183788" y="1367028"/>
              <a:ext cx="59658" cy="70623"/>
            </a:xfrm>
            <a:custGeom>
              <a:avLst/>
              <a:gdLst/>
              <a:ahLst/>
              <a:cxnLst/>
              <a:rect l="l" t="t" r="r" b="b"/>
              <a:pathLst>
                <a:path w="1669" h="2023" extrusionOk="0">
                  <a:moveTo>
                    <a:pt x="1121" y="1"/>
                  </a:moveTo>
                  <a:cubicBezTo>
                    <a:pt x="1037" y="1"/>
                    <a:pt x="952" y="24"/>
                    <a:pt x="868" y="88"/>
                  </a:cubicBezTo>
                  <a:cubicBezTo>
                    <a:pt x="768" y="154"/>
                    <a:pt x="667" y="254"/>
                    <a:pt x="634" y="388"/>
                  </a:cubicBezTo>
                  <a:cubicBezTo>
                    <a:pt x="547" y="591"/>
                    <a:pt x="434" y="795"/>
                    <a:pt x="296" y="977"/>
                  </a:cubicBezTo>
                  <a:lnTo>
                    <a:pt x="296" y="977"/>
                  </a:lnTo>
                  <a:cubicBezTo>
                    <a:pt x="299" y="969"/>
                    <a:pt x="301" y="962"/>
                    <a:pt x="301" y="955"/>
                  </a:cubicBezTo>
                  <a:lnTo>
                    <a:pt x="301" y="955"/>
                  </a:lnTo>
                  <a:cubicBezTo>
                    <a:pt x="293" y="971"/>
                    <a:pt x="285" y="986"/>
                    <a:pt x="276" y="1002"/>
                  </a:cubicBezTo>
                  <a:lnTo>
                    <a:pt x="276" y="1002"/>
                  </a:lnTo>
                  <a:cubicBezTo>
                    <a:pt x="263" y="1020"/>
                    <a:pt x="248" y="1038"/>
                    <a:pt x="234" y="1055"/>
                  </a:cubicBezTo>
                  <a:cubicBezTo>
                    <a:pt x="245" y="1044"/>
                    <a:pt x="256" y="1033"/>
                    <a:pt x="266" y="1022"/>
                  </a:cubicBezTo>
                  <a:lnTo>
                    <a:pt x="266" y="1022"/>
                  </a:lnTo>
                  <a:cubicBezTo>
                    <a:pt x="241" y="1066"/>
                    <a:pt x="212" y="1110"/>
                    <a:pt x="167" y="1155"/>
                  </a:cubicBezTo>
                  <a:cubicBezTo>
                    <a:pt x="134" y="1188"/>
                    <a:pt x="67" y="1255"/>
                    <a:pt x="67" y="1322"/>
                  </a:cubicBezTo>
                  <a:cubicBezTo>
                    <a:pt x="34" y="1355"/>
                    <a:pt x="0" y="1422"/>
                    <a:pt x="0" y="1522"/>
                  </a:cubicBezTo>
                  <a:cubicBezTo>
                    <a:pt x="0" y="1622"/>
                    <a:pt x="67" y="1789"/>
                    <a:pt x="167" y="1855"/>
                  </a:cubicBezTo>
                  <a:cubicBezTo>
                    <a:pt x="267" y="1956"/>
                    <a:pt x="401" y="2022"/>
                    <a:pt x="534" y="2022"/>
                  </a:cubicBezTo>
                  <a:cubicBezTo>
                    <a:pt x="667" y="2022"/>
                    <a:pt x="834" y="1989"/>
                    <a:pt x="901" y="1855"/>
                  </a:cubicBezTo>
                  <a:cubicBezTo>
                    <a:pt x="1068" y="1689"/>
                    <a:pt x="1201" y="1489"/>
                    <a:pt x="1335" y="1288"/>
                  </a:cubicBezTo>
                  <a:cubicBezTo>
                    <a:pt x="1468" y="1088"/>
                    <a:pt x="1568" y="888"/>
                    <a:pt x="1635" y="655"/>
                  </a:cubicBezTo>
                  <a:cubicBezTo>
                    <a:pt x="1668" y="555"/>
                    <a:pt x="1635" y="388"/>
                    <a:pt x="1568" y="254"/>
                  </a:cubicBezTo>
                  <a:cubicBezTo>
                    <a:pt x="1535" y="154"/>
                    <a:pt x="1401" y="54"/>
                    <a:pt x="1268" y="21"/>
                  </a:cubicBezTo>
                  <a:cubicBezTo>
                    <a:pt x="1219" y="9"/>
                    <a:pt x="1170" y="1"/>
                    <a:pt x="11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41" name="Google Shape;8041;p35"/>
            <p:cNvSpPr/>
            <p:nvPr/>
          </p:nvSpPr>
          <p:spPr>
            <a:xfrm>
              <a:off x="2695304" y="943716"/>
              <a:ext cx="916966" cy="677917"/>
            </a:xfrm>
            <a:custGeom>
              <a:avLst/>
              <a:gdLst/>
              <a:ahLst/>
              <a:cxnLst/>
              <a:rect l="l" t="t" r="r" b="b"/>
              <a:pathLst>
                <a:path w="25653" h="19419" extrusionOk="0">
                  <a:moveTo>
                    <a:pt x="14942" y="1"/>
                  </a:moveTo>
                  <a:cubicBezTo>
                    <a:pt x="12715" y="1"/>
                    <a:pt x="11194" y="4191"/>
                    <a:pt x="10541" y="5776"/>
                  </a:cubicBezTo>
                  <a:cubicBezTo>
                    <a:pt x="9741" y="7877"/>
                    <a:pt x="9641" y="10079"/>
                    <a:pt x="9040" y="12180"/>
                  </a:cubicBezTo>
                  <a:cubicBezTo>
                    <a:pt x="8390" y="10507"/>
                    <a:pt x="6962" y="3138"/>
                    <a:pt x="4331" y="3138"/>
                  </a:cubicBezTo>
                  <a:cubicBezTo>
                    <a:pt x="4129" y="3138"/>
                    <a:pt x="3920" y="3181"/>
                    <a:pt x="3703" y="3274"/>
                  </a:cubicBezTo>
                  <a:cubicBezTo>
                    <a:pt x="1" y="4875"/>
                    <a:pt x="4504" y="13815"/>
                    <a:pt x="5104" y="16316"/>
                  </a:cubicBezTo>
                  <a:lnTo>
                    <a:pt x="14544" y="19419"/>
                  </a:lnTo>
                  <a:cubicBezTo>
                    <a:pt x="16446" y="18485"/>
                    <a:pt x="18247" y="17084"/>
                    <a:pt x="19948" y="15783"/>
                  </a:cubicBezTo>
                  <a:cubicBezTo>
                    <a:pt x="21249" y="14782"/>
                    <a:pt x="25252" y="12180"/>
                    <a:pt x="25452" y="10479"/>
                  </a:cubicBezTo>
                  <a:cubicBezTo>
                    <a:pt x="25652" y="8611"/>
                    <a:pt x="24118" y="8033"/>
                    <a:pt x="22598" y="8033"/>
                  </a:cubicBezTo>
                  <a:cubicBezTo>
                    <a:pt x="21838" y="8033"/>
                    <a:pt x="21082" y="8177"/>
                    <a:pt x="20549" y="8377"/>
                  </a:cubicBezTo>
                  <a:cubicBezTo>
                    <a:pt x="18447" y="9178"/>
                    <a:pt x="16145" y="10679"/>
                    <a:pt x="14945" y="12580"/>
                  </a:cubicBezTo>
                  <a:cubicBezTo>
                    <a:pt x="15245" y="10479"/>
                    <a:pt x="18747" y="972"/>
                    <a:pt x="15445" y="72"/>
                  </a:cubicBezTo>
                  <a:cubicBezTo>
                    <a:pt x="15274" y="24"/>
                    <a:pt x="15106" y="1"/>
                    <a:pt x="149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42" name="Google Shape;8042;p35"/>
            <p:cNvSpPr/>
            <p:nvPr/>
          </p:nvSpPr>
          <p:spPr>
            <a:xfrm>
              <a:off x="2827669" y="1128003"/>
              <a:ext cx="179368" cy="430510"/>
            </a:xfrm>
            <a:custGeom>
              <a:avLst/>
              <a:gdLst/>
              <a:ahLst/>
              <a:cxnLst/>
              <a:rect l="l" t="t" r="r" b="b"/>
              <a:pathLst>
                <a:path w="5018" h="12332" extrusionOk="0">
                  <a:moveTo>
                    <a:pt x="630" y="1"/>
                  </a:moveTo>
                  <a:cubicBezTo>
                    <a:pt x="321" y="1"/>
                    <a:pt x="0" y="249"/>
                    <a:pt x="100" y="630"/>
                  </a:cubicBezTo>
                  <a:cubicBezTo>
                    <a:pt x="1234" y="4466"/>
                    <a:pt x="3102" y="8035"/>
                    <a:pt x="3903" y="11971"/>
                  </a:cubicBezTo>
                  <a:cubicBezTo>
                    <a:pt x="3969" y="12222"/>
                    <a:pt x="4165" y="12332"/>
                    <a:pt x="4370" y="12332"/>
                  </a:cubicBezTo>
                  <a:cubicBezTo>
                    <a:pt x="4684" y="12332"/>
                    <a:pt x="5018" y="12075"/>
                    <a:pt x="4937" y="11671"/>
                  </a:cubicBezTo>
                  <a:cubicBezTo>
                    <a:pt x="4103" y="7768"/>
                    <a:pt x="2235" y="4199"/>
                    <a:pt x="1101" y="363"/>
                  </a:cubicBezTo>
                  <a:cubicBezTo>
                    <a:pt x="1034" y="110"/>
                    <a:pt x="835" y="1"/>
                    <a:pt x="6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43" name="Google Shape;8043;p35"/>
            <p:cNvSpPr/>
            <p:nvPr/>
          </p:nvSpPr>
          <p:spPr>
            <a:xfrm>
              <a:off x="3036529" y="1022716"/>
              <a:ext cx="188698" cy="567253"/>
            </a:xfrm>
            <a:custGeom>
              <a:avLst/>
              <a:gdLst/>
              <a:ahLst/>
              <a:cxnLst/>
              <a:rect l="l" t="t" r="r" b="b"/>
              <a:pathLst>
                <a:path w="5279" h="16249" extrusionOk="0">
                  <a:moveTo>
                    <a:pt x="4640" y="0"/>
                  </a:moveTo>
                  <a:cubicBezTo>
                    <a:pt x="4440" y="0"/>
                    <a:pt x="4251" y="113"/>
                    <a:pt x="4198" y="377"/>
                  </a:cubicBezTo>
                  <a:cubicBezTo>
                    <a:pt x="2963" y="5481"/>
                    <a:pt x="1095" y="10418"/>
                    <a:pt x="61" y="15588"/>
                  </a:cubicBezTo>
                  <a:cubicBezTo>
                    <a:pt x="1" y="15991"/>
                    <a:pt x="343" y="16248"/>
                    <a:pt x="652" y="16248"/>
                  </a:cubicBezTo>
                  <a:cubicBezTo>
                    <a:pt x="855" y="16248"/>
                    <a:pt x="1043" y="16139"/>
                    <a:pt x="1095" y="15888"/>
                  </a:cubicBezTo>
                  <a:cubicBezTo>
                    <a:pt x="2096" y="10718"/>
                    <a:pt x="3964" y="5781"/>
                    <a:pt x="5198" y="644"/>
                  </a:cubicBezTo>
                  <a:cubicBezTo>
                    <a:pt x="5279" y="261"/>
                    <a:pt x="4946" y="0"/>
                    <a:pt x="46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44" name="Google Shape;8044;p35"/>
            <p:cNvSpPr/>
            <p:nvPr/>
          </p:nvSpPr>
          <p:spPr>
            <a:xfrm>
              <a:off x="3122318" y="1287365"/>
              <a:ext cx="393588" cy="327177"/>
            </a:xfrm>
            <a:custGeom>
              <a:avLst/>
              <a:gdLst/>
              <a:ahLst/>
              <a:cxnLst/>
              <a:rect l="l" t="t" r="r" b="b"/>
              <a:pathLst>
                <a:path w="11011" h="9372" extrusionOk="0">
                  <a:moveTo>
                    <a:pt x="10311" y="1"/>
                  </a:moveTo>
                  <a:cubicBezTo>
                    <a:pt x="10224" y="1"/>
                    <a:pt x="10130" y="31"/>
                    <a:pt x="10037" y="101"/>
                  </a:cubicBezTo>
                  <a:cubicBezTo>
                    <a:pt x="6501" y="2536"/>
                    <a:pt x="2532" y="4838"/>
                    <a:pt x="230" y="8607"/>
                  </a:cubicBezTo>
                  <a:cubicBezTo>
                    <a:pt x="0" y="8998"/>
                    <a:pt x="355" y="9372"/>
                    <a:pt x="708" y="9372"/>
                  </a:cubicBezTo>
                  <a:cubicBezTo>
                    <a:pt x="867" y="9372"/>
                    <a:pt x="1027" y="9295"/>
                    <a:pt x="1131" y="9108"/>
                  </a:cubicBezTo>
                  <a:cubicBezTo>
                    <a:pt x="3332" y="5538"/>
                    <a:pt x="7202" y="3337"/>
                    <a:pt x="10571" y="1002"/>
                  </a:cubicBezTo>
                  <a:cubicBezTo>
                    <a:pt x="11011" y="672"/>
                    <a:pt x="10725" y="1"/>
                    <a:pt x="103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45" name="Google Shape;8045;p35"/>
            <p:cNvSpPr/>
            <p:nvPr/>
          </p:nvSpPr>
          <p:spPr>
            <a:xfrm>
              <a:off x="1982256" y="4047513"/>
              <a:ext cx="686840" cy="296665"/>
            </a:xfrm>
            <a:custGeom>
              <a:avLst/>
              <a:gdLst/>
              <a:ahLst/>
              <a:cxnLst/>
              <a:rect l="l" t="t" r="r" b="b"/>
              <a:pathLst>
                <a:path w="19215" h="8498" extrusionOk="0">
                  <a:moveTo>
                    <a:pt x="9825" y="0"/>
                  </a:moveTo>
                  <a:cubicBezTo>
                    <a:pt x="7494" y="0"/>
                    <a:pt x="5080" y="670"/>
                    <a:pt x="2803" y="1159"/>
                  </a:cubicBezTo>
                  <a:cubicBezTo>
                    <a:pt x="1869" y="1293"/>
                    <a:pt x="935" y="1359"/>
                    <a:pt x="1" y="1593"/>
                  </a:cubicBezTo>
                  <a:cubicBezTo>
                    <a:pt x="935" y="3094"/>
                    <a:pt x="3470" y="4028"/>
                    <a:pt x="4971" y="4762"/>
                  </a:cubicBezTo>
                  <a:cubicBezTo>
                    <a:pt x="6839" y="5696"/>
                    <a:pt x="8774" y="5896"/>
                    <a:pt x="10809" y="6263"/>
                  </a:cubicBezTo>
                  <a:cubicBezTo>
                    <a:pt x="13611" y="6763"/>
                    <a:pt x="16112" y="7931"/>
                    <a:pt x="18781" y="8498"/>
                  </a:cubicBezTo>
                  <a:lnTo>
                    <a:pt x="19081" y="8364"/>
                  </a:lnTo>
                  <a:cubicBezTo>
                    <a:pt x="19215" y="5329"/>
                    <a:pt x="17280" y="3327"/>
                    <a:pt x="14978" y="1593"/>
                  </a:cubicBezTo>
                  <a:cubicBezTo>
                    <a:pt x="13379" y="400"/>
                    <a:pt x="11627" y="0"/>
                    <a:pt x="982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46" name="Google Shape;8046;p35"/>
            <p:cNvSpPr/>
            <p:nvPr/>
          </p:nvSpPr>
          <p:spPr>
            <a:xfrm>
              <a:off x="1930997" y="4452776"/>
              <a:ext cx="640336" cy="253307"/>
            </a:xfrm>
            <a:custGeom>
              <a:avLst/>
              <a:gdLst/>
              <a:ahLst/>
              <a:cxnLst/>
              <a:rect l="l" t="t" r="r" b="b"/>
              <a:pathLst>
                <a:path w="17914" h="7256" extrusionOk="0">
                  <a:moveTo>
                    <a:pt x="10349" y="1"/>
                  </a:moveTo>
                  <a:cubicBezTo>
                    <a:pt x="6889" y="1"/>
                    <a:pt x="3433" y="2069"/>
                    <a:pt x="1" y="2126"/>
                  </a:cubicBezTo>
                  <a:cubicBezTo>
                    <a:pt x="768" y="3227"/>
                    <a:pt x="2869" y="4294"/>
                    <a:pt x="4003" y="4961"/>
                  </a:cubicBezTo>
                  <a:cubicBezTo>
                    <a:pt x="5671" y="5895"/>
                    <a:pt x="7539" y="6596"/>
                    <a:pt x="9407" y="6829"/>
                  </a:cubicBezTo>
                  <a:cubicBezTo>
                    <a:pt x="10617" y="6974"/>
                    <a:pt x="12356" y="7255"/>
                    <a:pt x="13992" y="7255"/>
                  </a:cubicBezTo>
                  <a:cubicBezTo>
                    <a:pt x="15377" y="7255"/>
                    <a:pt x="16690" y="7053"/>
                    <a:pt x="17546" y="6396"/>
                  </a:cubicBezTo>
                  <a:lnTo>
                    <a:pt x="17913" y="6329"/>
                  </a:lnTo>
                  <a:cubicBezTo>
                    <a:pt x="17613" y="3093"/>
                    <a:pt x="15178" y="858"/>
                    <a:pt x="12076" y="191"/>
                  </a:cubicBezTo>
                  <a:cubicBezTo>
                    <a:pt x="11500" y="58"/>
                    <a:pt x="10925" y="1"/>
                    <a:pt x="1034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47" name="Google Shape;8047;p35"/>
            <p:cNvSpPr/>
            <p:nvPr/>
          </p:nvSpPr>
          <p:spPr>
            <a:xfrm>
              <a:off x="2862235" y="4391894"/>
              <a:ext cx="738099" cy="238575"/>
            </a:xfrm>
            <a:custGeom>
              <a:avLst/>
              <a:gdLst/>
              <a:ahLst/>
              <a:cxnLst/>
              <a:rect l="l" t="t" r="r" b="b"/>
              <a:pathLst>
                <a:path w="20649" h="6834" extrusionOk="0">
                  <a:moveTo>
                    <a:pt x="8073" y="1"/>
                  </a:moveTo>
                  <a:cubicBezTo>
                    <a:pt x="5905" y="1"/>
                    <a:pt x="3670" y="801"/>
                    <a:pt x="2102" y="2302"/>
                  </a:cubicBezTo>
                  <a:cubicBezTo>
                    <a:pt x="1435" y="3036"/>
                    <a:pt x="1" y="4237"/>
                    <a:pt x="1" y="5271"/>
                  </a:cubicBezTo>
                  <a:lnTo>
                    <a:pt x="201" y="5404"/>
                  </a:lnTo>
                  <a:cubicBezTo>
                    <a:pt x="330" y="5367"/>
                    <a:pt x="468" y="5350"/>
                    <a:pt x="613" y="5350"/>
                  </a:cubicBezTo>
                  <a:cubicBezTo>
                    <a:pt x="1633" y="5350"/>
                    <a:pt x="2998" y="6172"/>
                    <a:pt x="3903" y="6405"/>
                  </a:cubicBezTo>
                  <a:cubicBezTo>
                    <a:pt x="5053" y="6710"/>
                    <a:pt x="6285" y="6834"/>
                    <a:pt x="7518" y="6834"/>
                  </a:cubicBezTo>
                  <a:cubicBezTo>
                    <a:pt x="8039" y="6834"/>
                    <a:pt x="8559" y="6812"/>
                    <a:pt x="9074" y="6772"/>
                  </a:cubicBezTo>
                  <a:cubicBezTo>
                    <a:pt x="10942" y="6572"/>
                    <a:pt x="12976" y="5971"/>
                    <a:pt x="14678" y="5271"/>
                  </a:cubicBezTo>
                  <a:cubicBezTo>
                    <a:pt x="16479" y="4604"/>
                    <a:pt x="19581" y="3103"/>
                    <a:pt x="20649" y="1602"/>
                  </a:cubicBezTo>
                  <a:cubicBezTo>
                    <a:pt x="16479" y="1368"/>
                    <a:pt x="12309" y="1"/>
                    <a:pt x="80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48" name="Google Shape;8048;p35"/>
            <p:cNvSpPr/>
            <p:nvPr/>
          </p:nvSpPr>
          <p:spPr>
            <a:xfrm>
              <a:off x="2900375" y="4009881"/>
              <a:ext cx="626038" cy="232431"/>
            </a:xfrm>
            <a:custGeom>
              <a:avLst/>
              <a:gdLst/>
              <a:ahLst/>
              <a:cxnLst/>
              <a:rect l="l" t="t" r="r" b="b"/>
              <a:pathLst>
                <a:path w="17514" h="6658" extrusionOk="0">
                  <a:moveTo>
                    <a:pt x="9649" y="1"/>
                  </a:moveTo>
                  <a:cubicBezTo>
                    <a:pt x="5158" y="1"/>
                    <a:pt x="750" y="824"/>
                    <a:pt x="1" y="5540"/>
                  </a:cubicBezTo>
                  <a:lnTo>
                    <a:pt x="234" y="5606"/>
                  </a:lnTo>
                  <a:cubicBezTo>
                    <a:pt x="1897" y="6283"/>
                    <a:pt x="3280" y="6657"/>
                    <a:pt x="4747" y="6657"/>
                  </a:cubicBezTo>
                  <a:cubicBezTo>
                    <a:pt x="5810" y="6657"/>
                    <a:pt x="6917" y="6461"/>
                    <a:pt x="8207" y="6040"/>
                  </a:cubicBezTo>
                  <a:cubicBezTo>
                    <a:pt x="10108" y="5473"/>
                    <a:pt x="11976" y="4973"/>
                    <a:pt x="13677" y="4039"/>
                  </a:cubicBezTo>
                  <a:cubicBezTo>
                    <a:pt x="14912" y="3371"/>
                    <a:pt x="17447" y="1637"/>
                    <a:pt x="17513" y="202"/>
                  </a:cubicBezTo>
                  <a:lnTo>
                    <a:pt x="17513" y="202"/>
                  </a:lnTo>
                  <a:cubicBezTo>
                    <a:pt x="17167" y="227"/>
                    <a:pt x="16793" y="238"/>
                    <a:pt x="16395" y="238"/>
                  </a:cubicBezTo>
                  <a:cubicBezTo>
                    <a:pt x="14490" y="238"/>
                    <a:pt x="12058" y="1"/>
                    <a:pt x="964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49" name="Google Shape;8049;p35"/>
            <p:cNvSpPr/>
            <p:nvPr/>
          </p:nvSpPr>
          <p:spPr>
            <a:xfrm>
              <a:off x="2475899" y="3795676"/>
              <a:ext cx="391122" cy="1407920"/>
            </a:xfrm>
            <a:custGeom>
              <a:avLst/>
              <a:gdLst/>
              <a:ahLst/>
              <a:cxnLst/>
              <a:rect l="l" t="t" r="r" b="b"/>
              <a:pathLst>
                <a:path w="10942" h="40330" extrusionOk="0">
                  <a:moveTo>
                    <a:pt x="10075" y="1"/>
                  </a:moveTo>
                  <a:lnTo>
                    <a:pt x="6639" y="601"/>
                  </a:lnTo>
                  <a:cubicBezTo>
                    <a:pt x="8073" y="13844"/>
                    <a:pt x="5205" y="27654"/>
                    <a:pt x="1" y="39762"/>
                  </a:cubicBezTo>
                  <a:cubicBezTo>
                    <a:pt x="568" y="40029"/>
                    <a:pt x="2302" y="40329"/>
                    <a:pt x="2903" y="40329"/>
                  </a:cubicBezTo>
                  <a:cubicBezTo>
                    <a:pt x="8073" y="27654"/>
                    <a:pt x="10942" y="13544"/>
                    <a:pt x="100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50" name="Google Shape;8050;p35"/>
            <p:cNvSpPr/>
            <p:nvPr/>
          </p:nvSpPr>
          <p:spPr>
            <a:xfrm>
              <a:off x="2142038" y="1064747"/>
              <a:ext cx="400666" cy="165369"/>
            </a:xfrm>
            <a:custGeom>
              <a:avLst/>
              <a:gdLst/>
              <a:ahLst/>
              <a:cxnLst/>
              <a:rect l="l" t="t" r="r" b="b"/>
              <a:pathLst>
                <a:path w="11209" h="4737" extrusionOk="0">
                  <a:moveTo>
                    <a:pt x="7153" y="0"/>
                  </a:moveTo>
                  <a:cubicBezTo>
                    <a:pt x="7062" y="0"/>
                    <a:pt x="6968" y="2"/>
                    <a:pt x="6872" y="7"/>
                  </a:cubicBezTo>
                  <a:cubicBezTo>
                    <a:pt x="3537" y="174"/>
                    <a:pt x="2536" y="2976"/>
                    <a:pt x="1" y="4510"/>
                  </a:cubicBezTo>
                  <a:cubicBezTo>
                    <a:pt x="114" y="4507"/>
                    <a:pt x="229" y="4505"/>
                    <a:pt x="346" y="4505"/>
                  </a:cubicBezTo>
                  <a:cubicBezTo>
                    <a:pt x="1789" y="4505"/>
                    <a:pt x="3527" y="4736"/>
                    <a:pt x="5214" y="4736"/>
                  </a:cubicBezTo>
                  <a:cubicBezTo>
                    <a:pt x="7552" y="4736"/>
                    <a:pt x="9791" y="4293"/>
                    <a:pt x="11009" y="2175"/>
                  </a:cubicBezTo>
                  <a:lnTo>
                    <a:pt x="11209" y="2075"/>
                  </a:lnTo>
                  <a:cubicBezTo>
                    <a:pt x="9905" y="962"/>
                    <a:pt x="9025" y="0"/>
                    <a:pt x="715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51" name="Google Shape;8051;p35"/>
            <p:cNvSpPr/>
            <p:nvPr/>
          </p:nvSpPr>
          <p:spPr>
            <a:xfrm>
              <a:off x="2319728" y="678614"/>
              <a:ext cx="389906" cy="349309"/>
            </a:xfrm>
            <a:custGeom>
              <a:avLst/>
              <a:gdLst/>
              <a:ahLst/>
              <a:cxnLst/>
              <a:rect l="l" t="t" r="r" b="b"/>
              <a:pathLst>
                <a:path w="10908" h="10006" extrusionOk="0">
                  <a:moveTo>
                    <a:pt x="3567" y="1"/>
                  </a:moveTo>
                  <a:cubicBezTo>
                    <a:pt x="2327" y="1"/>
                    <a:pt x="1090" y="207"/>
                    <a:pt x="0" y="527"/>
                  </a:cubicBezTo>
                  <a:cubicBezTo>
                    <a:pt x="1901" y="2328"/>
                    <a:pt x="3869" y="3863"/>
                    <a:pt x="4603" y="6465"/>
                  </a:cubicBezTo>
                  <a:cubicBezTo>
                    <a:pt x="4988" y="7973"/>
                    <a:pt x="5189" y="10006"/>
                    <a:pt x="6926" y="10006"/>
                  </a:cubicBezTo>
                  <a:cubicBezTo>
                    <a:pt x="7149" y="10006"/>
                    <a:pt x="7396" y="9972"/>
                    <a:pt x="7672" y="9900"/>
                  </a:cubicBezTo>
                  <a:lnTo>
                    <a:pt x="7839" y="9900"/>
                  </a:lnTo>
                  <a:cubicBezTo>
                    <a:pt x="10641" y="9000"/>
                    <a:pt x="10908" y="4663"/>
                    <a:pt x="9473" y="2595"/>
                  </a:cubicBezTo>
                  <a:cubicBezTo>
                    <a:pt x="8075" y="681"/>
                    <a:pt x="5817" y="1"/>
                    <a:pt x="356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52" name="Google Shape;8052;p35"/>
            <p:cNvSpPr/>
            <p:nvPr/>
          </p:nvSpPr>
          <p:spPr>
            <a:xfrm>
              <a:off x="2734660" y="768157"/>
              <a:ext cx="441201" cy="206039"/>
            </a:xfrm>
            <a:custGeom>
              <a:avLst/>
              <a:gdLst/>
              <a:ahLst/>
              <a:cxnLst/>
              <a:rect l="l" t="t" r="r" b="b"/>
              <a:pathLst>
                <a:path w="12343" h="5902" extrusionOk="0">
                  <a:moveTo>
                    <a:pt x="6834" y="0"/>
                  </a:moveTo>
                  <a:cubicBezTo>
                    <a:pt x="5337" y="0"/>
                    <a:pt x="3906" y="278"/>
                    <a:pt x="2769" y="1164"/>
                  </a:cubicBezTo>
                  <a:cubicBezTo>
                    <a:pt x="1235" y="2365"/>
                    <a:pt x="467" y="4066"/>
                    <a:pt x="0" y="5901"/>
                  </a:cubicBezTo>
                  <a:lnTo>
                    <a:pt x="167" y="5901"/>
                  </a:lnTo>
                  <a:cubicBezTo>
                    <a:pt x="1735" y="4967"/>
                    <a:pt x="4270" y="5301"/>
                    <a:pt x="6038" y="4800"/>
                  </a:cubicBezTo>
                  <a:cubicBezTo>
                    <a:pt x="8273" y="4167"/>
                    <a:pt x="11042" y="2599"/>
                    <a:pt x="12342" y="664"/>
                  </a:cubicBezTo>
                  <a:cubicBezTo>
                    <a:pt x="10707" y="441"/>
                    <a:pt x="8718" y="0"/>
                    <a:pt x="68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53" name="Google Shape;8053;p35"/>
            <p:cNvSpPr/>
            <p:nvPr/>
          </p:nvSpPr>
          <p:spPr>
            <a:xfrm>
              <a:off x="2635681" y="822755"/>
              <a:ext cx="413784" cy="719565"/>
            </a:xfrm>
            <a:custGeom>
              <a:avLst/>
              <a:gdLst/>
              <a:ahLst/>
              <a:cxnLst/>
              <a:rect l="l" t="t" r="r" b="b"/>
              <a:pathLst>
                <a:path w="11576" h="20612" extrusionOk="0">
                  <a:moveTo>
                    <a:pt x="10908" y="1"/>
                  </a:moveTo>
                  <a:cubicBezTo>
                    <a:pt x="8106" y="1"/>
                    <a:pt x="5038" y="1068"/>
                    <a:pt x="3103" y="3136"/>
                  </a:cubicBezTo>
                  <a:cubicBezTo>
                    <a:pt x="835" y="5605"/>
                    <a:pt x="1" y="9207"/>
                    <a:pt x="101" y="12476"/>
                  </a:cubicBezTo>
                  <a:cubicBezTo>
                    <a:pt x="167" y="15045"/>
                    <a:pt x="701" y="17547"/>
                    <a:pt x="634" y="20082"/>
                  </a:cubicBezTo>
                  <a:cubicBezTo>
                    <a:pt x="634" y="20436"/>
                    <a:pt x="899" y="20611"/>
                    <a:pt x="1165" y="20611"/>
                  </a:cubicBezTo>
                  <a:cubicBezTo>
                    <a:pt x="1425" y="20611"/>
                    <a:pt x="1685" y="20445"/>
                    <a:pt x="1702" y="20115"/>
                  </a:cubicBezTo>
                  <a:cubicBezTo>
                    <a:pt x="1735" y="17980"/>
                    <a:pt x="1402" y="15912"/>
                    <a:pt x="1235" y="13811"/>
                  </a:cubicBezTo>
                  <a:cubicBezTo>
                    <a:pt x="1068" y="11842"/>
                    <a:pt x="1135" y="9908"/>
                    <a:pt x="1669" y="7973"/>
                  </a:cubicBezTo>
                  <a:cubicBezTo>
                    <a:pt x="2402" y="5405"/>
                    <a:pt x="3903" y="3236"/>
                    <a:pt x="6372" y="2069"/>
                  </a:cubicBezTo>
                  <a:cubicBezTo>
                    <a:pt x="7740" y="1435"/>
                    <a:pt x="9407" y="1068"/>
                    <a:pt x="10908" y="1068"/>
                  </a:cubicBezTo>
                  <a:cubicBezTo>
                    <a:pt x="11576" y="1068"/>
                    <a:pt x="11576" y="1"/>
                    <a:pt x="1090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54" name="Google Shape;8054;p35"/>
            <p:cNvSpPr/>
            <p:nvPr/>
          </p:nvSpPr>
          <p:spPr>
            <a:xfrm>
              <a:off x="2446731" y="735656"/>
              <a:ext cx="195918" cy="784951"/>
            </a:xfrm>
            <a:custGeom>
              <a:avLst/>
              <a:gdLst/>
              <a:ahLst/>
              <a:cxnLst/>
              <a:rect l="l" t="t" r="r" b="b"/>
              <a:pathLst>
                <a:path w="5481" h="22485" extrusionOk="0">
                  <a:moveTo>
                    <a:pt x="806" y="0"/>
                  </a:moveTo>
                  <a:cubicBezTo>
                    <a:pt x="323" y="0"/>
                    <a:pt x="0" y="703"/>
                    <a:pt x="517" y="961"/>
                  </a:cubicBezTo>
                  <a:cubicBezTo>
                    <a:pt x="3786" y="2562"/>
                    <a:pt x="3786" y="6999"/>
                    <a:pt x="3852" y="10168"/>
                  </a:cubicBezTo>
                  <a:cubicBezTo>
                    <a:pt x="3886" y="12036"/>
                    <a:pt x="3952" y="13870"/>
                    <a:pt x="4019" y="15738"/>
                  </a:cubicBezTo>
                  <a:cubicBezTo>
                    <a:pt x="4119" y="17840"/>
                    <a:pt x="4119" y="19975"/>
                    <a:pt x="4419" y="22110"/>
                  </a:cubicBezTo>
                  <a:cubicBezTo>
                    <a:pt x="4459" y="22372"/>
                    <a:pt x="4637" y="22484"/>
                    <a:pt x="4833" y="22484"/>
                  </a:cubicBezTo>
                  <a:cubicBezTo>
                    <a:pt x="5136" y="22484"/>
                    <a:pt x="5481" y="22215"/>
                    <a:pt x="5420" y="21809"/>
                  </a:cubicBezTo>
                  <a:cubicBezTo>
                    <a:pt x="5187" y="20075"/>
                    <a:pt x="5153" y="18307"/>
                    <a:pt x="5087" y="16539"/>
                  </a:cubicBezTo>
                  <a:cubicBezTo>
                    <a:pt x="5053" y="14971"/>
                    <a:pt x="4953" y="13403"/>
                    <a:pt x="4920" y="11836"/>
                  </a:cubicBezTo>
                  <a:cubicBezTo>
                    <a:pt x="4886" y="8934"/>
                    <a:pt x="4953" y="5898"/>
                    <a:pt x="3886" y="3163"/>
                  </a:cubicBezTo>
                  <a:cubicBezTo>
                    <a:pt x="3352" y="1795"/>
                    <a:pt x="2351" y="694"/>
                    <a:pt x="1050" y="61"/>
                  </a:cubicBezTo>
                  <a:cubicBezTo>
                    <a:pt x="967" y="19"/>
                    <a:pt x="884" y="0"/>
                    <a:pt x="8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55" name="Google Shape;8055;p35"/>
            <p:cNvSpPr/>
            <p:nvPr/>
          </p:nvSpPr>
          <p:spPr>
            <a:xfrm>
              <a:off x="2285090" y="1107825"/>
              <a:ext cx="335860" cy="88183"/>
            </a:xfrm>
            <a:custGeom>
              <a:avLst/>
              <a:gdLst/>
              <a:ahLst/>
              <a:cxnLst/>
              <a:rect l="l" t="t" r="r" b="b"/>
              <a:pathLst>
                <a:path w="9396" h="2526" extrusionOk="0">
                  <a:moveTo>
                    <a:pt x="4657" y="0"/>
                  </a:moveTo>
                  <a:cubicBezTo>
                    <a:pt x="3236" y="0"/>
                    <a:pt x="1874" y="408"/>
                    <a:pt x="569" y="874"/>
                  </a:cubicBezTo>
                  <a:cubicBezTo>
                    <a:pt x="0" y="1084"/>
                    <a:pt x="156" y="1910"/>
                    <a:pt x="652" y="1910"/>
                  </a:cubicBezTo>
                  <a:cubicBezTo>
                    <a:pt x="709" y="1910"/>
                    <a:pt x="770" y="1899"/>
                    <a:pt x="836" y="1875"/>
                  </a:cubicBezTo>
                  <a:cubicBezTo>
                    <a:pt x="2091" y="1434"/>
                    <a:pt x="3451" y="1062"/>
                    <a:pt x="4760" y="1062"/>
                  </a:cubicBezTo>
                  <a:cubicBezTo>
                    <a:pt x="6024" y="1062"/>
                    <a:pt x="7242" y="1409"/>
                    <a:pt x="8274" y="2376"/>
                  </a:cubicBezTo>
                  <a:cubicBezTo>
                    <a:pt x="8380" y="2481"/>
                    <a:pt x="8500" y="2525"/>
                    <a:pt x="8618" y="2525"/>
                  </a:cubicBezTo>
                  <a:cubicBezTo>
                    <a:pt x="9023" y="2525"/>
                    <a:pt x="9396" y="2003"/>
                    <a:pt x="9008" y="1642"/>
                  </a:cubicBezTo>
                  <a:cubicBezTo>
                    <a:pt x="7874" y="608"/>
                    <a:pt x="6473" y="41"/>
                    <a:pt x="4972" y="7"/>
                  </a:cubicBezTo>
                  <a:cubicBezTo>
                    <a:pt x="4866" y="3"/>
                    <a:pt x="4761" y="0"/>
                    <a:pt x="46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56" name="Google Shape;8056;p35"/>
            <p:cNvSpPr/>
            <p:nvPr/>
          </p:nvSpPr>
          <p:spPr>
            <a:xfrm>
              <a:off x="2506926" y="889711"/>
              <a:ext cx="149057" cy="94397"/>
            </a:xfrm>
            <a:custGeom>
              <a:avLst/>
              <a:gdLst/>
              <a:ahLst/>
              <a:cxnLst/>
              <a:rect l="l" t="t" r="r" b="b"/>
              <a:pathLst>
                <a:path w="4170" h="2704" extrusionOk="0">
                  <a:moveTo>
                    <a:pt x="3557" y="1"/>
                  </a:moveTo>
                  <a:cubicBezTo>
                    <a:pt x="3327" y="1"/>
                    <a:pt x="3152" y="135"/>
                    <a:pt x="3069" y="384"/>
                  </a:cubicBezTo>
                  <a:cubicBezTo>
                    <a:pt x="3069" y="381"/>
                    <a:pt x="3068" y="379"/>
                    <a:pt x="3067" y="379"/>
                  </a:cubicBezTo>
                  <a:cubicBezTo>
                    <a:pt x="3060" y="379"/>
                    <a:pt x="3043" y="410"/>
                    <a:pt x="3033" y="433"/>
                  </a:cubicBezTo>
                  <a:lnTo>
                    <a:pt x="3033" y="433"/>
                  </a:lnTo>
                  <a:cubicBezTo>
                    <a:pt x="3033" y="432"/>
                    <a:pt x="3032" y="432"/>
                    <a:pt x="3032" y="432"/>
                  </a:cubicBezTo>
                  <a:cubicBezTo>
                    <a:pt x="3024" y="432"/>
                    <a:pt x="3002" y="518"/>
                    <a:pt x="3002" y="518"/>
                  </a:cubicBezTo>
                  <a:cubicBezTo>
                    <a:pt x="2969" y="584"/>
                    <a:pt x="2902" y="651"/>
                    <a:pt x="2869" y="718"/>
                  </a:cubicBezTo>
                  <a:cubicBezTo>
                    <a:pt x="2802" y="851"/>
                    <a:pt x="2702" y="985"/>
                    <a:pt x="2602" y="1118"/>
                  </a:cubicBezTo>
                  <a:cubicBezTo>
                    <a:pt x="2512" y="1262"/>
                    <a:pt x="2413" y="1395"/>
                    <a:pt x="2315" y="1535"/>
                  </a:cubicBezTo>
                  <a:lnTo>
                    <a:pt x="2315" y="1535"/>
                  </a:lnTo>
                  <a:cubicBezTo>
                    <a:pt x="2288" y="1517"/>
                    <a:pt x="2262" y="1512"/>
                    <a:pt x="2235" y="1485"/>
                  </a:cubicBezTo>
                  <a:cubicBezTo>
                    <a:pt x="2068" y="1418"/>
                    <a:pt x="1901" y="1352"/>
                    <a:pt x="1768" y="1285"/>
                  </a:cubicBezTo>
                  <a:cubicBezTo>
                    <a:pt x="1434" y="1118"/>
                    <a:pt x="1134" y="951"/>
                    <a:pt x="834" y="751"/>
                  </a:cubicBezTo>
                  <a:cubicBezTo>
                    <a:pt x="766" y="694"/>
                    <a:pt x="678" y="668"/>
                    <a:pt x="586" y="668"/>
                  </a:cubicBezTo>
                  <a:cubicBezTo>
                    <a:pt x="410" y="668"/>
                    <a:pt x="221" y="764"/>
                    <a:pt x="134" y="918"/>
                  </a:cubicBezTo>
                  <a:cubicBezTo>
                    <a:pt x="0" y="1185"/>
                    <a:pt x="67" y="1485"/>
                    <a:pt x="334" y="1652"/>
                  </a:cubicBezTo>
                  <a:cubicBezTo>
                    <a:pt x="967" y="2086"/>
                    <a:pt x="1668" y="2386"/>
                    <a:pt x="2368" y="2686"/>
                  </a:cubicBezTo>
                  <a:cubicBezTo>
                    <a:pt x="2411" y="2698"/>
                    <a:pt x="2454" y="2703"/>
                    <a:pt x="2497" y="2703"/>
                  </a:cubicBezTo>
                  <a:cubicBezTo>
                    <a:pt x="2693" y="2703"/>
                    <a:pt x="2887" y="2589"/>
                    <a:pt x="2969" y="2452"/>
                  </a:cubicBezTo>
                  <a:cubicBezTo>
                    <a:pt x="3136" y="2152"/>
                    <a:pt x="3336" y="1885"/>
                    <a:pt x="3536" y="1619"/>
                  </a:cubicBezTo>
                  <a:cubicBezTo>
                    <a:pt x="3769" y="1318"/>
                    <a:pt x="3936" y="985"/>
                    <a:pt x="4070" y="651"/>
                  </a:cubicBezTo>
                  <a:cubicBezTo>
                    <a:pt x="4170" y="384"/>
                    <a:pt x="3970" y="51"/>
                    <a:pt x="3703" y="17"/>
                  </a:cubicBezTo>
                  <a:cubicBezTo>
                    <a:pt x="3652" y="6"/>
                    <a:pt x="3603" y="1"/>
                    <a:pt x="35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57" name="Google Shape;8057;p35"/>
            <p:cNvSpPr/>
            <p:nvPr/>
          </p:nvSpPr>
          <p:spPr>
            <a:xfrm>
              <a:off x="2821700" y="812841"/>
              <a:ext cx="88254" cy="117996"/>
            </a:xfrm>
            <a:custGeom>
              <a:avLst/>
              <a:gdLst/>
              <a:ahLst/>
              <a:cxnLst/>
              <a:rect l="l" t="t" r="r" b="b"/>
              <a:pathLst>
                <a:path w="2469" h="3380" extrusionOk="0">
                  <a:moveTo>
                    <a:pt x="1429" y="1"/>
                  </a:moveTo>
                  <a:cubicBezTo>
                    <a:pt x="1205" y="1"/>
                    <a:pt x="990" y="130"/>
                    <a:pt x="934" y="351"/>
                  </a:cubicBezTo>
                  <a:cubicBezTo>
                    <a:pt x="901" y="451"/>
                    <a:pt x="868" y="518"/>
                    <a:pt x="868" y="585"/>
                  </a:cubicBezTo>
                  <a:cubicBezTo>
                    <a:pt x="834" y="618"/>
                    <a:pt x="834" y="652"/>
                    <a:pt x="801" y="685"/>
                  </a:cubicBezTo>
                  <a:cubicBezTo>
                    <a:pt x="801" y="708"/>
                    <a:pt x="785" y="762"/>
                    <a:pt x="786" y="762"/>
                  </a:cubicBezTo>
                  <a:cubicBezTo>
                    <a:pt x="787" y="762"/>
                    <a:pt x="790" y="750"/>
                    <a:pt x="801" y="718"/>
                  </a:cubicBezTo>
                  <a:lnTo>
                    <a:pt x="801" y="718"/>
                  </a:lnTo>
                  <a:cubicBezTo>
                    <a:pt x="801" y="785"/>
                    <a:pt x="734" y="852"/>
                    <a:pt x="701" y="918"/>
                  </a:cubicBezTo>
                  <a:cubicBezTo>
                    <a:pt x="668" y="985"/>
                    <a:pt x="634" y="1052"/>
                    <a:pt x="601" y="1119"/>
                  </a:cubicBezTo>
                  <a:cubicBezTo>
                    <a:pt x="567" y="1185"/>
                    <a:pt x="534" y="1219"/>
                    <a:pt x="501" y="1285"/>
                  </a:cubicBezTo>
                  <a:cubicBezTo>
                    <a:pt x="467" y="1319"/>
                    <a:pt x="434" y="1352"/>
                    <a:pt x="401" y="1385"/>
                  </a:cubicBezTo>
                  <a:cubicBezTo>
                    <a:pt x="392" y="1410"/>
                    <a:pt x="392" y="1419"/>
                    <a:pt x="396" y="1419"/>
                  </a:cubicBezTo>
                  <a:cubicBezTo>
                    <a:pt x="398" y="1419"/>
                    <a:pt x="402" y="1416"/>
                    <a:pt x="406" y="1411"/>
                  </a:cubicBezTo>
                  <a:lnTo>
                    <a:pt x="406" y="1411"/>
                  </a:lnTo>
                  <a:cubicBezTo>
                    <a:pt x="404" y="1414"/>
                    <a:pt x="402" y="1416"/>
                    <a:pt x="401" y="1419"/>
                  </a:cubicBezTo>
                  <a:cubicBezTo>
                    <a:pt x="334" y="1486"/>
                    <a:pt x="267" y="1552"/>
                    <a:pt x="234" y="1619"/>
                  </a:cubicBezTo>
                  <a:cubicBezTo>
                    <a:pt x="201" y="1686"/>
                    <a:pt x="167" y="1752"/>
                    <a:pt x="167" y="1786"/>
                  </a:cubicBezTo>
                  <a:cubicBezTo>
                    <a:pt x="0" y="1986"/>
                    <a:pt x="134" y="2386"/>
                    <a:pt x="334" y="2486"/>
                  </a:cubicBezTo>
                  <a:cubicBezTo>
                    <a:pt x="801" y="2720"/>
                    <a:pt x="1201" y="3020"/>
                    <a:pt x="1602" y="3320"/>
                  </a:cubicBezTo>
                  <a:cubicBezTo>
                    <a:pt x="1673" y="3361"/>
                    <a:pt x="1757" y="3380"/>
                    <a:pt x="1843" y="3380"/>
                  </a:cubicBezTo>
                  <a:cubicBezTo>
                    <a:pt x="2038" y="3380"/>
                    <a:pt x="2243" y="3282"/>
                    <a:pt x="2335" y="3120"/>
                  </a:cubicBezTo>
                  <a:cubicBezTo>
                    <a:pt x="2469" y="2853"/>
                    <a:pt x="2369" y="2553"/>
                    <a:pt x="2135" y="2420"/>
                  </a:cubicBezTo>
                  <a:cubicBezTo>
                    <a:pt x="1860" y="2229"/>
                    <a:pt x="1612" y="2039"/>
                    <a:pt x="1348" y="1865"/>
                  </a:cubicBezTo>
                  <a:lnTo>
                    <a:pt x="1348" y="1865"/>
                  </a:lnTo>
                  <a:cubicBezTo>
                    <a:pt x="1407" y="1783"/>
                    <a:pt x="1460" y="1701"/>
                    <a:pt x="1501" y="1619"/>
                  </a:cubicBezTo>
                  <a:cubicBezTo>
                    <a:pt x="1702" y="1319"/>
                    <a:pt x="1835" y="985"/>
                    <a:pt x="1935" y="652"/>
                  </a:cubicBezTo>
                  <a:cubicBezTo>
                    <a:pt x="2002" y="385"/>
                    <a:pt x="1835" y="85"/>
                    <a:pt x="1568" y="18"/>
                  </a:cubicBezTo>
                  <a:cubicBezTo>
                    <a:pt x="1522" y="6"/>
                    <a:pt x="1476" y="1"/>
                    <a:pt x="14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58" name="Google Shape;8058;p35"/>
            <p:cNvSpPr/>
            <p:nvPr/>
          </p:nvSpPr>
          <p:spPr>
            <a:xfrm>
              <a:off x="2336421" y="1087752"/>
              <a:ext cx="107342" cy="111747"/>
            </a:xfrm>
            <a:custGeom>
              <a:avLst/>
              <a:gdLst/>
              <a:ahLst/>
              <a:cxnLst/>
              <a:rect l="l" t="t" r="r" b="b"/>
              <a:pathLst>
                <a:path w="3003" h="3201" extrusionOk="0">
                  <a:moveTo>
                    <a:pt x="580" y="0"/>
                  </a:moveTo>
                  <a:cubicBezTo>
                    <a:pt x="349" y="0"/>
                    <a:pt x="124" y="155"/>
                    <a:pt x="67" y="382"/>
                  </a:cubicBezTo>
                  <a:cubicBezTo>
                    <a:pt x="0" y="649"/>
                    <a:pt x="167" y="949"/>
                    <a:pt x="434" y="1016"/>
                  </a:cubicBezTo>
                  <a:cubicBezTo>
                    <a:pt x="806" y="1119"/>
                    <a:pt x="1165" y="1235"/>
                    <a:pt x="1527" y="1348"/>
                  </a:cubicBezTo>
                  <a:lnTo>
                    <a:pt x="1527" y="1348"/>
                  </a:lnTo>
                  <a:cubicBezTo>
                    <a:pt x="1325" y="1716"/>
                    <a:pt x="1142" y="2088"/>
                    <a:pt x="901" y="2417"/>
                  </a:cubicBezTo>
                  <a:cubicBezTo>
                    <a:pt x="734" y="2650"/>
                    <a:pt x="834" y="3017"/>
                    <a:pt x="1067" y="3117"/>
                  </a:cubicBezTo>
                  <a:cubicBezTo>
                    <a:pt x="1159" y="3174"/>
                    <a:pt x="1254" y="3200"/>
                    <a:pt x="1346" y="3200"/>
                  </a:cubicBezTo>
                  <a:cubicBezTo>
                    <a:pt x="1524" y="3200"/>
                    <a:pt x="1692" y="3104"/>
                    <a:pt x="1801" y="2951"/>
                  </a:cubicBezTo>
                  <a:cubicBezTo>
                    <a:pt x="2168" y="2417"/>
                    <a:pt x="2402" y="1850"/>
                    <a:pt x="2769" y="1316"/>
                  </a:cubicBezTo>
                  <a:cubicBezTo>
                    <a:pt x="3002" y="1049"/>
                    <a:pt x="2769" y="649"/>
                    <a:pt x="2468" y="549"/>
                  </a:cubicBezTo>
                  <a:cubicBezTo>
                    <a:pt x="1868" y="382"/>
                    <a:pt x="1301" y="182"/>
                    <a:pt x="701" y="15"/>
                  </a:cubicBezTo>
                  <a:cubicBezTo>
                    <a:pt x="661" y="5"/>
                    <a:pt x="620" y="0"/>
                    <a:pt x="58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59" name="Google Shape;8059;p35"/>
            <p:cNvSpPr/>
            <p:nvPr/>
          </p:nvSpPr>
          <p:spPr>
            <a:xfrm>
              <a:off x="1265669" y="1416006"/>
              <a:ext cx="2829467" cy="2551362"/>
            </a:xfrm>
            <a:custGeom>
              <a:avLst/>
              <a:gdLst/>
              <a:ahLst/>
              <a:cxnLst/>
              <a:rect l="l" t="t" r="r" b="b"/>
              <a:pathLst>
                <a:path w="79157" h="73084" extrusionOk="0">
                  <a:moveTo>
                    <a:pt x="43606" y="1"/>
                  </a:moveTo>
                  <a:cubicBezTo>
                    <a:pt x="42968" y="1"/>
                    <a:pt x="42320" y="18"/>
                    <a:pt x="41663" y="52"/>
                  </a:cubicBezTo>
                  <a:cubicBezTo>
                    <a:pt x="41048" y="30"/>
                    <a:pt x="40443" y="19"/>
                    <a:pt x="39848" y="19"/>
                  </a:cubicBezTo>
                  <a:cubicBezTo>
                    <a:pt x="29793" y="19"/>
                    <a:pt x="22523" y="3133"/>
                    <a:pt x="15878" y="6724"/>
                  </a:cubicBezTo>
                  <a:cubicBezTo>
                    <a:pt x="8139" y="10860"/>
                    <a:pt x="3069" y="18799"/>
                    <a:pt x="1435" y="27272"/>
                  </a:cubicBezTo>
                  <a:cubicBezTo>
                    <a:pt x="0" y="35011"/>
                    <a:pt x="934" y="44284"/>
                    <a:pt x="2702" y="51789"/>
                  </a:cubicBezTo>
                  <a:cubicBezTo>
                    <a:pt x="6251" y="66717"/>
                    <a:pt x="23161" y="73083"/>
                    <a:pt x="39525" y="73083"/>
                  </a:cubicBezTo>
                  <a:cubicBezTo>
                    <a:pt x="52232" y="73083"/>
                    <a:pt x="64610" y="69245"/>
                    <a:pt x="70150" y="62597"/>
                  </a:cubicBezTo>
                  <a:cubicBezTo>
                    <a:pt x="79157" y="51789"/>
                    <a:pt x="79157" y="24737"/>
                    <a:pt x="72319" y="14296"/>
                  </a:cubicBezTo>
                  <a:cubicBezTo>
                    <a:pt x="69849" y="10511"/>
                    <a:pt x="59605" y="1"/>
                    <a:pt x="4360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60" name="Google Shape;8060;p35"/>
            <p:cNvSpPr/>
            <p:nvPr/>
          </p:nvSpPr>
          <p:spPr>
            <a:xfrm>
              <a:off x="1265669" y="1640683"/>
              <a:ext cx="1114887" cy="2224954"/>
            </a:xfrm>
            <a:custGeom>
              <a:avLst/>
              <a:gdLst/>
              <a:ahLst/>
              <a:cxnLst/>
              <a:rect l="l" t="t" r="r" b="b"/>
              <a:pathLst>
                <a:path w="31190" h="63734" extrusionOk="0">
                  <a:moveTo>
                    <a:pt x="17648" y="1"/>
                  </a:moveTo>
                  <a:cubicBezTo>
                    <a:pt x="17172" y="1"/>
                    <a:pt x="16692" y="31"/>
                    <a:pt x="16212" y="87"/>
                  </a:cubicBezTo>
                  <a:cubicBezTo>
                    <a:pt x="16078" y="154"/>
                    <a:pt x="15978" y="221"/>
                    <a:pt x="15878" y="254"/>
                  </a:cubicBezTo>
                  <a:cubicBezTo>
                    <a:pt x="8139" y="4424"/>
                    <a:pt x="3069" y="12363"/>
                    <a:pt x="1468" y="20836"/>
                  </a:cubicBezTo>
                  <a:cubicBezTo>
                    <a:pt x="0" y="28575"/>
                    <a:pt x="934" y="37848"/>
                    <a:pt x="2702" y="45353"/>
                  </a:cubicBezTo>
                  <a:cubicBezTo>
                    <a:pt x="4904" y="54593"/>
                    <a:pt x="12242" y="60531"/>
                    <a:pt x="21349" y="63733"/>
                  </a:cubicBezTo>
                  <a:cubicBezTo>
                    <a:pt x="21416" y="63566"/>
                    <a:pt x="21449" y="63399"/>
                    <a:pt x="21482" y="63199"/>
                  </a:cubicBezTo>
                  <a:cubicBezTo>
                    <a:pt x="21749" y="61898"/>
                    <a:pt x="21549" y="60531"/>
                    <a:pt x="21249" y="59230"/>
                  </a:cubicBezTo>
                  <a:cubicBezTo>
                    <a:pt x="20582" y="56328"/>
                    <a:pt x="19381" y="53192"/>
                    <a:pt x="19948" y="50190"/>
                  </a:cubicBezTo>
                  <a:cubicBezTo>
                    <a:pt x="20949" y="45120"/>
                    <a:pt x="25952" y="43085"/>
                    <a:pt x="29121" y="39616"/>
                  </a:cubicBezTo>
                  <a:cubicBezTo>
                    <a:pt x="30389" y="38215"/>
                    <a:pt x="31189" y="36480"/>
                    <a:pt x="30756" y="34579"/>
                  </a:cubicBezTo>
                  <a:cubicBezTo>
                    <a:pt x="30222" y="32344"/>
                    <a:pt x="28587" y="31176"/>
                    <a:pt x="26519" y="30443"/>
                  </a:cubicBezTo>
                  <a:cubicBezTo>
                    <a:pt x="22383" y="28941"/>
                    <a:pt x="16746" y="27941"/>
                    <a:pt x="16045" y="22670"/>
                  </a:cubicBezTo>
                  <a:cubicBezTo>
                    <a:pt x="15345" y="17266"/>
                    <a:pt x="21382" y="13931"/>
                    <a:pt x="24284" y="10362"/>
                  </a:cubicBezTo>
                  <a:cubicBezTo>
                    <a:pt x="26419" y="7693"/>
                    <a:pt x="26052" y="4357"/>
                    <a:pt x="23484" y="2122"/>
                  </a:cubicBezTo>
                  <a:cubicBezTo>
                    <a:pt x="21721" y="577"/>
                    <a:pt x="19716" y="1"/>
                    <a:pt x="176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61" name="Google Shape;8061;p35"/>
            <p:cNvSpPr/>
            <p:nvPr/>
          </p:nvSpPr>
          <p:spPr>
            <a:xfrm>
              <a:off x="2583207" y="1515637"/>
              <a:ext cx="1488100" cy="1598180"/>
            </a:xfrm>
            <a:custGeom>
              <a:avLst/>
              <a:gdLst/>
              <a:ahLst/>
              <a:cxnLst/>
              <a:rect l="l" t="t" r="r" b="b"/>
              <a:pathLst>
                <a:path w="41631" h="45780" extrusionOk="0">
                  <a:moveTo>
                    <a:pt x="20682" y="0"/>
                  </a:moveTo>
                  <a:cubicBezTo>
                    <a:pt x="13110" y="767"/>
                    <a:pt x="4904" y="4270"/>
                    <a:pt x="1802" y="11508"/>
                  </a:cubicBezTo>
                  <a:cubicBezTo>
                    <a:pt x="1102" y="13143"/>
                    <a:pt x="1" y="15645"/>
                    <a:pt x="668" y="17446"/>
                  </a:cubicBezTo>
                  <a:cubicBezTo>
                    <a:pt x="930" y="18137"/>
                    <a:pt x="1486" y="18368"/>
                    <a:pt x="2151" y="18368"/>
                  </a:cubicBezTo>
                  <a:cubicBezTo>
                    <a:pt x="3349" y="18368"/>
                    <a:pt x="4902" y="17618"/>
                    <a:pt x="5738" y="17446"/>
                  </a:cubicBezTo>
                  <a:cubicBezTo>
                    <a:pt x="6133" y="17370"/>
                    <a:pt x="6542" y="17333"/>
                    <a:pt x="6954" y="17333"/>
                  </a:cubicBezTo>
                  <a:cubicBezTo>
                    <a:pt x="10170" y="17333"/>
                    <a:pt x="13626" y="19584"/>
                    <a:pt x="12443" y="23250"/>
                  </a:cubicBezTo>
                  <a:cubicBezTo>
                    <a:pt x="11576" y="25985"/>
                    <a:pt x="9474" y="27920"/>
                    <a:pt x="7940" y="30289"/>
                  </a:cubicBezTo>
                  <a:cubicBezTo>
                    <a:pt x="6606" y="32423"/>
                    <a:pt x="6239" y="35025"/>
                    <a:pt x="8274" y="36927"/>
                  </a:cubicBezTo>
                  <a:cubicBezTo>
                    <a:pt x="9222" y="37808"/>
                    <a:pt x="10451" y="38126"/>
                    <a:pt x="11778" y="38126"/>
                  </a:cubicBezTo>
                  <a:cubicBezTo>
                    <a:pt x="14370" y="38126"/>
                    <a:pt x="17341" y="36911"/>
                    <a:pt x="19348" y="36293"/>
                  </a:cubicBezTo>
                  <a:cubicBezTo>
                    <a:pt x="21788" y="35537"/>
                    <a:pt x="24730" y="34558"/>
                    <a:pt x="27516" y="34558"/>
                  </a:cubicBezTo>
                  <a:cubicBezTo>
                    <a:pt x="29034" y="34558"/>
                    <a:pt x="30506" y="34849"/>
                    <a:pt x="31824" y="35626"/>
                  </a:cubicBezTo>
                  <a:cubicBezTo>
                    <a:pt x="34426" y="37193"/>
                    <a:pt x="34792" y="39528"/>
                    <a:pt x="35426" y="42330"/>
                  </a:cubicBezTo>
                  <a:cubicBezTo>
                    <a:pt x="35760" y="43865"/>
                    <a:pt x="36394" y="45399"/>
                    <a:pt x="38128" y="45700"/>
                  </a:cubicBezTo>
                  <a:cubicBezTo>
                    <a:pt x="38372" y="45748"/>
                    <a:pt x="38634" y="45779"/>
                    <a:pt x="38901" y="45779"/>
                  </a:cubicBezTo>
                  <a:cubicBezTo>
                    <a:pt x="38999" y="45779"/>
                    <a:pt x="39097" y="45775"/>
                    <a:pt x="39196" y="45766"/>
                  </a:cubicBezTo>
                  <a:cubicBezTo>
                    <a:pt x="41631" y="33558"/>
                    <a:pt x="40130" y="18614"/>
                    <a:pt x="35460" y="11442"/>
                  </a:cubicBezTo>
                  <a:cubicBezTo>
                    <a:pt x="33792" y="8907"/>
                    <a:pt x="28688" y="3369"/>
                    <a:pt x="206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62" name="Google Shape;8062;p35"/>
            <p:cNvSpPr/>
            <p:nvPr/>
          </p:nvSpPr>
          <p:spPr>
            <a:xfrm>
              <a:off x="2428215" y="3168598"/>
              <a:ext cx="1158996" cy="798287"/>
            </a:xfrm>
            <a:custGeom>
              <a:avLst/>
              <a:gdLst/>
              <a:ahLst/>
              <a:cxnLst/>
              <a:rect l="l" t="t" r="r" b="b"/>
              <a:pathLst>
                <a:path w="32424" h="22867" extrusionOk="0">
                  <a:moveTo>
                    <a:pt x="24342" y="1"/>
                  </a:moveTo>
                  <a:cubicBezTo>
                    <a:pt x="23133" y="1"/>
                    <a:pt x="21933" y="219"/>
                    <a:pt x="20882" y="651"/>
                  </a:cubicBezTo>
                  <a:cubicBezTo>
                    <a:pt x="19281" y="1318"/>
                    <a:pt x="17847" y="2486"/>
                    <a:pt x="17146" y="4054"/>
                  </a:cubicBezTo>
                  <a:cubicBezTo>
                    <a:pt x="16646" y="5188"/>
                    <a:pt x="16412" y="6422"/>
                    <a:pt x="15845" y="7523"/>
                  </a:cubicBezTo>
                  <a:cubicBezTo>
                    <a:pt x="15227" y="8775"/>
                    <a:pt x="14189" y="9258"/>
                    <a:pt x="13059" y="9258"/>
                  </a:cubicBezTo>
                  <a:cubicBezTo>
                    <a:pt x="11871" y="9258"/>
                    <a:pt x="10583" y="8725"/>
                    <a:pt x="9574" y="7990"/>
                  </a:cubicBezTo>
                  <a:cubicBezTo>
                    <a:pt x="8100" y="6930"/>
                    <a:pt x="6482" y="5187"/>
                    <a:pt x="4832" y="5187"/>
                  </a:cubicBezTo>
                  <a:cubicBezTo>
                    <a:pt x="4092" y="5187"/>
                    <a:pt x="3346" y="5537"/>
                    <a:pt x="2602" y="6455"/>
                  </a:cubicBezTo>
                  <a:cubicBezTo>
                    <a:pt x="1" y="9658"/>
                    <a:pt x="2769" y="12493"/>
                    <a:pt x="3603" y="15729"/>
                  </a:cubicBezTo>
                  <a:cubicBezTo>
                    <a:pt x="4237" y="18264"/>
                    <a:pt x="3770" y="20499"/>
                    <a:pt x="2969" y="22734"/>
                  </a:cubicBezTo>
                  <a:cubicBezTo>
                    <a:pt x="4324" y="22823"/>
                    <a:pt x="5683" y="22867"/>
                    <a:pt x="7039" y="22867"/>
                  </a:cubicBezTo>
                  <a:cubicBezTo>
                    <a:pt x="15834" y="22867"/>
                    <a:pt x="24489" y="21020"/>
                    <a:pt x="30789" y="17697"/>
                  </a:cubicBezTo>
                  <a:cubicBezTo>
                    <a:pt x="31523" y="15462"/>
                    <a:pt x="31990" y="13160"/>
                    <a:pt x="32157" y="10892"/>
                  </a:cubicBezTo>
                  <a:cubicBezTo>
                    <a:pt x="32424" y="7289"/>
                    <a:pt x="32023" y="2686"/>
                    <a:pt x="28354" y="885"/>
                  </a:cubicBezTo>
                  <a:cubicBezTo>
                    <a:pt x="27154" y="294"/>
                    <a:pt x="25743" y="1"/>
                    <a:pt x="2434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63" name="Google Shape;8063;p35"/>
            <p:cNvSpPr/>
            <p:nvPr/>
          </p:nvSpPr>
          <p:spPr>
            <a:xfrm>
              <a:off x="1484359" y="2842928"/>
              <a:ext cx="270196" cy="174864"/>
            </a:xfrm>
            <a:custGeom>
              <a:avLst/>
              <a:gdLst/>
              <a:ahLst/>
              <a:cxnLst/>
              <a:rect l="l" t="t" r="r" b="b"/>
              <a:pathLst>
                <a:path w="7559" h="5009" extrusionOk="0">
                  <a:moveTo>
                    <a:pt x="3625" y="0"/>
                  </a:moveTo>
                  <a:cubicBezTo>
                    <a:pt x="3592" y="0"/>
                    <a:pt x="3558" y="2"/>
                    <a:pt x="3523" y="6"/>
                  </a:cubicBezTo>
                  <a:cubicBezTo>
                    <a:pt x="2288" y="207"/>
                    <a:pt x="2655" y="2041"/>
                    <a:pt x="2622" y="2842"/>
                  </a:cubicBezTo>
                  <a:cubicBezTo>
                    <a:pt x="2188" y="2375"/>
                    <a:pt x="1588" y="1741"/>
                    <a:pt x="954" y="1674"/>
                  </a:cubicBezTo>
                  <a:cubicBezTo>
                    <a:pt x="913" y="1671"/>
                    <a:pt x="874" y="1669"/>
                    <a:pt x="836" y="1669"/>
                  </a:cubicBezTo>
                  <a:cubicBezTo>
                    <a:pt x="138" y="1669"/>
                    <a:pt x="0" y="2242"/>
                    <a:pt x="254" y="2875"/>
                  </a:cubicBezTo>
                  <a:cubicBezTo>
                    <a:pt x="620" y="3776"/>
                    <a:pt x="1554" y="4309"/>
                    <a:pt x="2288" y="4877"/>
                  </a:cubicBezTo>
                  <a:cubicBezTo>
                    <a:pt x="2656" y="4954"/>
                    <a:pt x="3416" y="5009"/>
                    <a:pt x="4107" y="5009"/>
                  </a:cubicBezTo>
                  <a:cubicBezTo>
                    <a:pt x="4607" y="5009"/>
                    <a:pt x="5072" y="4980"/>
                    <a:pt x="5324" y="4910"/>
                  </a:cubicBezTo>
                  <a:cubicBezTo>
                    <a:pt x="6391" y="3809"/>
                    <a:pt x="6958" y="3476"/>
                    <a:pt x="7259" y="2875"/>
                  </a:cubicBezTo>
                  <a:cubicBezTo>
                    <a:pt x="7559" y="2175"/>
                    <a:pt x="7492" y="1341"/>
                    <a:pt x="6591" y="1307"/>
                  </a:cubicBezTo>
                  <a:cubicBezTo>
                    <a:pt x="6561" y="1305"/>
                    <a:pt x="6531" y="1303"/>
                    <a:pt x="6500" y="1303"/>
                  </a:cubicBezTo>
                  <a:cubicBezTo>
                    <a:pt x="5762" y="1303"/>
                    <a:pt x="5006" y="2062"/>
                    <a:pt x="4590" y="2575"/>
                  </a:cubicBezTo>
                  <a:cubicBezTo>
                    <a:pt x="4590" y="1897"/>
                    <a:pt x="4621" y="0"/>
                    <a:pt x="362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64" name="Google Shape;8064;p35"/>
            <p:cNvSpPr/>
            <p:nvPr/>
          </p:nvSpPr>
          <p:spPr>
            <a:xfrm>
              <a:off x="2624242" y="3650037"/>
              <a:ext cx="198671" cy="128574"/>
            </a:xfrm>
            <a:custGeom>
              <a:avLst/>
              <a:gdLst/>
              <a:ahLst/>
              <a:cxnLst/>
              <a:rect l="l" t="t" r="r" b="b"/>
              <a:pathLst>
                <a:path w="5558" h="3683" extrusionOk="0">
                  <a:moveTo>
                    <a:pt x="2665" y="0"/>
                  </a:moveTo>
                  <a:cubicBezTo>
                    <a:pt x="2641" y="0"/>
                    <a:pt x="2615" y="2"/>
                    <a:pt x="2589" y="5"/>
                  </a:cubicBezTo>
                  <a:cubicBezTo>
                    <a:pt x="1688" y="139"/>
                    <a:pt x="1955" y="1473"/>
                    <a:pt x="1922" y="2073"/>
                  </a:cubicBezTo>
                  <a:cubicBezTo>
                    <a:pt x="1588" y="1740"/>
                    <a:pt x="1155" y="1273"/>
                    <a:pt x="688" y="1239"/>
                  </a:cubicBezTo>
                  <a:cubicBezTo>
                    <a:pt x="649" y="1235"/>
                    <a:pt x="612" y="1233"/>
                    <a:pt x="577" y="1233"/>
                  </a:cubicBezTo>
                  <a:cubicBezTo>
                    <a:pt x="104" y="1233"/>
                    <a:pt x="1" y="1641"/>
                    <a:pt x="187" y="2107"/>
                  </a:cubicBezTo>
                  <a:cubicBezTo>
                    <a:pt x="454" y="2774"/>
                    <a:pt x="1155" y="3174"/>
                    <a:pt x="1688" y="3574"/>
                  </a:cubicBezTo>
                  <a:cubicBezTo>
                    <a:pt x="1969" y="3634"/>
                    <a:pt x="2549" y="3682"/>
                    <a:pt x="3062" y="3682"/>
                  </a:cubicBezTo>
                  <a:cubicBezTo>
                    <a:pt x="3404" y="3682"/>
                    <a:pt x="3716" y="3661"/>
                    <a:pt x="3890" y="3608"/>
                  </a:cubicBezTo>
                  <a:cubicBezTo>
                    <a:pt x="4657" y="2774"/>
                    <a:pt x="5091" y="2540"/>
                    <a:pt x="5324" y="2107"/>
                  </a:cubicBezTo>
                  <a:cubicBezTo>
                    <a:pt x="5558" y="1573"/>
                    <a:pt x="5491" y="973"/>
                    <a:pt x="4824" y="939"/>
                  </a:cubicBezTo>
                  <a:cubicBezTo>
                    <a:pt x="4808" y="938"/>
                    <a:pt x="4792" y="938"/>
                    <a:pt x="4776" y="938"/>
                  </a:cubicBezTo>
                  <a:cubicBezTo>
                    <a:pt x="4225" y="938"/>
                    <a:pt x="3680" y="1484"/>
                    <a:pt x="3356" y="1873"/>
                  </a:cubicBezTo>
                  <a:cubicBezTo>
                    <a:pt x="3356" y="1389"/>
                    <a:pt x="3387" y="0"/>
                    <a:pt x="266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65" name="Google Shape;8065;p35"/>
            <p:cNvSpPr/>
            <p:nvPr/>
          </p:nvSpPr>
          <p:spPr>
            <a:xfrm>
              <a:off x="3213290" y="3356589"/>
              <a:ext cx="198671" cy="128574"/>
            </a:xfrm>
            <a:custGeom>
              <a:avLst/>
              <a:gdLst/>
              <a:ahLst/>
              <a:cxnLst/>
              <a:rect l="l" t="t" r="r" b="b"/>
              <a:pathLst>
                <a:path w="5558" h="3683" extrusionOk="0">
                  <a:moveTo>
                    <a:pt x="2664" y="0"/>
                  </a:moveTo>
                  <a:cubicBezTo>
                    <a:pt x="2640" y="0"/>
                    <a:pt x="2615" y="2"/>
                    <a:pt x="2588" y="5"/>
                  </a:cubicBezTo>
                  <a:cubicBezTo>
                    <a:pt x="1688" y="139"/>
                    <a:pt x="1955" y="1506"/>
                    <a:pt x="1921" y="2073"/>
                  </a:cubicBezTo>
                  <a:cubicBezTo>
                    <a:pt x="1588" y="1740"/>
                    <a:pt x="1187" y="1273"/>
                    <a:pt x="687" y="1239"/>
                  </a:cubicBezTo>
                  <a:cubicBezTo>
                    <a:pt x="648" y="1235"/>
                    <a:pt x="611" y="1233"/>
                    <a:pt x="576" y="1233"/>
                  </a:cubicBezTo>
                  <a:cubicBezTo>
                    <a:pt x="103" y="1233"/>
                    <a:pt x="0" y="1641"/>
                    <a:pt x="187" y="2107"/>
                  </a:cubicBezTo>
                  <a:cubicBezTo>
                    <a:pt x="487" y="2774"/>
                    <a:pt x="1154" y="3174"/>
                    <a:pt x="1688" y="3574"/>
                  </a:cubicBezTo>
                  <a:cubicBezTo>
                    <a:pt x="1968" y="3634"/>
                    <a:pt x="2548" y="3682"/>
                    <a:pt x="3069" y="3682"/>
                  </a:cubicBezTo>
                  <a:cubicBezTo>
                    <a:pt x="3416" y="3682"/>
                    <a:pt x="3736" y="3661"/>
                    <a:pt x="3923" y="3608"/>
                  </a:cubicBezTo>
                  <a:cubicBezTo>
                    <a:pt x="4690" y="2774"/>
                    <a:pt x="5090" y="2540"/>
                    <a:pt x="5324" y="2107"/>
                  </a:cubicBezTo>
                  <a:cubicBezTo>
                    <a:pt x="5557" y="1573"/>
                    <a:pt x="5490" y="973"/>
                    <a:pt x="4857" y="939"/>
                  </a:cubicBezTo>
                  <a:cubicBezTo>
                    <a:pt x="4841" y="938"/>
                    <a:pt x="4825" y="938"/>
                    <a:pt x="4808" y="938"/>
                  </a:cubicBezTo>
                  <a:cubicBezTo>
                    <a:pt x="4226" y="938"/>
                    <a:pt x="3680" y="1516"/>
                    <a:pt x="3356" y="1873"/>
                  </a:cubicBezTo>
                  <a:cubicBezTo>
                    <a:pt x="3356" y="1389"/>
                    <a:pt x="3387" y="0"/>
                    <a:pt x="266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66" name="Google Shape;8066;p35"/>
            <p:cNvSpPr/>
            <p:nvPr/>
          </p:nvSpPr>
          <p:spPr>
            <a:xfrm>
              <a:off x="3766520" y="2550667"/>
              <a:ext cx="198671" cy="128085"/>
            </a:xfrm>
            <a:custGeom>
              <a:avLst/>
              <a:gdLst/>
              <a:ahLst/>
              <a:cxnLst/>
              <a:rect l="l" t="t" r="r" b="b"/>
              <a:pathLst>
                <a:path w="5558" h="3669" extrusionOk="0">
                  <a:moveTo>
                    <a:pt x="2667" y="1"/>
                  </a:moveTo>
                  <a:cubicBezTo>
                    <a:pt x="2642" y="1"/>
                    <a:pt x="2616" y="2"/>
                    <a:pt x="2589" y="6"/>
                  </a:cubicBezTo>
                  <a:cubicBezTo>
                    <a:pt x="1688" y="139"/>
                    <a:pt x="1955" y="1473"/>
                    <a:pt x="1922" y="2074"/>
                  </a:cubicBezTo>
                  <a:cubicBezTo>
                    <a:pt x="1588" y="1740"/>
                    <a:pt x="1188" y="1240"/>
                    <a:pt x="688" y="1207"/>
                  </a:cubicBezTo>
                  <a:cubicBezTo>
                    <a:pt x="651" y="1202"/>
                    <a:pt x="616" y="1200"/>
                    <a:pt x="583" y="1200"/>
                  </a:cubicBezTo>
                  <a:cubicBezTo>
                    <a:pt x="105" y="1200"/>
                    <a:pt x="0" y="1637"/>
                    <a:pt x="187" y="2074"/>
                  </a:cubicBezTo>
                  <a:cubicBezTo>
                    <a:pt x="454" y="2774"/>
                    <a:pt x="1155" y="3141"/>
                    <a:pt x="1688" y="3575"/>
                  </a:cubicBezTo>
                  <a:cubicBezTo>
                    <a:pt x="1960" y="3633"/>
                    <a:pt x="2513" y="3669"/>
                    <a:pt x="3014" y="3669"/>
                  </a:cubicBezTo>
                  <a:cubicBezTo>
                    <a:pt x="3375" y="3669"/>
                    <a:pt x="3708" y="3650"/>
                    <a:pt x="3890" y="3608"/>
                  </a:cubicBezTo>
                  <a:cubicBezTo>
                    <a:pt x="4691" y="2774"/>
                    <a:pt x="5091" y="2541"/>
                    <a:pt x="5324" y="2107"/>
                  </a:cubicBezTo>
                  <a:cubicBezTo>
                    <a:pt x="5558" y="1574"/>
                    <a:pt x="5491" y="973"/>
                    <a:pt x="4824" y="940"/>
                  </a:cubicBezTo>
                  <a:cubicBezTo>
                    <a:pt x="4808" y="939"/>
                    <a:pt x="4792" y="938"/>
                    <a:pt x="4776" y="938"/>
                  </a:cubicBezTo>
                  <a:cubicBezTo>
                    <a:pt x="4225" y="938"/>
                    <a:pt x="3680" y="1485"/>
                    <a:pt x="3356" y="1874"/>
                  </a:cubicBezTo>
                  <a:cubicBezTo>
                    <a:pt x="3356" y="1358"/>
                    <a:pt x="3388" y="1"/>
                    <a:pt x="266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67" name="Google Shape;8067;p35"/>
            <p:cNvSpPr/>
            <p:nvPr/>
          </p:nvSpPr>
          <p:spPr>
            <a:xfrm>
              <a:off x="3166749" y="2038406"/>
              <a:ext cx="198706" cy="128469"/>
            </a:xfrm>
            <a:custGeom>
              <a:avLst/>
              <a:gdLst/>
              <a:ahLst/>
              <a:cxnLst/>
              <a:rect l="l" t="t" r="r" b="b"/>
              <a:pathLst>
                <a:path w="5559" h="3680" extrusionOk="0">
                  <a:moveTo>
                    <a:pt x="2645" y="0"/>
                  </a:moveTo>
                  <a:cubicBezTo>
                    <a:pt x="2627" y="0"/>
                    <a:pt x="2608" y="1"/>
                    <a:pt x="2589" y="3"/>
                  </a:cubicBezTo>
                  <a:cubicBezTo>
                    <a:pt x="1689" y="136"/>
                    <a:pt x="1956" y="1504"/>
                    <a:pt x="1922" y="2071"/>
                  </a:cubicBezTo>
                  <a:cubicBezTo>
                    <a:pt x="1622" y="1771"/>
                    <a:pt x="1188" y="1270"/>
                    <a:pt x="721" y="1237"/>
                  </a:cubicBezTo>
                  <a:cubicBezTo>
                    <a:pt x="683" y="1232"/>
                    <a:pt x="646" y="1230"/>
                    <a:pt x="611" y="1230"/>
                  </a:cubicBezTo>
                  <a:cubicBezTo>
                    <a:pt x="105" y="1230"/>
                    <a:pt x="1" y="1667"/>
                    <a:pt x="188" y="2104"/>
                  </a:cubicBezTo>
                  <a:cubicBezTo>
                    <a:pt x="488" y="2771"/>
                    <a:pt x="1155" y="3172"/>
                    <a:pt x="1722" y="3572"/>
                  </a:cubicBezTo>
                  <a:cubicBezTo>
                    <a:pt x="1982" y="3632"/>
                    <a:pt x="2567" y="3680"/>
                    <a:pt x="3086" y="3680"/>
                  </a:cubicBezTo>
                  <a:cubicBezTo>
                    <a:pt x="3433" y="3680"/>
                    <a:pt x="3750" y="3659"/>
                    <a:pt x="3924" y="3605"/>
                  </a:cubicBezTo>
                  <a:cubicBezTo>
                    <a:pt x="4691" y="2771"/>
                    <a:pt x="5125" y="2571"/>
                    <a:pt x="5325" y="2104"/>
                  </a:cubicBezTo>
                  <a:cubicBezTo>
                    <a:pt x="5558" y="1604"/>
                    <a:pt x="5492" y="970"/>
                    <a:pt x="4858" y="937"/>
                  </a:cubicBezTo>
                  <a:cubicBezTo>
                    <a:pt x="4843" y="936"/>
                    <a:pt x="4827" y="935"/>
                    <a:pt x="4812" y="935"/>
                  </a:cubicBezTo>
                  <a:cubicBezTo>
                    <a:pt x="4259" y="935"/>
                    <a:pt x="3682" y="1513"/>
                    <a:pt x="3390" y="1871"/>
                  </a:cubicBezTo>
                  <a:cubicBezTo>
                    <a:pt x="3390" y="1382"/>
                    <a:pt x="3422" y="0"/>
                    <a:pt x="26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68" name="Google Shape;8068;p35"/>
            <p:cNvSpPr/>
            <p:nvPr/>
          </p:nvSpPr>
          <p:spPr>
            <a:xfrm>
              <a:off x="3241886" y="1663339"/>
              <a:ext cx="198671" cy="128574"/>
            </a:xfrm>
            <a:custGeom>
              <a:avLst/>
              <a:gdLst/>
              <a:ahLst/>
              <a:cxnLst/>
              <a:rect l="l" t="t" r="r" b="b"/>
              <a:pathLst>
                <a:path w="5558" h="3683" extrusionOk="0">
                  <a:moveTo>
                    <a:pt x="2665" y="1"/>
                  </a:moveTo>
                  <a:cubicBezTo>
                    <a:pt x="2641" y="1"/>
                    <a:pt x="2615" y="2"/>
                    <a:pt x="2589" y="6"/>
                  </a:cubicBezTo>
                  <a:cubicBezTo>
                    <a:pt x="1688" y="139"/>
                    <a:pt x="1955" y="1507"/>
                    <a:pt x="1922" y="2074"/>
                  </a:cubicBezTo>
                  <a:cubicBezTo>
                    <a:pt x="1588" y="1740"/>
                    <a:pt x="1155" y="1273"/>
                    <a:pt x="688" y="1240"/>
                  </a:cubicBezTo>
                  <a:cubicBezTo>
                    <a:pt x="649" y="1235"/>
                    <a:pt x="612" y="1233"/>
                    <a:pt x="577" y="1233"/>
                  </a:cubicBezTo>
                  <a:cubicBezTo>
                    <a:pt x="104" y="1233"/>
                    <a:pt x="1" y="1641"/>
                    <a:pt x="187" y="2107"/>
                  </a:cubicBezTo>
                  <a:cubicBezTo>
                    <a:pt x="454" y="2774"/>
                    <a:pt x="1155" y="3174"/>
                    <a:pt x="1688" y="3575"/>
                  </a:cubicBezTo>
                  <a:cubicBezTo>
                    <a:pt x="1949" y="3635"/>
                    <a:pt x="2533" y="3683"/>
                    <a:pt x="3053" y="3683"/>
                  </a:cubicBezTo>
                  <a:cubicBezTo>
                    <a:pt x="3399" y="3683"/>
                    <a:pt x="3716" y="3662"/>
                    <a:pt x="3890" y="3608"/>
                  </a:cubicBezTo>
                  <a:cubicBezTo>
                    <a:pt x="4690" y="2774"/>
                    <a:pt x="5091" y="2541"/>
                    <a:pt x="5324" y="2107"/>
                  </a:cubicBezTo>
                  <a:cubicBezTo>
                    <a:pt x="5558" y="1573"/>
                    <a:pt x="5491" y="973"/>
                    <a:pt x="4824" y="940"/>
                  </a:cubicBezTo>
                  <a:cubicBezTo>
                    <a:pt x="4809" y="939"/>
                    <a:pt x="4794" y="938"/>
                    <a:pt x="4778" y="938"/>
                  </a:cubicBezTo>
                  <a:cubicBezTo>
                    <a:pt x="4227" y="938"/>
                    <a:pt x="3681" y="1516"/>
                    <a:pt x="3356" y="1874"/>
                  </a:cubicBezTo>
                  <a:cubicBezTo>
                    <a:pt x="3356" y="1390"/>
                    <a:pt x="3387" y="1"/>
                    <a:pt x="26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69" name="Google Shape;8069;p35"/>
            <p:cNvSpPr/>
            <p:nvPr/>
          </p:nvSpPr>
          <p:spPr>
            <a:xfrm>
              <a:off x="1643211" y="1882221"/>
              <a:ext cx="309301" cy="199825"/>
            </a:xfrm>
            <a:custGeom>
              <a:avLst/>
              <a:gdLst/>
              <a:ahLst/>
              <a:cxnLst/>
              <a:rect l="l" t="t" r="r" b="b"/>
              <a:pathLst>
                <a:path w="8653" h="5724" extrusionOk="0">
                  <a:moveTo>
                    <a:pt x="4155" y="1"/>
                  </a:moveTo>
                  <a:cubicBezTo>
                    <a:pt x="4121" y="1"/>
                    <a:pt x="4085" y="3"/>
                    <a:pt x="4049" y="7"/>
                  </a:cubicBezTo>
                  <a:cubicBezTo>
                    <a:pt x="2648" y="207"/>
                    <a:pt x="3048" y="2308"/>
                    <a:pt x="3015" y="3209"/>
                  </a:cubicBezTo>
                  <a:cubicBezTo>
                    <a:pt x="2514" y="2709"/>
                    <a:pt x="1847" y="1975"/>
                    <a:pt x="1113" y="1908"/>
                  </a:cubicBezTo>
                  <a:cubicBezTo>
                    <a:pt x="1053" y="1902"/>
                    <a:pt x="996" y="1899"/>
                    <a:pt x="942" y="1899"/>
                  </a:cubicBezTo>
                  <a:cubicBezTo>
                    <a:pt x="156" y="1899"/>
                    <a:pt x="1" y="2558"/>
                    <a:pt x="313" y="3276"/>
                  </a:cubicBezTo>
                  <a:cubicBezTo>
                    <a:pt x="746" y="4310"/>
                    <a:pt x="1780" y="4910"/>
                    <a:pt x="2648" y="5577"/>
                  </a:cubicBezTo>
                  <a:cubicBezTo>
                    <a:pt x="3063" y="5656"/>
                    <a:pt x="3948" y="5724"/>
                    <a:pt x="4745" y="5724"/>
                  </a:cubicBezTo>
                  <a:cubicBezTo>
                    <a:pt x="5292" y="5724"/>
                    <a:pt x="5798" y="5692"/>
                    <a:pt x="6084" y="5611"/>
                  </a:cubicBezTo>
                  <a:cubicBezTo>
                    <a:pt x="7284" y="4310"/>
                    <a:pt x="7952" y="3976"/>
                    <a:pt x="8285" y="3276"/>
                  </a:cubicBezTo>
                  <a:cubicBezTo>
                    <a:pt x="8652" y="2475"/>
                    <a:pt x="8552" y="1508"/>
                    <a:pt x="7551" y="1474"/>
                  </a:cubicBezTo>
                  <a:cubicBezTo>
                    <a:pt x="7519" y="1472"/>
                    <a:pt x="7488" y="1471"/>
                    <a:pt x="7456" y="1471"/>
                  </a:cubicBezTo>
                  <a:cubicBezTo>
                    <a:pt x="6588" y="1471"/>
                    <a:pt x="5732" y="2330"/>
                    <a:pt x="5250" y="2909"/>
                  </a:cubicBezTo>
                  <a:cubicBezTo>
                    <a:pt x="5250" y="2131"/>
                    <a:pt x="5313" y="1"/>
                    <a:pt x="415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70" name="Google Shape;8070;p35"/>
            <p:cNvSpPr/>
            <p:nvPr/>
          </p:nvSpPr>
          <p:spPr>
            <a:xfrm>
              <a:off x="2044739" y="2930377"/>
              <a:ext cx="154561" cy="100157"/>
            </a:xfrm>
            <a:custGeom>
              <a:avLst/>
              <a:gdLst/>
              <a:ahLst/>
              <a:cxnLst/>
              <a:rect l="l" t="t" r="r" b="b"/>
              <a:pathLst>
                <a:path w="4324" h="2869" extrusionOk="0">
                  <a:moveTo>
                    <a:pt x="2072" y="0"/>
                  </a:moveTo>
                  <a:cubicBezTo>
                    <a:pt x="2056" y="0"/>
                    <a:pt x="2039" y="1"/>
                    <a:pt x="2022" y="3"/>
                  </a:cubicBezTo>
                  <a:cubicBezTo>
                    <a:pt x="1322" y="103"/>
                    <a:pt x="1522" y="1171"/>
                    <a:pt x="1489" y="1604"/>
                  </a:cubicBezTo>
                  <a:cubicBezTo>
                    <a:pt x="1222" y="1371"/>
                    <a:pt x="922" y="1004"/>
                    <a:pt x="521" y="971"/>
                  </a:cubicBezTo>
                  <a:cubicBezTo>
                    <a:pt x="487" y="965"/>
                    <a:pt x="454" y="963"/>
                    <a:pt x="423" y="963"/>
                  </a:cubicBezTo>
                  <a:cubicBezTo>
                    <a:pt x="73" y="963"/>
                    <a:pt x="1" y="1300"/>
                    <a:pt x="154" y="1638"/>
                  </a:cubicBezTo>
                  <a:cubicBezTo>
                    <a:pt x="354" y="2171"/>
                    <a:pt x="888" y="2472"/>
                    <a:pt x="1322" y="2805"/>
                  </a:cubicBezTo>
                  <a:cubicBezTo>
                    <a:pt x="1505" y="2842"/>
                    <a:pt x="1899" y="2868"/>
                    <a:pt x="2272" y="2868"/>
                  </a:cubicBezTo>
                  <a:cubicBezTo>
                    <a:pt x="2579" y="2868"/>
                    <a:pt x="2872" y="2850"/>
                    <a:pt x="3023" y="2805"/>
                  </a:cubicBezTo>
                  <a:cubicBezTo>
                    <a:pt x="3623" y="2171"/>
                    <a:pt x="3957" y="2005"/>
                    <a:pt x="4124" y="1638"/>
                  </a:cubicBezTo>
                  <a:cubicBezTo>
                    <a:pt x="4324" y="1237"/>
                    <a:pt x="4257" y="770"/>
                    <a:pt x="3757" y="737"/>
                  </a:cubicBezTo>
                  <a:cubicBezTo>
                    <a:pt x="3742" y="736"/>
                    <a:pt x="3727" y="735"/>
                    <a:pt x="3712" y="735"/>
                  </a:cubicBezTo>
                  <a:cubicBezTo>
                    <a:pt x="3292" y="735"/>
                    <a:pt x="2848" y="1181"/>
                    <a:pt x="2623" y="1471"/>
                  </a:cubicBezTo>
                  <a:cubicBezTo>
                    <a:pt x="2623" y="1082"/>
                    <a:pt x="2623" y="0"/>
                    <a:pt x="20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71" name="Google Shape;8071;p35"/>
            <p:cNvSpPr/>
            <p:nvPr/>
          </p:nvSpPr>
          <p:spPr>
            <a:xfrm>
              <a:off x="1679779" y="3445081"/>
              <a:ext cx="153489" cy="100157"/>
            </a:xfrm>
            <a:custGeom>
              <a:avLst/>
              <a:gdLst/>
              <a:ahLst/>
              <a:cxnLst/>
              <a:rect l="l" t="t" r="r" b="b"/>
              <a:pathLst>
                <a:path w="4294" h="2869" extrusionOk="0">
                  <a:moveTo>
                    <a:pt x="2044" y="0"/>
                  </a:moveTo>
                  <a:cubicBezTo>
                    <a:pt x="2027" y="0"/>
                    <a:pt x="2010" y="1"/>
                    <a:pt x="1992" y="3"/>
                  </a:cubicBezTo>
                  <a:cubicBezTo>
                    <a:pt x="1291" y="103"/>
                    <a:pt x="1491" y="1171"/>
                    <a:pt x="1458" y="1604"/>
                  </a:cubicBezTo>
                  <a:cubicBezTo>
                    <a:pt x="1224" y="1371"/>
                    <a:pt x="891" y="1004"/>
                    <a:pt x="524" y="970"/>
                  </a:cubicBezTo>
                  <a:cubicBezTo>
                    <a:pt x="489" y="965"/>
                    <a:pt x="457" y="963"/>
                    <a:pt x="426" y="963"/>
                  </a:cubicBezTo>
                  <a:cubicBezTo>
                    <a:pt x="76" y="963"/>
                    <a:pt x="1" y="1300"/>
                    <a:pt x="124" y="1638"/>
                  </a:cubicBezTo>
                  <a:cubicBezTo>
                    <a:pt x="357" y="2171"/>
                    <a:pt x="891" y="2472"/>
                    <a:pt x="1291" y="2805"/>
                  </a:cubicBezTo>
                  <a:cubicBezTo>
                    <a:pt x="1492" y="2842"/>
                    <a:pt x="1895" y="2868"/>
                    <a:pt x="2272" y="2868"/>
                  </a:cubicBezTo>
                  <a:cubicBezTo>
                    <a:pt x="2582" y="2868"/>
                    <a:pt x="2875" y="2850"/>
                    <a:pt x="3026" y="2805"/>
                  </a:cubicBezTo>
                  <a:cubicBezTo>
                    <a:pt x="3626" y="2171"/>
                    <a:pt x="3960" y="2005"/>
                    <a:pt x="4127" y="1638"/>
                  </a:cubicBezTo>
                  <a:cubicBezTo>
                    <a:pt x="4293" y="1237"/>
                    <a:pt x="4260" y="770"/>
                    <a:pt x="3760" y="737"/>
                  </a:cubicBezTo>
                  <a:cubicBezTo>
                    <a:pt x="3744" y="736"/>
                    <a:pt x="3728" y="735"/>
                    <a:pt x="3712" y="735"/>
                  </a:cubicBezTo>
                  <a:cubicBezTo>
                    <a:pt x="3263" y="735"/>
                    <a:pt x="2850" y="1181"/>
                    <a:pt x="2592" y="1471"/>
                  </a:cubicBezTo>
                  <a:cubicBezTo>
                    <a:pt x="2592" y="1082"/>
                    <a:pt x="2624" y="0"/>
                    <a:pt x="204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72" name="Google Shape;8072;p35"/>
            <p:cNvSpPr/>
            <p:nvPr/>
          </p:nvSpPr>
          <p:spPr>
            <a:xfrm>
              <a:off x="3018907" y="3724531"/>
              <a:ext cx="154561" cy="100087"/>
            </a:xfrm>
            <a:custGeom>
              <a:avLst/>
              <a:gdLst/>
              <a:ahLst/>
              <a:cxnLst/>
              <a:rect l="l" t="t" r="r" b="b"/>
              <a:pathLst>
                <a:path w="4324" h="2867" extrusionOk="0">
                  <a:moveTo>
                    <a:pt x="2076" y="1"/>
                  </a:moveTo>
                  <a:cubicBezTo>
                    <a:pt x="2059" y="1"/>
                    <a:pt x="2041" y="2"/>
                    <a:pt x="2022" y="4"/>
                  </a:cubicBezTo>
                  <a:cubicBezTo>
                    <a:pt x="1322" y="104"/>
                    <a:pt x="1522" y="1171"/>
                    <a:pt x="1488" y="1605"/>
                  </a:cubicBezTo>
                  <a:cubicBezTo>
                    <a:pt x="1255" y="1371"/>
                    <a:pt x="921" y="971"/>
                    <a:pt x="554" y="971"/>
                  </a:cubicBezTo>
                  <a:cubicBezTo>
                    <a:pt x="517" y="966"/>
                    <a:pt x="482" y="963"/>
                    <a:pt x="449" y="963"/>
                  </a:cubicBezTo>
                  <a:cubicBezTo>
                    <a:pt x="73" y="963"/>
                    <a:pt x="1" y="1301"/>
                    <a:pt x="154" y="1638"/>
                  </a:cubicBezTo>
                  <a:cubicBezTo>
                    <a:pt x="388" y="2172"/>
                    <a:pt x="888" y="2472"/>
                    <a:pt x="1322" y="2772"/>
                  </a:cubicBezTo>
                  <a:cubicBezTo>
                    <a:pt x="1535" y="2831"/>
                    <a:pt x="1962" y="2866"/>
                    <a:pt x="2355" y="2866"/>
                  </a:cubicBezTo>
                  <a:cubicBezTo>
                    <a:pt x="2638" y="2866"/>
                    <a:pt x="2903" y="2848"/>
                    <a:pt x="3056" y="2806"/>
                  </a:cubicBezTo>
                  <a:cubicBezTo>
                    <a:pt x="3657" y="2172"/>
                    <a:pt x="3957" y="1972"/>
                    <a:pt x="4157" y="1638"/>
                  </a:cubicBezTo>
                  <a:cubicBezTo>
                    <a:pt x="4324" y="1238"/>
                    <a:pt x="4257" y="771"/>
                    <a:pt x="3757" y="738"/>
                  </a:cubicBezTo>
                  <a:cubicBezTo>
                    <a:pt x="3742" y="737"/>
                    <a:pt x="3727" y="736"/>
                    <a:pt x="3712" y="736"/>
                  </a:cubicBezTo>
                  <a:cubicBezTo>
                    <a:pt x="3291" y="736"/>
                    <a:pt x="2848" y="1182"/>
                    <a:pt x="2623" y="1472"/>
                  </a:cubicBezTo>
                  <a:cubicBezTo>
                    <a:pt x="2623" y="1051"/>
                    <a:pt x="2654" y="1"/>
                    <a:pt x="20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73" name="Google Shape;8073;p35"/>
            <p:cNvSpPr/>
            <p:nvPr/>
          </p:nvSpPr>
          <p:spPr>
            <a:xfrm>
              <a:off x="2897480" y="3462396"/>
              <a:ext cx="243817" cy="157444"/>
            </a:xfrm>
            <a:custGeom>
              <a:avLst/>
              <a:gdLst/>
              <a:ahLst/>
              <a:cxnLst/>
              <a:rect l="l" t="t" r="r" b="b"/>
              <a:pathLst>
                <a:path w="6821" h="4510" extrusionOk="0">
                  <a:moveTo>
                    <a:pt x="3287" y="0"/>
                  </a:moveTo>
                  <a:cubicBezTo>
                    <a:pt x="3254" y="0"/>
                    <a:pt x="3220" y="3"/>
                    <a:pt x="3184" y="7"/>
                  </a:cubicBezTo>
                  <a:cubicBezTo>
                    <a:pt x="2083" y="174"/>
                    <a:pt x="2384" y="1809"/>
                    <a:pt x="2350" y="2543"/>
                  </a:cubicBezTo>
                  <a:cubicBezTo>
                    <a:pt x="1950" y="2142"/>
                    <a:pt x="1450" y="1542"/>
                    <a:pt x="849" y="1509"/>
                  </a:cubicBezTo>
                  <a:cubicBezTo>
                    <a:pt x="795" y="1501"/>
                    <a:pt x="743" y="1497"/>
                    <a:pt x="695" y="1497"/>
                  </a:cubicBezTo>
                  <a:cubicBezTo>
                    <a:pt x="125" y="1497"/>
                    <a:pt x="0" y="2022"/>
                    <a:pt x="215" y="2576"/>
                  </a:cubicBezTo>
                  <a:cubicBezTo>
                    <a:pt x="582" y="3410"/>
                    <a:pt x="1416" y="3877"/>
                    <a:pt x="2083" y="4377"/>
                  </a:cubicBezTo>
                  <a:cubicBezTo>
                    <a:pt x="2393" y="4455"/>
                    <a:pt x="3072" y="4510"/>
                    <a:pt x="3693" y="4510"/>
                  </a:cubicBezTo>
                  <a:cubicBezTo>
                    <a:pt x="4142" y="4510"/>
                    <a:pt x="4561" y="4481"/>
                    <a:pt x="4785" y="4411"/>
                  </a:cubicBezTo>
                  <a:cubicBezTo>
                    <a:pt x="5753" y="3377"/>
                    <a:pt x="6253" y="3110"/>
                    <a:pt x="6520" y="2576"/>
                  </a:cubicBezTo>
                  <a:cubicBezTo>
                    <a:pt x="6820" y="1942"/>
                    <a:pt x="6720" y="1175"/>
                    <a:pt x="5953" y="1142"/>
                  </a:cubicBezTo>
                  <a:cubicBezTo>
                    <a:pt x="5936" y="1141"/>
                    <a:pt x="5919" y="1140"/>
                    <a:pt x="5902" y="1140"/>
                  </a:cubicBezTo>
                  <a:cubicBezTo>
                    <a:pt x="5187" y="1140"/>
                    <a:pt x="4509" y="1820"/>
                    <a:pt x="4118" y="2276"/>
                  </a:cubicBezTo>
                  <a:cubicBezTo>
                    <a:pt x="4118" y="1697"/>
                    <a:pt x="4180" y="0"/>
                    <a:pt x="32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74" name="Google Shape;8074;p35"/>
            <p:cNvSpPr/>
            <p:nvPr/>
          </p:nvSpPr>
          <p:spPr>
            <a:xfrm>
              <a:off x="1443788" y="2471527"/>
              <a:ext cx="242816" cy="157339"/>
            </a:xfrm>
            <a:custGeom>
              <a:avLst/>
              <a:gdLst/>
              <a:ahLst/>
              <a:cxnLst/>
              <a:rect l="l" t="t" r="r" b="b"/>
              <a:pathLst>
                <a:path w="6793" h="4507" extrusionOk="0">
                  <a:moveTo>
                    <a:pt x="3236" y="0"/>
                  </a:moveTo>
                  <a:cubicBezTo>
                    <a:pt x="3211" y="0"/>
                    <a:pt x="3184" y="2"/>
                    <a:pt x="3156" y="4"/>
                  </a:cubicBezTo>
                  <a:cubicBezTo>
                    <a:pt x="2056" y="171"/>
                    <a:pt x="2389" y="1839"/>
                    <a:pt x="2356" y="2540"/>
                  </a:cubicBezTo>
                  <a:cubicBezTo>
                    <a:pt x="1956" y="2139"/>
                    <a:pt x="1455" y="1539"/>
                    <a:pt x="855" y="1506"/>
                  </a:cubicBezTo>
                  <a:cubicBezTo>
                    <a:pt x="815" y="1502"/>
                    <a:pt x="777" y="1500"/>
                    <a:pt x="740" y="1500"/>
                  </a:cubicBezTo>
                  <a:cubicBezTo>
                    <a:pt x="137" y="1500"/>
                    <a:pt x="1" y="2007"/>
                    <a:pt x="221" y="2573"/>
                  </a:cubicBezTo>
                  <a:cubicBezTo>
                    <a:pt x="588" y="3407"/>
                    <a:pt x="1389" y="3874"/>
                    <a:pt x="2056" y="4374"/>
                  </a:cubicBezTo>
                  <a:cubicBezTo>
                    <a:pt x="2384" y="4452"/>
                    <a:pt x="3061" y="4507"/>
                    <a:pt x="3682" y="4507"/>
                  </a:cubicBezTo>
                  <a:cubicBezTo>
                    <a:pt x="4132" y="4507"/>
                    <a:pt x="4553" y="4478"/>
                    <a:pt x="4791" y="4408"/>
                  </a:cubicBezTo>
                  <a:cubicBezTo>
                    <a:pt x="5725" y="3407"/>
                    <a:pt x="6259" y="3107"/>
                    <a:pt x="6526" y="2573"/>
                  </a:cubicBezTo>
                  <a:cubicBezTo>
                    <a:pt x="6792" y="1939"/>
                    <a:pt x="6726" y="1205"/>
                    <a:pt x="5925" y="1139"/>
                  </a:cubicBezTo>
                  <a:cubicBezTo>
                    <a:pt x="5910" y="1138"/>
                    <a:pt x="5894" y="1138"/>
                    <a:pt x="5879" y="1138"/>
                  </a:cubicBezTo>
                  <a:cubicBezTo>
                    <a:pt x="5194" y="1138"/>
                    <a:pt x="4515" y="1849"/>
                    <a:pt x="4124" y="2306"/>
                  </a:cubicBezTo>
                  <a:cubicBezTo>
                    <a:pt x="4124" y="1690"/>
                    <a:pt x="4155" y="0"/>
                    <a:pt x="32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75" name="Google Shape;8075;p35"/>
            <p:cNvSpPr/>
            <p:nvPr/>
          </p:nvSpPr>
          <p:spPr>
            <a:xfrm>
              <a:off x="3638016" y="2101103"/>
              <a:ext cx="243709" cy="157444"/>
            </a:xfrm>
            <a:custGeom>
              <a:avLst/>
              <a:gdLst/>
              <a:ahLst/>
              <a:cxnLst/>
              <a:rect l="l" t="t" r="r" b="b"/>
              <a:pathLst>
                <a:path w="6818" h="4510" extrusionOk="0">
                  <a:moveTo>
                    <a:pt x="3285" y="1"/>
                  </a:moveTo>
                  <a:cubicBezTo>
                    <a:pt x="3252" y="1"/>
                    <a:pt x="3218" y="3"/>
                    <a:pt x="3182" y="8"/>
                  </a:cubicBezTo>
                  <a:cubicBezTo>
                    <a:pt x="2081" y="175"/>
                    <a:pt x="2415" y="1809"/>
                    <a:pt x="2348" y="2543"/>
                  </a:cubicBezTo>
                  <a:cubicBezTo>
                    <a:pt x="1948" y="2143"/>
                    <a:pt x="1447" y="1542"/>
                    <a:pt x="847" y="1509"/>
                  </a:cubicBezTo>
                  <a:cubicBezTo>
                    <a:pt x="792" y="1501"/>
                    <a:pt x="741" y="1497"/>
                    <a:pt x="693" y="1497"/>
                  </a:cubicBezTo>
                  <a:cubicBezTo>
                    <a:pt x="123" y="1497"/>
                    <a:pt x="0" y="2023"/>
                    <a:pt x="247" y="2576"/>
                  </a:cubicBezTo>
                  <a:cubicBezTo>
                    <a:pt x="580" y="3410"/>
                    <a:pt x="1414" y="3877"/>
                    <a:pt x="2081" y="4378"/>
                  </a:cubicBezTo>
                  <a:cubicBezTo>
                    <a:pt x="2410" y="4455"/>
                    <a:pt x="3086" y="4510"/>
                    <a:pt x="3707" y="4510"/>
                  </a:cubicBezTo>
                  <a:cubicBezTo>
                    <a:pt x="4157" y="4510"/>
                    <a:pt x="4578" y="4481"/>
                    <a:pt x="4816" y="4411"/>
                  </a:cubicBezTo>
                  <a:cubicBezTo>
                    <a:pt x="5750" y="3377"/>
                    <a:pt x="6251" y="3110"/>
                    <a:pt x="6551" y="2576"/>
                  </a:cubicBezTo>
                  <a:cubicBezTo>
                    <a:pt x="6818" y="1943"/>
                    <a:pt x="6718" y="1175"/>
                    <a:pt x="5951" y="1142"/>
                  </a:cubicBezTo>
                  <a:cubicBezTo>
                    <a:pt x="5934" y="1141"/>
                    <a:pt x="5917" y="1141"/>
                    <a:pt x="5900" y="1141"/>
                  </a:cubicBezTo>
                  <a:cubicBezTo>
                    <a:pt x="5185" y="1141"/>
                    <a:pt x="4507" y="1820"/>
                    <a:pt x="4116" y="2276"/>
                  </a:cubicBezTo>
                  <a:cubicBezTo>
                    <a:pt x="4116" y="1697"/>
                    <a:pt x="4178" y="1"/>
                    <a:pt x="32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76" name="Google Shape;8076;p35"/>
            <p:cNvSpPr/>
            <p:nvPr/>
          </p:nvSpPr>
          <p:spPr>
            <a:xfrm>
              <a:off x="3145052" y="2506367"/>
              <a:ext cx="153632" cy="99354"/>
            </a:xfrm>
            <a:custGeom>
              <a:avLst/>
              <a:gdLst/>
              <a:ahLst/>
              <a:cxnLst/>
              <a:rect l="l" t="t" r="r" b="b"/>
              <a:pathLst>
                <a:path w="4298" h="2846" extrusionOk="0">
                  <a:moveTo>
                    <a:pt x="2072" y="1"/>
                  </a:moveTo>
                  <a:cubicBezTo>
                    <a:pt x="2048" y="1"/>
                    <a:pt x="2022" y="3"/>
                    <a:pt x="1996" y="7"/>
                  </a:cubicBezTo>
                  <a:cubicBezTo>
                    <a:pt x="1295" y="107"/>
                    <a:pt x="1495" y="1141"/>
                    <a:pt x="1462" y="1608"/>
                  </a:cubicBezTo>
                  <a:cubicBezTo>
                    <a:pt x="1228" y="1341"/>
                    <a:pt x="895" y="975"/>
                    <a:pt x="528" y="941"/>
                  </a:cubicBezTo>
                  <a:cubicBezTo>
                    <a:pt x="508" y="940"/>
                    <a:pt x="488" y="939"/>
                    <a:pt x="470" y="939"/>
                  </a:cubicBezTo>
                  <a:cubicBezTo>
                    <a:pt x="86" y="939"/>
                    <a:pt x="0" y="1260"/>
                    <a:pt x="128" y="1642"/>
                  </a:cubicBezTo>
                  <a:cubicBezTo>
                    <a:pt x="361" y="2142"/>
                    <a:pt x="895" y="2442"/>
                    <a:pt x="1295" y="2776"/>
                  </a:cubicBezTo>
                  <a:cubicBezTo>
                    <a:pt x="1522" y="2817"/>
                    <a:pt x="2004" y="2846"/>
                    <a:pt x="2417" y="2846"/>
                  </a:cubicBezTo>
                  <a:cubicBezTo>
                    <a:pt x="2673" y="2846"/>
                    <a:pt x="2902" y="2835"/>
                    <a:pt x="3030" y="2809"/>
                  </a:cubicBezTo>
                  <a:cubicBezTo>
                    <a:pt x="3630" y="2142"/>
                    <a:pt x="3964" y="1975"/>
                    <a:pt x="4130" y="1642"/>
                  </a:cubicBezTo>
                  <a:cubicBezTo>
                    <a:pt x="4297" y="1208"/>
                    <a:pt x="4264" y="741"/>
                    <a:pt x="3764" y="741"/>
                  </a:cubicBezTo>
                  <a:cubicBezTo>
                    <a:pt x="3746" y="740"/>
                    <a:pt x="3729" y="739"/>
                    <a:pt x="3712" y="739"/>
                  </a:cubicBezTo>
                  <a:cubicBezTo>
                    <a:pt x="3265" y="739"/>
                    <a:pt x="2853" y="1152"/>
                    <a:pt x="2596" y="1442"/>
                  </a:cubicBezTo>
                  <a:cubicBezTo>
                    <a:pt x="2596" y="1058"/>
                    <a:pt x="2627" y="1"/>
                    <a:pt x="207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77" name="Google Shape;8077;p35"/>
            <p:cNvSpPr/>
            <p:nvPr/>
          </p:nvSpPr>
          <p:spPr>
            <a:xfrm>
              <a:off x="2764936" y="1861380"/>
              <a:ext cx="154561" cy="100157"/>
            </a:xfrm>
            <a:custGeom>
              <a:avLst/>
              <a:gdLst/>
              <a:ahLst/>
              <a:cxnLst/>
              <a:rect l="l" t="t" r="r" b="b"/>
              <a:pathLst>
                <a:path w="4324" h="2869" extrusionOk="0">
                  <a:moveTo>
                    <a:pt x="2075" y="0"/>
                  </a:moveTo>
                  <a:cubicBezTo>
                    <a:pt x="2058" y="0"/>
                    <a:pt x="2040" y="1"/>
                    <a:pt x="2022" y="3"/>
                  </a:cubicBezTo>
                  <a:cubicBezTo>
                    <a:pt x="1322" y="103"/>
                    <a:pt x="1522" y="1171"/>
                    <a:pt x="1488" y="1604"/>
                  </a:cubicBezTo>
                  <a:cubicBezTo>
                    <a:pt x="1255" y="1371"/>
                    <a:pt x="921" y="1004"/>
                    <a:pt x="554" y="971"/>
                  </a:cubicBezTo>
                  <a:cubicBezTo>
                    <a:pt x="517" y="965"/>
                    <a:pt x="482" y="963"/>
                    <a:pt x="449" y="963"/>
                  </a:cubicBezTo>
                  <a:cubicBezTo>
                    <a:pt x="73" y="963"/>
                    <a:pt x="1" y="1300"/>
                    <a:pt x="154" y="1638"/>
                  </a:cubicBezTo>
                  <a:cubicBezTo>
                    <a:pt x="388" y="2172"/>
                    <a:pt x="921" y="2472"/>
                    <a:pt x="1322" y="2805"/>
                  </a:cubicBezTo>
                  <a:cubicBezTo>
                    <a:pt x="1523" y="2842"/>
                    <a:pt x="1925" y="2868"/>
                    <a:pt x="2302" y="2868"/>
                  </a:cubicBezTo>
                  <a:cubicBezTo>
                    <a:pt x="2612" y="2868"/>
                    <a:pt x="2906" y="2850"/>
                    <a:pt x="3056" y="2805"/>
                  </a:cubicBezTo>
                  <a:cubicBezTo>
                    <a:pt x="3657" y="2172"/>
                    <a:pt x="3990" y="2005"/>
                    <a:pt x="4157" y="1638"/>
                  </a:cubicBezTo>
                  <a:cubicBezTo>
                    <a:pt x="4324" y="1237"/>
                    <a:pt x="4290" y="770"/>
                    <a:pt x="3790" y="737"/>
                  </a:cubicBezTo>
                  <a:cubicBezTo>
                    <a:pt x="3774" y="736"/>
                    <a:pt x="3758" y="735"/>
                    <a:pt x="3742" y="735"/>
                  </a:cubicBezTo>
                  <a:cubicBezTo>
                    <a:pt x="3294" y="735"/>
                    <a:pt x="2880" y="1181"/>
                    <a:pt x="2622" y="1471"/>
                  </a:cubicBezTo>
                  <a:cubicBezTo>
                    <a:pt x="2622" y="1082"/>
                    <a:pt x="2654" y="0"/>
                    <a:pt x="20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78" name="Google Shape;8078;p35"/>
            <p:cNvSpPr/>
            <p:nvPr/>
          </p:nvSpPr>
          <p:spPr>
            <a:xfrm>
              <a:off x="2019395" y="2303264"/>
              <a:ext cx="545361" cy="140024"/>
            </a:xfrm>
            <a:custGeom>
              <a:avLst/>
              <a:gdLst/>
              <a:ahLst/>
              <a:cxnLst/>
              <a:rect l="l" t="t" r="r" b="b"/>
              <a:pathLst>
                <a:path w="15257" h="4011" extrusionOk="0">
                  <a:moveTo>
                    <a:pt x="5577" y="0"/>
                  </a:moveTo>
                  <a:cubicBezTo>
                    <a:pt x="5365" y="0"/>
                    <a:pt x="5151" y="134"/>
                    <a:pt x="5066" y="388"/>
                  </a:cubicBezTo>
                  <a:cubicBezTo>
                    <a:pt x="4766" y="1189"/>
                    <a:pt x="4433" y="2156"/>
                    <a:pt x="3732" y="2690"/>
                  </a:cubicBezTo>
                  <a:cubicBezTo>
                    <a:pt x="3474" y="2891"/>
                    <a:pt x="3217" y="2976"/>
                    <a:pt x="2970" y="2976"/>
                  </a:cubicBezTo>
                  <a:cubicBezTo>
                    <a:pt x="2195" y="2976"/>
                    <a:pt x="1509" y="2146"/>
                    <a:pt x="1130" y="1489"/>
                  </a:cubicBezTo>
                  <a:cubicBezTo>
                    <a:pt x="1026" y="1301"/>
                    <a:pt x="867" y="1225"/>
                    <a:pt x="707" y="1225"/>
                  </a:cubicBezTo>
                  <a:cubicBezTo>
                    <a:pt x="355" y="1225"/>
                    <a:pt x="0" y="1599"/>
                    <a:pt x="230" y="1989"/>
                  </a:cubicBezTo>
                  <a:cubicBezTo>
                    <a:pt x="802" y="3030"/>
                    <a:pt x="1801" y="4011"/>
                    <a:pt x="2974" y="4011"/>
                  </a:cubicBezTo>
                  <a:cubicBezTo>
                    <a:pt x="3304" y="4011"/>
                    <a:pt x="3647" y="3933"/>
                    <a:pt x="3999" y="3757"/>
                  </a:cubicBezTo>
                  <a:cubicBezTo>
                    <a:pt x="4742" y="3364"/>
                    <a:pt x="5213" y="2641"/>
                    <a:pt x="5571" y="1871"/>
                  </a:cubicBezTo>
                  <a:lnTo>
                    <a:pt x="5571" y="1871"/>
                  </a:lnTo>
                  <a:cubicBezTo>
                    <a:pt x="6115" y="2904"/>
                    <a:pt x="6950" y="3790"/>
                    <a:pt x="8202" y="3790"/>
                  </a:cubicBezTo>
                  <a:cubicBezTo>
                    <a:pt x="9359" y="3790"/>
                    <a:pt x="10098" y="2954"/>
                    <a:pt x="10574" y="1992"/>
                  </a:cubicBezTo>
                  <a:lnTo>
                    <a:pt x="10574" y="1992"/>
                  </a:lnTo>
                  <a:cubicBezTo>
                    <a:pt x="11085" y="2754"/>
                    <a:pt x="11867" y="3367"/>
                    <a:pt x="12738" y="3590"/>
                  </a:cubicBezTo>
                  <a:cubicBezTo>
                    <a:pt x="12918" y="3632"/>
                    <a:pt x="13101" y="3655"/>
                    <a:pt x="13283" y="3655"/>
                  </a:cubicBezTo>
                  <a:cubicBezTo>
                    <a:pt x="13676" y="3655"/>
                    <a:pt x="14064" y="3551"/>
                    <a:pt x="14406" y="3323"/>
                  </a:cubicBezTo>
                  <a:cubicBezTo>
                    <a:pt x="15007" y="2856"/>
                    <a:pt x="15174" y="2089"/>
                    <a:pt x="15240" y="1389"/>
                  </a:cubicBezTo>
                  <a:cubicBezTo>
                    <a:pt x="15257" y="1043"/>
                    <a:pt x="15013" y="876"/>
                    <a:pt x="14754" y="876"/>
                  </a:cubicBezTo>
                  <a:cubicBezTo>
                    <a:pt x="14488" y="876"/>
                    <a:pt x="14207" y="1051"/>
                    <a:pt x="14173" y="1389"/>
                  </a:cubicBezTo>
                  <a:cubicBezTo>
                    <a:pt x="14146" y="2078"/>
                    <a:pt x="13846" y="2599"/>
                    <a:pt x="13271" y="2599"/>
                  </a:cubicBezTo>
                  <a:cubicBezTo>
                    <a:pt x="13123" y="2599"/>
                    <a:pt x="12956" y="2565"/>
                    <a:pt x="12772" y="2489"/>
                  </a:cubicBezTo>
                  <a:cubicBezTo>
                    <a:pt x="11938" y="2156"/>
                    <a:pt x="11237" y="1389"/>
                    <a:pt x="11037" y="521"/>
                  </a:cubicBezTo>
                  <a:cubicBezTo>
                    <a:pt x="10972" y="276"/>
                    <a:pt x="10761" y="159"/>
                    <a:pt x="10548" y="159"/>
                  </a:cubicBezTo>
                  <a:cubicBezTo>
                    <a:pt x="10328" y="159"/>
                    <a:pt x="10104" y="284"/>
                    <a:pt x="10037" y="521"/>
                  </a:cubicBezTo>
                  <a:cubicBezTo>
                    <a:pt x="9770" y="1355"/>
                    <a:pt x="9303" y="2756"/>
                    <a:pt x="8202" y="2756"/>
                  </a:cubicBezTo>
                  <a:cubicBezTo>
                    <a:pt x="6968" y="2756"/>
                    <a:pt x="6367" y="1355"/>
                    <a:pt x="6067" y="388"/>
                  </a:cubicBezTo>
                  <a:cubicBezTo>
                    <a:pt x="5985" y="125"/>
                    <a:pt x="5782" y="0"/>
                    <a:pt x="55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79" name="Google Shape;8079;p35"/>
            <p:cNvSpPr/>
            <p:nvPr/>
          </p:nvSpPr>
          <p:spPr>
            <a:xfrm>
              <a:off x="2270971" y="1537909"/>
              <a:ext cx="545397" cy="139151"/>
            </a:xfrm>
            <a:custGeom>
              <a:avLst/>
              <a:gdLst/>
              <a:ahLst/>
              <a:cxnLst/>
              <a:rect l="l" t="t" r="r" b="b"/>
              <a:pathLst>
                <a:path w="15258" h="3986" extrusionOk="0">
                  <a:moveTo>
                    <a:pt x="5578" y="0"/>
                  </a:moveTo>
                  <a:cubicBezTo>
                    <a:pt x="5366" y="0"/>
                    <a:pt x="5152" y="125"/>
                    <a:pt x="5067" y="363"/>
                  </a:cubicBezTo>
                  <a:cubicBezTo>
                    <a:pt x="4766" y="1163"/>
                    <a:pt x="4433" y="2131"/>
                    <a:pt x="3732" y="2665"/>
                  </a:cubicBezTo>
                  <a:cubicBezTo>
                    <a:pt x="3474" y="2866"/>
                    <a:pt x="3218" y="2951"/>
                    <a:pt x="2970" y="2951"/>
                  </a:cubicBezTo>
                  <a:cubicBezTo>
                    <a:pt x="2196" y="2951"/>
                    <a:pt x="1510" y="2121"/>
                    <a:pt x="1131" y="1464"/>
                  </a:cubicBezTo>
                  <a:cubicBezTo>
                    <a:pt x="1027" y="1276"/>
                    <a:pt x="867" y="1199"/>
                    <a:pt x="708" y="1199"/>
                  </a:cubicBezTo>
                  <a:cubicBezTo>
                    <a:pt x="355" y="1199"/>
                    <a:pt x="0" y="1574"/>
                    <a:pt x="230" y="1964"/>
                  </a:cubicBezTo>
                  <a:cubicBezTo>
                    <a:pt x="803" y="3005"/>
                    <a:pt x="1802" y="3986"/>
                    <a:pt x="2974" y="3986"/>
                  </a:cubicBezTo>
                  <a:cubicBezTo>
                    <a:pt x="3304" y="3986"/>
                    <a:pt x="3648" y="3908"/>
                    <a:pt x="3999" y="3732"/>
                  </a:cubicBezTo>
                  <a:cubicBezTo>
                    <a:pt x="4744" y="3360"/>
                    <a:pt x="5215" y="2629"/>
                    <a:pt x="5574" y="1849"/>
                  </a:cubicBezTo>
                  <a:lnTo>
                    <a:pt x="5574" y="1849"/>
                  </a:lnTo>
                  <a:cubicBezTo>
                    <a:pt x="6117" y="2881"/>
                    <a:pt x="6951" y="3765"/>
                    <a:pt x="8202" y="3765"/>
                  </a:cubicBezTo>
                  <a:cubicBezTo>
                    <a:pt x="9360" y="3765"/>
                    <a:pt x="10099" y="2929"/>
                    <a:pt x="10574" y="1967"/>
                  </a:cubicBezTo>
                  <a:lnTo>
                    <a:pt x="10574" y="1967"/>
                  </a:lnTo>
                  <a:cubicBezTo>
                    <a:pt x="11085" y="2729"/>
                    <a:pt x="11867" y="3342"/>
                    <a:pt x="12739" y="3565"/>
                  </a:cubicBezTo>
                  <a:cubicBezTo>
                    <a:pt x="12918" y="3607"/>
                    <a:pt x="13101" y="3630"/>
                    <a:pt x="13283" y="3630"/>
                  </a:cubicBezTo>
                  <a:cubicBezTo>
                    <a:pt x="13676" y="3630"/>
                    <a:pt x="14065" y="3526"/>
                    <a:pt x="14407" y="3298"/>
                  </a:cubicBezTo>
                  <a:cubicBezTo>
                    <a:pt x="15007" y="2831"/>
                    <a:pt x="15174" y="2064"/>
                    <a:pt x="15241" y="1364"/>
                  </a:cubicBezTo>
                  <a:cubicBezTo>
                    <a:pt x="15257" y="1030"/>
                    <a:pt x="15007" y="863"/>
                    <a:pt x="14744" y="863"/>
                  </a:cubicBezTo>
                  <a:cubicBezTo>
                    <a:pt x="14482" y="863"/>
                    <a:pt x="14207" y="1030"/>
                    <a:pt x="14173" y="1364"/>
                  </a:cubicBezTo>
                  <a:cubicBezTo>
                    <a:pt x="14147" y="2053"/>
                    <a:pt x="13846" y="2574"/>
                    <a:pt x="13271" y="2574"/>
                  </a:cubicBezTo>
                  <a:cubicBezTo>
                    <a:pt x="13123" y="2574"/>
                    <a:pt x="12957" y="2540"/>
                    <a:pt x="12772" y="2464"/>
                  </a:cubicBezTo>
                  <a:cubicBezTo>
                    <a:pt x="11938" y="2164"/>
                    <a:pt x="11238" y="1364"/>
                    <a:pt x="11038" y="496"/>
                  </a:cubicBezTo>
                  <a:cubicBezTo>
                    <a:pt x="10972" y="250"/>
                    <a:pt x="10762" y="133"/>
                    <a:pt x="10548" y="133"/>
                  </a:cubicBezTo>
                  <a:cubicBezTo>
                    <a:pt x="10328" y="133"/>
                    <a:pt x="10105" y="259"/>
                    <a:pt x="10037" y="496"/>
                  </a:cubicBezTo>
                  <a:cubicBezTo>
                    <a:pt x="9770" y="1364"/>
                    <a:pt x="9303" y="2731"/>
                    <a:pt x="8202" y="2731"/>
                  </a:cubicBezTo>
                  <a:cubicBezTo>
                    <a:pt x="6968" y="2731"/>
                    <a:pt x="6368" y="1330"/>
                    <a:pt x="6067" y="363"/>
                  </a:cubicBezTo>
                  <a:cubicBezTo>
                    <a:pt x="5985" y="117"/>
                    <a:pt x="5783" y="0"/>
                    <a:pt x="55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80" name="Google Shape;8080;p35"/>
            <p:cNvSpPr/>
            <p:nvPr/>
          </p:nvSpPr>
          <p:spPr>
            <a:xfrm>
              <a:off x="2492735" y="2978342"/>
              <a:ext cx="545397" cy="139745"/>
            </a:xfrm>
            <a:custGeom>
              <a:avLst/>
              <a:gdLst/>
              <a:ahLst/>
              <a:cxnLst/>
              <a:rect l="l" t="t" r="r" b="b"/>
              <a:pathLst>
                <a:path w="15258" h="4003" extrusionOk="0">
                  <a:moveTo>
                    <a:pt x="5603" y="1"/>
                  </a:moveTo>
                  <a:cubicBezTo>
                    <a:pt x="5392" y="1"/>
                    <a:pt x="5169" y="126"/>
                    <a:pt x="5067" y="364"/>
                  </a:cubicBezTo>
                  <a:cubicBezTo>
                    <a:pt x="4767" y="1164"/>
                    <a:pt x="4467" y="2165"/>
                    <a:pt x="3766" y="2699"/>
                  </a:cubicBezTo>
                  <a:cubicBezTo>
                    <a:pt x="3511" y="2890"/>
                    <a:pt x="3256" y="2971"/>
                    <a:pt x="3009" y="2971"/>
                  </a:cubicBezTo>
                  <a:cubicBezTo>
                    <a:pt x="2221" y="2971"/>
                    <a:pt x="1512" y="2150"/>
                    <a:pt x="1131" y="1465"/>
                  </a:cubicBezTo>
                  <a:cubicBezTo>
                    <a:pt x="1028" y="1278"/>
                    <a:pt x="870" y="1201"/>
                    <a:pt x="711" y="1201"/>
                  </a:cubicBezTo>
                  <a:cubicBezTo>
                    <a:pt x="358" y="1201"/>
                    <a:pt x="0" y="1584"/>
                    <a:pt x="230" y="1998"/>
                  </a:cubicBezTo>
                  <a:cubicBezTo>
                    <a:pt x="834" y="3021"/>
                    <a:pt x="1849" y="4003"/>
                    <a:pt x="3018" y="4003"/>
                  </a:cubicBezTo>
                  <a:cubicBezTo>
                    <a:pt x="3336" y="4003"/>
                    <a:pt x="3665" y="3930"/>
                    <a:pt x="4000" y="3766"/>
                  </a:cubicBezTo>
                  <a:cubicBezTo>
                    <a:pt x="4755" y="3378"/>
                    <a:pt x="5231" y="2654"/>
                    <a:pt x="5582" y="1884"/>
                  </a:cubicBezTo>
                  <a:lnTo>
                    <a:pt x="5582" y="1884"/>
                  </a:lnTo>
                  <a:cubicBezTo>
                    <a:pt x="6120" y="2906"/>
                    <a:pt x="6944" y="3767"/>
                    <a:pt x="8185" y="3767"/>
                  </a:cubicBezTo>
                  <a:cubicBezTo>
                    <a:pt x="8202" y="3767"/>
                    <a:pt x="8219" y="3767"/>
                    <a:pt x="8236" y="3766"/>
                  </a:cubicBezTo>
                  <a:cubicBezTo>
                    <a:pt x="9397" y="3766"/>
                    <a:pt x="10121" y="2941"/>
                    <a:pt x="10586" y="1985"/>
                  </a:cubicBezTo>
                  <a:lnTo>
                    <a:pt x="10586" y="1985"/>
                  </a:lnTo>
                  <a:cubicBezTo>
                    <a:pt x="11105" y="2751"/>
                    <a:pt x="11884" y="3364"/>
                    <a:pt x="12739" y="3566"/>
                  </a:cubicBezTo>
                  <a:cubicBezTo>
                    <a:pt x="12933" y="3612"/>
                    <a:pt x="13135" y="3638"/>
                    <a:pt x="13335" y="3638"/>
                  </a:cubicBezTo>
                  <a:cubicBezTo>
                    <a:pt x="13720" y="3638"/>
                    <a:pt x="14100" y="3541"/>
                    <a:pt x="14407" y="3299"/>
                  </a:cubicBezTo>
                  <a:cubicBezTo>
                    <a:pt x="15008" y="2866"/>
                    <a:pt x="15208" y="2098"/>
                    <a:pt x="15241" y="1364"/>
                  </a:cubicBezTo>
                  <a:cubicBezTo>
                    <a:pt x="15258" y="1031"/>
                    <a:pt x="15008" y="864"/>
                    <a:pt x="14749" y="864"/>
                  </a:cubicBezTo>
                  <a:cubicBezTo>
                    <a:pt x="14491" y="864"/>
                    <a:pt x="14224" y="1031"/>
                    <a:pt x="14207" y="1364"/>
                  </a:cubicBezTo>
                  <a:cubicBezTo>
                    <a:pt x="14153" y="2087"/>
                    <a:pt x="13864" y="2595"/>
                    <a:pt x="13268" y="2595"/>
                  </a:cubicBezTo>
                  <a:cubicBezTo>
                    <a:pt x="13122" y="2595"/>
                    <a:pt x="12957" y="2565"/>
                    <a:pt x="12773" y="2499"/>
                  </a:cubicBezTo>
                  <a:cubicBezTo>
                    <a:pt x="11939" y="2165"/>
                    <a:pt x="11272" y="1398"/>
                    <a:pt x="11038" y="531"/>
                  </a:cubicBezTo>
                  <a:cubicBezTo>
                    <a:pt x="10989" y="268"/>
                    <a:pt x="10778" y="143"/>
                    <a:pt x="10561" y="143"/>
                  </a:cubicBezTo>
                  <a:cubicBezTo>
                    <a:pt x="10337" y="143"/>
                    <a:pt x="10105" y="276"/>
                    <a:pt x="10037" y="531"/>
                  </a:cubicBezTo>
                  <a:cubicBezTo>
                    <a:pt x="9804" y="1364"/>
                    <a:pt x="9303" y="2732"/>
                    <a:pt x="8236" y="2732"/>
                  </a:cubicBezTo>
                  <a:cubicBezTo>
                    <a:pt x="8222" y="2733"/>
                    <a:pt x="8207" y="2733"/>
                    <a:pt x="8193" y="2733"/>
                  </a:cubicBezTo>
                  <a:cubicBezTo>
                    <a:pt x="6988" y="2733"/>
                    <a:pt x="6398" y="1353"/>
                    <a:pt x="6068" y="364"/>
                  </a:cubicBezTo>
                  <a:cubicBezTo>
                    <a:pt x="6002" y="118"/>
                    <a:pt x="5808" y="1"/>
                    <a:pt x="560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81" name="Google Shape;8081;p35"/>
            <p:cNvSpPr/>
            <p:nvPr/>
          </p:nvSpPr>
          <p:spPr>
            <a:xfrm>
              <a:off x="2027724" y="3535287"/>
              <a:ext cx="387655" cy="140303"/>
            </a:xfrm>
            <a:custGeom>
              <a:avLst/>
              <a:gdLst/>
              <a:ahLst/>
              <a:cxnLst/>
              <a:rect l="l" t="t" r="r" b="b"/>
              <a:pathLst>
                <a:path w="10845" h="4019" extrusionOk="0">
                  <a:moveTo>
                    <a:pt x="5577" y="0"/>
                  </a:moveTo>
                  <a:cubicBezTo>
                    <a:pt x="5365" y="0"/>
                    <a:pt x="5152" y="134"/>
                    <a:pt x="5067" y="388"/>
                  </a:cubicBezTo>
                  <a:cubicBezTo>
                    <a:pt x="4767" y="1222"/>
                    <a:pt x="4433" y="2323"/>
                    <a:pt x="3599" y="2790"/>
                  </a:cubicBezTo>
                  <a:cubicBezTo>
                    <a:pt x="3382" y="2912"/>
                    <a:pt x="3170" y="2965"/>
                    <a:pt x="2966" y="2965"/>
                  </a:cubicBezTo>
                  <a:cubicBezTo>
                    <a:pt x="2171" y="2965"/>
                    <a:pt x="1503" y="2153"/>
                    <a:pt x="1131" y="1489"/>
                  </a:cubicBezTo>
                  <a:cubicBezTo>
                    <a:pt x="1027" y="1301"/>
                    <a:pt x="867" y="1224"/>
                    <a:pt x="708" y="1224"/>
                  </a:cubicBezTo>
                  <a:cubicBezTo>
                    <a:pt x="355" y="1224"/>
                    <a:pt x="1" y="1599"/>
                    <a:pt x="230" y="1989"/>
                  </a:cubicBezTo>
                  <a:cubicBezTo>
                    <a:pt x="787" y="2992"/>
                    <a:pt x="1810" y="4018"/>
                    <a:pt x="3006" y="4018"/>
                  </a:cubicBezTo>
                  <a:cubicBezTo>
                    <a:pt x="3242" y="4018"/>
                    <a:pt x="3485" y="3978"/>
                    <a:pt x="3733" y="3890"/>
                  </a:cubicBezTo>
                  <a:cubicBezTo>
                    <a:pt x="4632" y="3531"/>
                    <a:pt x="5168" y="2746"/>
                    <a:pt x="5565" y="1895"/>
                  </a:cubicBezTo>
                  <a:lnTo>
                    <a:pt x="5565" y="1895"/>
                  </a:lnTo>
                  <a:cubicBezTo>
                    <a:pt x="5972" y="2694"/>
                    <a:pt x="6558" y="3390"/>
                    <a:pt x="7469" y="3657"/>
                  </a:cubicBezTo>
                  <a:cubicBezTo>
                    <a:pt x="7709" y="3735"/>
                    <a:pt x="7942" y="3771"/>
                    <a:pt x="8166" y="3771"/>
                  </a:cubicBezTo>
                  <a:cubicBezTo>
                    <a:pt x="9278" y="3771"/>
                    <a:pt x="10166" y="2883"/>
                    <a:pt x="10637" y="1856"/>
                  </a:cubicBezTo>
                  <a:cubicBezTo>
                    <a:pt x="10845" y="1441"/>
                    <a:pt x="10480" y="1059"/>
                    <a:pt x="10135" y="1059"/>
                  </a:cubicBezTo>
                  <a:cubicBezTo>
                    <a:pt x="9981" y="1059"/>
                    <a:pt x="9830" y="1136"/>
                    <a:pt x="9737" y="1322"/>
                  </a:cubicBezTo>
                  <a:cubicBezTo>
                    <a:pt x="9436" y="2006"/>
                    <a:pt x="8910" y="2735"/>
                    <a:pt x="8160" y="2735"/>
                  </a:cubicBezTo>
                  <a:cubicBezTo>
                    <a:pt x="7996" y="2735"/>
                    <a:pt x="7821" y="2701"/>
                    <a:pt x="7635" y="2623"/>
                  </a:cubicBezTo>
                  <a:cubicBezTo>
                    <a:pt x="6735" y="2256"/>
                    <a:pt x="6334" y="1222"/>
                    <a:pt x="6068" y="388"/>
                  </a:cubicBezTo>
                  <a:cubicBezTo>
                    <a:pt x="5986" y="125"/>
                    <a:pt x="5782" y="0"/>
                    <a:pt x="55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82" name="Google Shape;8082;p35"/>
            <p:cNvSpPr/>
            <p:nvPr/>
          </p:nvSpPr>
          <p:spPr>
            <a:xfrm>
              <a:off x="3412034" y="2978342"/>
              <a:ext cx="388048" cy="139535"/>
            </a:xfrm>
            <a:custGeom>
              <a:avLst/>
              <a:gdLst/>
              <a:ahLst/>
              <a:cxnLst/>
              <a:rect l="l" t="t" r="r" b="b"/>
              <a:pathLst>
                <a:path w="10856" h="3997" extrusionOk="0">
                  <a:moveTo>
                    <a:pt x="5579" y="1"/>
                  </a:moveTo>
                  <a:cubicBezTo>
                    <a:pt x="5367" y="1"/>
                    <a:pt x="5152" y="126"/>
                    <a:pt x="5067" y="364"/>
                  </a:cubicBezTo>
                  <a:cubicBezTo>
                    <a:pt x="4767" y="1198"/>
                    <a:pt x="4434" y="2298"/>
                    <a:pt x="3600" y="2799"/>
                  </a:cubicBezTo>
                  <a:cubicBezTo>
                    <a:pt x="3391" y="2910"/>
                    <a:pt x="3188" y="2958"/>
                    <a:pt x="2992" y="2958"/>
                  </a:cubicBezTo>
                  <a:cubicBezTo>
                    <a:pt x="2185" y="2958"/>
                    <a:pt x="1507" y="2136"/>
                    <a:pt x="1131" y="1465"/>
                  </a:cubicBezTo>
                  <a:cubicBezTo>
                    <a:pt x="1028" y="1278"/>
                    <a:pt x="870" y="1201"/>
                    <a:pt x="711" y="1201"/>
                  </a:cubicBezTo>
                  <a:cubicBezTo>
                    <a:pt x="358" y="1201"/>
                    <a:pt x="1" y="1584"/>
                    <a:pt x="231" y="1998"/>
                  </a:cubicBezTo>
                  <a:cubicBezTo>
                    <a:pt x="814" y="2997"/>
                    <a:pt x="1812" y="3997"/>
                    <a:pt x="2996" y="3997"/>
                  </a:cubicBezTo>
                  <a:cubicBezTo>
                    <a:pt x="3235" y="3997"/>
                    <a:pt x="3481" y="3956"/>
                    <a:pt x="3733" y="3866"/>
                  </a:cubicBezTo>
                  <a:cubicBezTo>
                    <a:pt x="4651" y="3530"/>
                    <a:pt x="5193" y="2759"/>
                    <a:pt x="5582" y="1904"/>
                  </a:cubicBezTo>
                  <a:lnTo>
                    <a:pt x="5582" y="1904"/>
                  </a:lnTo>
                  <a:cubicBezTo>
                    <a:pt x="5996" y="2699"/>
                    <a:pt x="6587" y="3379"/>
                    <a:pt x="7469" y="3666"/>
                  </a:cubicBezTo>
                  <a:cubicBezTo>
                    <a:pt x="7710" y="3743"/>
                    <a:pt x="7943" y="3778"/>
                    <a:pt x="8167" y="3778"/>
                  </a:cubicBezTo>
                  <a:cubicBezTo>
                    <a:pt x="9304" y="3778"/>
                    <a:pt x="10198" y="2863"/>
                    <a:pt x="10671" y="1831"/>
                  </a:cubicBezTo>
                  <a:cubicBezTo>
                    <a:pt x="10856" y="1417"/>
                    <a:pt x="10484" y="1035"/>
                    <a:pt x="10148" y="1035"/>
                  </a:cubicBezTo>
                  <a:cubicBezTo>
                    <a:pt x="9997" y="1035"/>
                    <a:pt x="9854" y="1112"/>
                    <a:pt x="9771" y="1298"/>
                  </a:cubicBezTo>
                  <a:cubicBezTo>
                    <a:pt x="9442" y="1982"/>
                    <a:pt x="8912" y="2711"/>
                    <a:pt x="8161" y="2711"/>
                  </a:cubicBezTo>
                  <a:cubicBezTo>
                    <a:pt x="7996" y="2711"/>
                    <a:pt x="7822" y="2677"/>
                    <a:pt x="7636" y="2599"/>
                  </a:cubicBezTo>
                  <a:cubicBezTo>
                    <a:pt x="6735" y="2232"/>
                    <a:pt x="6335" y="1198"/>
                    <a:pt x="6068" y="364"/>
                  </a:cubicBezTo>
                  <a:cubicBezTo>
                    <a:pt x="5986" y="118"/>
                    <a:pt x="5783" y="1"/>
                    <a:pt x="557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83" name="Google Shape;8083;p35"/>
            <p:cNvSpPr/>
            <p:nvPr/>
          </p:nvSpPr>
          <p:spPr>
            <a:xfrm>
              <a:off x="1562570" y="2154413"/>
              <a:ext cx="113312" cy="101344"/>
            </a:xfrm>
            <a:custGeom>
              <a:avLst/>
              <a:gdLst/>
              <a:ahLst/>
              <a:cxnLst/>
              <a:rect l="l" t="t" r="r" b="b"/>
              <a:pathLst>
                <a:path w="3170" h="2903" extrusionOk="0">
                  <a:moveTo>
                    <a:pt x="2597" y="1"/>
                  </a:moveTo>
                  <a:cubicBezTo>
                    <a:pt x="2373" y="1"/>
                    <a:pt x="2157" y="130"/>
                    <a:pt x="2102" y="351"/>
                  </a:cubicBezTo>
                  <a:cubicBezTo>
                    <a:pt x="2068" y="451"/>
                    <a:pt x="2035" y="518"/>
                    <a:pt x="2035" y="585"/>
                  </a:cubicBezTo>
                  <a:cubicBezTo>
                    <a:pt x="2008" y="639"/>
                    <a:pt x="1958" y="716"/>
                    <a:pt x="1941" y="779"/>
                  </a:cubicBezTo>
                  <a:lnTo>
                    <a:pt x="1941" y="779"/>
                  </a:lnTo>
                  <a:cubicBezTo>
                    <a:pt x="1939" y="781"/>
                    <a:pt x="1937" y="783"/>
                    <a:pt x="1935" y="785"/>
                  </a:cubicBezTo>
                  <a:lnTo>
                    <a:pt x="1902" y="851"/>
                  </a:lnTo>
                  <a:cubicBezTo>
                    <a:pt x="1902" y="885"/>
                    <a:pt x="1902" y="918"/>
                    <a:pt x="1868" y="952"/>
                  </a:cubicBezTo>
                  <a:cubicBezTo>
                    <a:pt x="1835" y="1018"/>
                    <a:pt x="1802" y="1118"/>
                    <a:pt x="1768" y="1185"/>
                  </a:cubicBezTo>
                  <a:cubicBezTo>
                    <a:pt x="1739" y="1243"/>
                    <a:pt x="1710" y="1300"/>
                    <a:pt x="1681" y="1357"/>
                  </a:cubicBezTo>
                  <a:lnTo>
                    <a:pt x="1681" y="1357"/>
                  </a:lnTo>
                  <a:cubicBezTo>
                    <a:pt x="1447" y="1046"/>
                    <a:pt x="1204" y="742"/>
                    <a:pt x="1034" y="384"/>
                  </a:cubicBezTo>
                  <a:cubicBezTo>
                    <a:pt x="946" y="231"/>
                    <a:pt x="757" y="135"/>
                    <a:pt x="572" y="135"/>
                  </a:cubicBezTo>
                  <a:cubicBezTo>
                    <a:pt x="476" y="135"/>
                    <a:pt x="380" y="161"/>
                    <a:pt x="300" y="218"/>
                  </a:cubicBezTo>
                  <a:cubicBezTo>
                    <a:pt x="67" y="351"/>
                    <a:pt x="0" y="651"/>
                    <a:pt x="134" y="918"/>
                  </a:cubicBezTo>
                  <a:cubicBezTo>
                    <a:pt x="434" y="1552"/>
                    <a:pt x="968" y="2019"/>
                    <a:pt x="1268" y="2653"/>
                  </a:cubicBezTo>
                  <a:cubicBezTo>
                    <a:pt x="1351" y="2820"/>
                    <a:pt x="1535" y="2903"/>
                    <a:pt x="1718" y="2903"/>
                  </a:cubicBezTo>
                  <a:cubicBezTo>
                    <a:pt x="1902" y="2903"/>
                    <a:pt x="2085" y="2820"/>
                    <a:pt x="2168" y="2653"/>
                  </a:cubicBezTo>
                  <a:cubicBezTo>
                    <a:pt x="2502" y="1986"/>
                    <a:pt x="2902" y="1352"/>
                    <a:pt x="3102" y="651"/>
                  </a:cubicBezTo>
                  <a:cubicBezTo>
                    <a:pt x="3169" y="384"/>
                    <a:pt x="3002" y="51"/>
                    <a:pt x="2736" y="18"/>
                  </a:cubicBezTo>
                  <a:cubicBezTo>
                    <a:pt x="2690" y="6"/>
                    <a:pt x="2643" y="1"/>
                    <a:pt x="259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84" name="Google Shape;8084;p35"/>
            <p:cNvSpPr/>
            <p:nvPr/>
          </p:nvSpPr>
          <p:spPr>
            <a:xfrm>
              <a:off x="1787909" y="2617870"/>
              <a:ext cx="113312" cy="101379"/>
            </a:xfrm>
            <a:custGeom>
              <a:avLst/>
              <a:gdLst/>
              <a:ahLst/>
              <a:cxnLst/>
              <a:rect l="l" t="t" r="r" b="b"/>
              <a:pathLst>
                <a:path w="3170" h="2904" extrusionOk="0">
                  <a:moveTo>
                    <a:pt x="2597" y="1"/>
                  </a:moveTo>
                  <a:cubicBezTo>
                    <a:pt x="2373" y="1"/>
                    <a:pt x="2158" y="130"/>
                    <a:pt x="2102" y="351"/>
                  </a:cubicBezTo>
                  <a:cubicBezTo>
                    <a:pt x="2102" y="451"/>
                    <a:pt x="2069" y="518"/>
                    <a:pt x="2036" y="585"/>
                  </a:cubicBezTo>
                  <a:cubicBezTo>
                    <a:pt x="2002" y="685"/>
                    <a:pt x="1969" y="752"/>
                    <a:pt x="1935" y="818"/>
                  </a:cubicBezTo>
                  <a:cubicBezTo>
                    <a:pt x="1955" y="779"/>
                    <a:pt x="1963" y="763"/>
                    <a:pt x="1966" y="763"/>
                  </a:cubicBezTo>
                  <a:cubicBezTo>
                    <a:pt x="1969" y="763"/>
                    <a:pt x="1969" y="771"/>
                    <a:pt x="1969" y="785"/>
                  </a:cubicBezTo>
                  <a:lnTo>
                    <a:pt x="1935" y="852"/>
                  </a:lnTo>
                  <a:cubicBezTo>
                    <a:pt x="1935" y="885"/>
                    <a:pt x="1902" y="918"/>
                    <a:pt x="1902" y="952"/>
                  </a:cubicBezTo>
                  <a:cubicBezTo>
                    <a:pt x="1869" y="1052"/>
                    <a:pt x="1802" y="1118"/>
                    <a:pt x="1769" y="1185"/>
                  </a:cubicBezTo>
                  <a:cubicBezTo>
                    <a:pt x="1742" y="1239"/>
                    <a:pt x="1715" y="1292"/>
                    <a:pt x="1688" y="1344"/>
                  </a:cubicBezTo>
                  <a:lnTo>
                    <a:pt x="1688" y="1344"/>
                  </a:lnTo>
                  <a:cubicBezTo>
                    <a:pt x="1457" y="1038"/>
                    <a:pt x="1220" y="737"/>
                    <a:pt x="1035" y="385"/>
                  </a:cubicBezTo>
                  <a:cubicBezTo>
                    <a:pt x="947" y="231"/>
                    <a:pt x="772" y="135"/>
                    <a:pt x="597" y="135"/>
                  </a:cubicBezTo>
                  <a:cubicBezTo>
                    <a:pt x="506" y="135"/>
                    <a:pt x="414" y="161"/>
                    <a:pt x="334" y="218"/>
                  </a:cubicBezTo>
                  <a:cubicBezTo>
                    <a:pt x="67" y="385"/>
                    <a:pt x="1" y="651"/>
                    <a:pt x="134" y="918"/>
                  </a:cubicBezTo>
                  <a:cubicBezTo>
                    <a:pt x="468" y="1552"/>
                    <a:pt x="968" y="2019"/>
                    <a:pt x="1302" y="2653"/>
                  </a:cubicBezTo>
                  <a:cubicBezTo>
                    <a:pt x="1385" y="2820"/>
                    <a:pt x="1569" y="2903"/>
                    <a:pt x="1752" y="2903"/>
                  </a:cubicBezTo>
                  <a:cubicBezTo>
                    <a:pt x="1935" y="2903"/>
                    <a:pt x="2119" y="2820"/>
                    <a:pt x="2202" y="2653"/>
                  </a:cubicBezTo>
                  <a:cubicBezTo>
                    <a:pt x="2536" y="1986"/>
                    <a:pt x="2936" y="1352"/>
                    <a:pt x="3103" y="651"/>
                  </a:cubicBezTo>
                  <a:cubicBezTo>
                    <a:pt x="3170" y="385"/>
                    <a:pt x="3036" y="84"/>
                    <a:pt x="2736" y="18"/>
                  </a:cubicBezTo>
                  <a:cubicBezTo>
                    <a:pt x="2690" y="6"/>
                    <a:pt x="2643" y="1"/>
                    <a:pt x="259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85" name="Google Shape;8085;p35"/>
            <p:cNvSpPr/>
            <p:nvPr/>
          </p:nvSpPr>
          <p:spPr>
            <a:xfrm>
              <a:off x="3043464" y="1808984"/>
              <a:ext cx="113312" cy="102112"/>
            </a:xfrm>
            <a:custGeom>
              <a:avLst/>
              <a:gdLst/>
              <a:ahLst/>
              <a:cxnLst/>
              <a:rect l="l" t="t" r="r" b="b"/>
              <a:pathLst>
                <a:path w="3170" h="2925" extrusionOk="0">
                  <a:moveTo>
                    <a:pt x="2655" y="0"/>
                  </a:moveTo>
                  <a:cubicBezTo>
                    <a:pt x="2411" y="0"/>
                    <a:pt x="2162" y="132"/>
                    <a:pt x="2102" y="372"/>
                  </a:cubicBezTo>
                  <a:cubicBezTo>
                    <a:pt x="2102" y="472"/>
                    <a:pt x="2069" y="539"/>
                    <a:pt x="2036" y="606"/>
                  </a:cubicBezTo>
                  <a:cubicBezTo>
                    <a:pt x="2002" y="673"/>
                    <a:pt x="1969" y="773"/>
                    <a:pt x="1936" y="839"/>
                  </a:cubicBezTo>
                  <a:cubicBezTo>
                    <a:pt x="1955" y="800"/>
                    <a:pt x="1963" y="784"/>
                    <a:pt x="1967" y="784"/>
                  </a:cubicBezTo>
                  <a:cubicBezTo>
                    <a:pt x="1969" y="784"/>
                    <a:pt x="1969" y="792"/>
                    <a:pt x="1969" y="806"/>
                  </a:cubicBezTo>
                  <a:lnTo>
                    <a:pt x="1936" y="873"/>
                  </a:lnTo>
                  <a:cubicBezTo>
                    <a:pt x="1936" y="906"/>
                    <a:pt x="1902" y="939"/>
                    <a:pt x="1902" y="973"/>
                  </a:cubicBezTo>
                  <a:cubicBezTo>
                    <a:pt x="1869" y="1039"/>
                    <a:pt x="1802" y="1140"/>
                    <a:pt x="1769" y="1206"/>
                  </a:cubicBezTo>
                  <a:cubicBezTo>
                    <a:pt x="1741" y="1257"/>
                    <a:pt x="1713" y="1308"/>
                    <a:pt x="1685" y="1360"/>
                  </a:cubicBezTo>
                  <a:lnTo>
                    <a:pt x="1685" y="1360"/>
                  </a:lnTo>
                  <a:cubicBezTo>
                    <a:pt x="1455" y="1056"/>
                    <a:pt x="1219" y="756"/>
                    <a:pt x="1035" y="406"/>
                  </a:cubicBezTo>
                  <a:cubicBezTo>
                    <a:pt x="942" y="244"/>
                    <a:pt x="753" y="146"/>
                    <a:pt x="568" y="146"/>
                  </a:cubicBezTo>
                  <a:cubicBezTo>
                    <a:pt x="487" y="146"/>
                    <a:pt x="406" y="165"/>
                    <a:pt x="334" y="206"/>
                  </a:cubicBezTo>
                  <a:cubicBezTo>
                    <a:pt x="68" y="372"/>
                    <a:pt x="1" y="673"/>
                    <a:pt x="134" y="939"/>
                  </a:cubicBezTo>
                  <a:cubicBezTo>
                    <a:pt x="468" y="1540"/>
                    <a:pt x="968" y="2040"/>
                    <a:pt x="1302" y="2674"/>
                  </a:cubicBezTo>
                  <a:cubicBezTo>
                    <a:pt x="1385" y="2841"/>
                    <a:pt x="1569" y="2924"/>
                    <a:pt x="1752" y="2924"/>
                  </a:cubicBezTo>
                  <a:cubicBezTo>
                    <a:pt x="1936" y="2924"/>
                    <a:pt x="2119" y="2841"/>
                    <a:pt x="2202" y="2674"/>
                  </a:cubicBezTo>
                  <a:cubicBezTo>
                    <a:pt x="2536" y="2007"/>
                    <a:pt x="2936" y="1373"/>
                    <a:pt x="3103" y="673"/>
                  </a:cubicBezTo>
                  <a:cubicBezTo>
                    <a:pt x="3170" y="406"/>
                    <a:pt x="3036" y="72"/>
                    <a:pt x="2736" y="5"/>
                  </a:cubicBezTo>
                  <a:cubicBezTo>
                    <a:pt x="2709" y="2"/>
                    <a:pt x="2682" y="0"/>
                    <a:pt x="265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86" name="Google Shape;8086;p35"/>
            <p:cNvSpPr/>
            <p:nvPr/>
          </p:nvSpPr>
          <p:spPr>
            <a:xfrm>
              <a:off x="3482273" y="1912630"/>
              <a:ext cx="113312" cy="102077"/>
            </a:xfrm>
            <a:custGeom>
              <a:avLst/>
              <a:gdLst/>
              <a:ahLst/>
              <a:cxnLst/>
              <a:rect l="l" t="t" r="r" b="b"/>
              <a:pathLst>
                <a:path w="3170" h="2924" extrusionOk="0">
                  <a:moveTo>
                    <a:pt x="2654" y="0"/>
                  </a:moveTo>
                  <a:cubicBezTo>
                    <a:pt x="2410" y="0"/>
                    <a:pt x="2162" y="132"/>
                    <a:pt x="2102" y="372"/>
                  </a:cubicBezTo>
                  <a:cubicBezTo>
                    <a:pt x="2068" y="472"/>
                    <a:pt x="2035" y="539"/>
                    <a:pt x="2035" y="606"/>
                  </a:cubicBezTo>
                  <a:cubicBezTo>
                    <a:pt x="2008" y="660"/>
                    <a:pt x="1958" y="737"/>
                    <a:pt x="1941" y="800"/>
                  </a:cubicBezTo>
                  <a:lnTo>
                    <a:pt x="1941" y="800"/>
                  </a:lnTo>
                  <a:cubicBezTo>
                    <a:pt x="1939" y="802"/>
                    <a:pt x="1937" y="804"/>
                    <a:pt x="1935" y="806"/>
                  </a:cubicBezTo>
                  <a:lnTo>
                    <a:pt x="1935" y="873"/>
                  </a:lnTo>
                  <a:cubicBezTo>
                    <a:pt x="1902" y="906"/>
                    <a:pt x="1902" y="939"/>
                    <a:pt x="1868" y="973"/>
                  </a:cubicBezTo>
                  <a:cubicBezTo>
                    <a:pt x="1835" y="1039"/>
                    <a:pt x="1802" y="1139"/>
                    <a:pt x="1768" y="1206"/>
                  </a:cubicBezTo>
                  <a:cubicBezTo>
                    <a:pt x="1738" y="1261"/>
                    <a:pt x="1707" y="1316"/>
                    <a:pt x="1677" y="1373"/>
                  </a:cubicBezTo>
                  <a:lnTo>
                    <a:pt x="1677" y="1373"/>
                  </a:lnTo>
                  <a:cubicBezTo>
                    <a:pt x="1444" y="1064"/>
                    <a:pt x="1203" y="761"/>
                    <a:pt x="1034" y="406"/>
                  </a:cubicBezTo>
                  <a:cubicBezTo>
                    <a:pt x="942" y="243"/>
                    <a:pt x="737" y="146"/>
                    <a:pt x="542" y="146"/>
                  </a:cubicBezTo>
                  <a:cubicBezTo>
                    <a:pt x="456" y="146"/>
                    <a:pt x="372" y="165"/>
                    <a:pt x="300" y="205"/>
                  </a:cubicBezTo>
                  <a:cubicBezTo>
                    <a:pt x="67" y="372"/>
                    <a:pt x="0" y="672"/>
                    <a:pt x="134" y="939"/>
                  </a:cubicBezTo>
                  <a:cubicBezTo>
                    <a:pt x="434" y="1540"/>
                    <a:pt x="968" y="2040"/>
                    <a:pt x="1268" y="2674"/>
                  </a:cubicBezTo>
                  <a:cubicBezTo>
                    <a:pt x="1368" y="2841"/>
                    <a:pt x="1551" y="2924"/>
                    <a:pt x="1731" y="2924"/>
                  </a:cubicBezTo>
                  <a:cubicBezTo>
                    <a:pt x="1910" y="2924"/>
                    <a:pt x="2085" y="2841"/>
                    <a:pt x="2168" y="2674"/>
                  </a:cubicBezTo>
                  <a:cubicBezTo>
                    <a:pt x="2502" y="2007"/>
                    <a:pt x="2902" y="1373"/>
                    <a:pt x="3102" y="672"/>
                  </a:cubicBezTo>
                  <a:cubicBezTo>
                    <a:pt x="3169" y="406"/>
                    <a:pt x="3002" y="72"/>
                    <a:pt x="2736" y="5"/>
                  </a:cubicBezTo>
                  <a:cubicBezTo>
                    <a:pt x="2709" y="2"/>
                    <a:pt x="2681" y="0"/>
                    <a:pt x="265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87" name="Google Shape;8087;p35"/>
            <p:cNvSpPr/>
            <p:nvPr/>
          </p:nvSpPr>
          <p:spPr>
            <a:xfrm>
              <a:off x="3466760" y="2374587"/>
              <a:ext cx="113312" cy="102147"/>
            </a:xfrm>
            <a:custGeom>
              <a:avLst/>
              <a:gdLst/>
              <a:ahLst/>
              <a:cxnLst/>
              <a:rect l="l" t="t" r="r" b="b"/>
              <a:pathLst>
                <a:path w="3170" h="2926" extrusionOk="0">
                  <a:moveTo>
                    <a:pt x="2615" y="0"/>
                  </a:moveTo>
                  <a:cubicBezTo>
                    <a:pt x="2385" y="0"/>
                    <a:pt x="2159" y="155"/>
                    <a:pt x="2102" y="382"/>
                  </a:cubicBezTo>
                  <a:cubicBezTo>
                    <a:pt x="2069" y="449"/>
                    <a:pt x="2035" y="549"/>
                    <a:pt x="2035" y="615"/>
                  </a:cubicBezTo>
                  <a:cubicBezTo>
                    <a:pt x="2010" y="666"/>
                    <a:pt x="1965" y="737"/>
                    <a:pt x="1945" y="797"/>
                  </a:cubicBezTo>
                  <a:lnTo>
                    <a:pt x="1945" y="797"/>
                  </a:lnTo>
                  <a:cubicBezTo>
                    <a:pt x="1942" y="802"/>
                    <a:pt x="1939" y="808"/>
                    <a:pt x="1935" y="816"/>
                  </a:cubicBezTo>
                  <a:lnTo>
                    <a:pt x="1902" y="882"/>
                  </a:lnTo>
                  <a:cubicBezTo>
                    <a:pt x="1902" y="916"/>
                    <a:pt x="1902" y="949"/>
                    <a:pt x="1869" y="982"/>
                  </a:cubicBezTo>
                  <a:cubicBezTo>
                    <a:pt x="1835" y="1049"/>
                    <a:pt x="1802" y="1149"/>
                    <a:pt x="1769" y="1216"/>
                  </a:cubicBezTo>
                  <a:cubicBezTo>
                    <a:pt x="1739" y="1269"/>
                    <a:pt x="1710" y="1322"/>
                    <a:pt x="1680" y="1375"/>
                  </a:cubicBezTo>
                  <a:lnTo>
                    <a:pt x="1680" y="1375"/>
                  </a:lnTo>
                  <a:cubicBezTo>
                    <a:pt x="1446" y="1059"/>
                    <a:pt x="1204" y="753"/>
                    <a:pt x="1035" y="415"/>
                  </a:cubicBezTo>
                  <a:cubicBezTo>
                    <a:pt x="942" y="253"/>
                    <a:pt x="737" y="155"/>
                    <a:pt x="542" y="155"/>
                  </a:cubicBezTo>
                  <a:cubicBezTo>
                    <a:pt x="456" y="155"/>
                    <a:pt x="372" y="174"/>
                    <a:pt x="301" y="215"/>
                  </a:cubicBezTo>
                  <a:cubicBezTo>
                    <a:pt x="67" y="382"/>
                    <a:pt x="1" y="682"/>
                    <a:pt x="134" y="949"/>
                  </a:cubicBezTo>
                  <a:cubicBezTo>
                    <a:pt x="434" y="1549"/>
                    <a:pt x="968" y="2050"/>
                    <a:pt x="1268" y="2650"/>
                  </a:cubicBezTo>
                  <a:cubicBezTo>
                    <a:pt x="1352" y="2834"/>
                    <a:pt x="1535" y="2925"/>
                    <a:pt x="1719" y="2925"/>
                  </a:cubicBezTo>
                  <a:cubicBezTo>
                    <a:pt x="1902" y="2925"/>
                    <a:pt x="2085" y="2834"/>
                    <a:pt x="2169" y="2650"/>
                  </a:cubicBezTo>
                  <a:cubicBezTo>
                    <a:pt x="2502" y="2016"/>
                    <a:pt x="2903" y="1383"/>
                    <a:pt x="3103" y="649"/>
                  </a:cubicBezTo>
                  <a:cubicBezTo>
                    <a:pt x="3170" y="415"/>
                    <a:pt x="3003" y="82"/>
                    <a:pt x="2736" y="15"/>
                  </a:cubicBezTo>
                  <a:cubicBezTo>
                    <a:pt x="2696" y="5"/>
                    <a:pt x="2656" y="0"/>
                    <a:pt x="261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88" name="Google Shape;8088;p35"/>
            <p:cNvSpPr/>
            <p:nvPr/>
          </p:nvSpPr>
          <p:spPr>
            <a:xfrm>
              <a:off x="1735470" y="3119030"/>
              <a:ext cx="113276" cy="102112"/>
            </a:xfrm>
            <a:custGeom>
              <a:avLst/>
              <a:gdLst/>
              <a:ahLst/>
              <a:cxnLst/>
              <a:rect l="l" t="t" r="r" b="b"/>
              <a:pathLst>
                <a:path w="3169" h="2925" extrusionOk="0">
                  <a:moveTo>
                    <a:pt x="2654" y="0"/>
                  </a:moveTo>
                  <a:cubicBezTo>
                    <a:pt x="2410" y="0"/>
                    <a:pt x="2162" y="132"/>
                    <a:pt x="2102" y="372"/>
                  </a:cubicBezTo>
                  <a:cubicBezTo>
                    <a:pt x="2068" y="439"/>
                    <a:pt x="2068" y="539"/>
                    <a:pt x="2035" y="606"/>
                  </a:cubicBezTo>
                  <a:cubicBezTo>
                    <a:pt x="2001" y="672"/>
                    <a:pt x="1968" y="773"/>
                    <a:pt x="1935" y="839"/>
                  </a:cubicBezTo>
                  <a:cubicBezTo>
                    <a:pt x="1954" y="800"/>
                    <a:pt x="1962" y="784"/>
                    <a:pt x="1966" y="784"/>
                  </a:cubicBezTo>
                  <a:cubicBezTo>
                    <a:pt x="1968" y="784"/>
                    <a:pt x="1968" y="792"/>
                    <a:pt x="1968" y="806"/>
                  </a:cubicBezTo>
                  <a:lnTo>
                    <a:pt x="1935" y="873"/>
                  </a:lnTo>
                  <a:cubicBezTo>
                    <a:pt x="1901" y="906"/>
                    <a:pt x="1901" y="939"/>
                    <a:pt x="1901" y="973"/>
                  </a:cubicBezTo>
                  <a:cubicBezTo>
                    <a:pt x="1835" y="1039"/>
                    <a:pt x="1801" y="1139"/>
                    <a:pt x="1768" y="1206"/>
                  </a:cubicBezTo>
                  <a:cubicBezTo>
                    <a:pt x="1740" y="1257"/>
                    <a:pt x="1711" y="1309"/>
                    <a:pt x="1683" y="1362"/>
                  </a:cubicBezTo>
                  <a:lnTo>
                    <a:pt x="1683" y="1362"/>
                  </a:lnTo>
                  <a:cubicBezTo>
                    <a:pt x="1444" y="1047"/>
                    <a:pt x="1202" y="742"/>
                    <a:pt x="1034" y="406"/>
                  </a:cubicBezTo>
                  <a:cubicBezTo>
                    <a:pt x="941" y="243"/>
                    <a:pt x="736" y="146"/>
                    <a:pt x="553" y="146"/>
                  </a:cubicBezTo>
                  <a:cubicBezTo>
                    <a:pt x="472" y="146"/>
                    <a:pt x="395" y="165"/>
                    <a:pt x="334" y="205"/>
                  </a:cubicBezTo>
                  <a:cubicBezTo>
                    <a:pt x="67" y="372"/>
                    <a:pt x="0" y="672"/>
                    <a:pt x="133" y="939"/>
                  </a:cubicBezTo>
                  <a:cubicBezTo>
                    <a:pt x="467" y="1540"/>
                    <a:pt x="967" y="2040"/>
                    <a:pt x="1301" y="2674"/>
                  </a:cubicBezTo>
                  <a:cubicBezTo>
                    <a:pt x="1384" y="2841"/>
                    <a:pt x="1559" y="2924"/>
                    <a:pt x="1739" y="2924"/>
                  </a:cubicBezTo>
                  <a:cubicBezTo>
                    <a:pt x="1918" y="2924"/>
                    <a:pt x="2102" y="2841"/>
                    <a:pt x="2202" y="2674"/>
                  </a:cubicBezTo>
                  <a:cubicBezTo>
                    <a:pt x="2502" y="2007"/>
                    <a:pt x="2935" y="1373"/>
                    <a:pt x="3102" y="672"/>
                  </a:cubicBezTo>
                  <a:cubicBezTo>
                    <a:pt x="3169" y="406"/>
                    <a:pt x="3036" y="72"/>
                    <a:pt x="2735" y="5"/>
                  </a:cubicBezTo>
                  <a:cubicBezTo>
                    <a:pt x="2708" y="2"/>
                    <a:pt x="2681" y="0"/>
                    <a:pt x="265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89" name="Google Shape;8089;p35"/>
            <p:cNvSpPr/>
            <p:nvPr/>
          </p:nvSpPr>
          <p:spPr>
            <a:xfrm>
              <a:off x="1728285" y="2210370"/>
              <a:ext cx="115707" cy="85948"/>
            </a:xfrm>
            <a:custGeom>
              <a:avLst/>
              <a:gdLst/>
              <a:ahLst/>
              <a:cxnLst/>
              <a:rect l="l" t="t" r="r" b="b"/>
              <a:pathLst>
                <a:path w="3237" h="2462" extrusionOk="0">
                  <a:moveTo>
                    <a:pt x="1572" y="1"/>
                  </a:moveTo>
                  <a:cubicBezTo>
                    <a:pt x="1493" y="1"/>
                    <a:pt x="1416" y="35"/>
                    <a:pt x="1369" y="114"/>
                  </a:cubicBezTo>
                  <a:cubicBezTo>
                    <a:pt x="1202" y="480"/>
                    <a:pt x="1235" y="814"/>
                    <a:pt x="1302" y="1148"/>
                  </a:cubicBezTo>
                  <a:cubicBezTo>
                    <a:pt x="1002" y="914"/>
                    <a:pt x="668" y="714"/>
                    <a:pt x="301" y="681"/>
                  </a:cubicBezTo>
                  <a:cubicBezTo>
                    <a:pt x="68" y="681"/>
                    <a:pt x="1" y="914"/>
                    <a:pt x="68" y="1081"/>
                  </a:cubicBezTo>
                  <a:cubicBezTo>
                    <a:pt x="401" y="1715"/>
                    <a:pt x="1035" y="2148"/>
                    <a:pt x="1669" y="2449"/>
                  </a:cubicBezTo>
                  <a:cubicBezTo>
                    <a:pt x="1705" y="2457"/>
                    <a:pt x="1738" y="2462"/>
                    <a:pt x="1769" y="2462"/>
                  </a:cubicBezTo>
                  <a:cubicBezTo>
                    <a:pt x="1853" y="2462"/>
                    <a:pt x="1920" y="2431"/>
                    <a:pt x="1969" y="2382"/>
                  </a:cubicBezTo>
                  <a:cubicBezTo>
                    <a:pt x="2002" y="2382"/>
                    <a:pt x="2036" y="2348"/>
                    <a:pt x="2036" y="2315"/>
                  </a:cubicBezTo>
                  <a:cubicBezTo>
                    <a:pt x="2503" y="1881"/>
                    <a:pt x="3203" y="1314"/>
                    <a:pt x="3237" y="614"/>
                  </a:cubicBezTo>
                  <a:cubicBezTo>
                    <a:pt x="3237" y="469"/>
                    <a:pt x="3110" y="374"/>
                    <a:pt x="2967" y="374"/>
                  </a:cubicBezTo>
                  <a:cubicBezTo>
                    <a:pt x="2946" y="374"/>
                    <a:pt x="2925" y="376"/>
                    <a:pt x="2903" y="380"/>
                  </a:cubicBezTo>
                  <a:cubicBezTo>
                    <a:pt x="2536" y="480"/>
                    <a:pt x="2269" y="714"/>
                    <a:pt x="2102" y="1014"/>
                  </a:cubicBezTo>
                  <a:cubicBezTo>
                    <a:pt x="2069" y="714"/>
                    <a:pt x="2002" y="414"/>
                    <a:pt x="1802" y="114"/>
                  </a:cubicBezTo>
                  <a:cubicBezTo>
                    <a:pt x="1749" y="43"/>
                    <a:pt x="1659" y="1"/>
                    <a:pt x="157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90" name="Google Shape;8090;p35"/>
            <p:cNvSpPr/>
            <p:nvPr/>
          </p:nvSpPr>
          <p:spPr>
            <a:xfrm>
              <a:off x="1464949" y="3165247"/>
              <a:ext cx="115528" cy="86472"/>
            </a:xfrm>
            <a:custGeom>
              <a:avLst/>
              <a:gdLst/>
              <a:ahLst/>
              <a:cxnLst/>
              <a:rect l="l" t="t" r="r" b="b"/>
              <a:pathLst>
                <a:path w="3232" h="2477" extrusionOk="0">
                  <a:moveTo>
                    <a:pt x="1582" y="1"/>
                  </a:moveTo>
                  <a:cubicBezTo>
                    <a:pt x="1495" y="1"/>
                    <a:pt x="1411" y="35"/>
                    <a:pt x="1364" y="113"/>
                  </a:cubicBezTo>
                  <a:cubicBezTo>
                    <a:pt x="1197" y="480"/>
                    <a:pt x="1230" y="814"/>
                    <a:pt x="1297" y="1181"/>
                  </a:cubicBezTo>
                  <a:cubicBezTo>
                    <a:pt x="997" y="914"/>
                    <a:pt x="696" y="714"/>
                    <a:pt x="296" y="714"/>
                  </a:cubicBezTo>
                  <a:cubicBezTo>
                    <a:pt x="283" y="712"/>
                    <a:pt x="271" y="711"/>
                    <a:pt x="258" y="711"/>
                  </a:cubicBezTo>
                  <a:cubicBezTo>
                    <a:pt x="84" y="711"/>
                    <a:pt x="0" y="925"/>
                    <a:pt x="63" y="1081"/>
                  </a:cubicBezTo>
                  <a:cubicBezTo>
                    <a:pt x="396" y="1715"/>
                    <a:pt x="1030" y="2148"/>
                    <a:pt x="1664" y="2448"/>
                  </a:cubicBezTo>
                  <a:cubicBezTo>
                    <a:pt x="1703" y="2468"/>
                    <a:pt x="1739" y="2476"/>
                    <a:pt x="1772" y="2476"/>
                  </a:cubicBezTo>
                  <a:cubicBezTo>
                    <a:pt x="1853" y="2476"/>
                    <a:pt x="1917" y="2429"/>
                    <a:pt x="1964" y="2382"/>
                  </a:cubicBezTo>
                  <a:cubicBezTo>
                    <a:pt x="1997" y="2382"/>
                    <a:pt x="2031" y="2348"/>
                    <a:pt x="2031" y="2348"/>
                  </a:cubicBezTo>
                  <a:cubicBezTo>
                    <a:pt x="2531" y="1881"/>
                    <a:pt x="3198" y="1314"/>
                    <a:pt x="3232" y="614"/>
                  </a:cubicBezTo>
                  <a:cubicBezTo>
                    <a:pt x="3232" y="469"/>
                    <a:pt x="3105" y="374"/>
                    <a:pt x="2962" y="374"/>
                  </a:cubicBezTo>
                  <a:cubicBezTo>
                    <a:pt x="2941" y="374"/>
                    <a:pt x="2920" y="376"/>
                    <a:pt x="2898" y="380"/>
                  </a:cubicBezTo>
                  <a:cubicBezTo>
                    <a:pt x="2531" y="480"/>
                    <a:pt x="2298" y="714"/>
                    <a:pt x="2097" y="1047"/>
                  </a:cubicBezTo>
                  <a:cubicBezTo>
                    <a:pt x="2064" y="714"/>
                    <a:pt x="1997" y="414"/>
                    <a:pt x="1831" y="113"/>
                  </a:cubicBezTo>
                  <a:cubicBezTo>
                    <a:pt x="1778" y="43"/>
                    <a:pt x="1679" y="1"/>
                    <a:pt x="158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91" name="Google Shape;8091;p35"/>
            <p:cNvSpPr/>
            <p:nvPr/>
          </p:nvSpPr>
          <p:spPr>
            <a:xfrm>
              <a:off x="3341580" y="3575154"/>
              <a:ext cx="115671" cy="85948"/>
            </a:xfrm>
            <a:custGeom>
              <a:avLst/>
              <a:gdLst/>
              <a:ahLst/>
              <a:cxnLst/>
              <a:rect l="l" t="t" r="r" b="b"/>
              <a:pathLst>
                <a:path w="3236" h="2462" extrusionOk="0">
                  <a:moveTo>
                    <a:pt x="1591" y="0"/>
                  </a:moveTo>
                  <a:cubicBezTo>
                    <a:pt x="1509" y="0"/>
                    <a:pt x="1433" y="34"/>
                    <a:pt x="1401" y="113"/>
                  </a:cubicBezTo>
                  <a:cubicBezTo>
                    <a:pt x="1201" y="480"/>
                    <a:pt x="1234" y="814"/>
                    <a:pt x="1334" y="1147"/>
                  </a:cubicBezTo>
                  <a:cubicBezTo>
                    <a:pt x="1034" y="914"/>
                    <a:pt x="701" y="714"/>
                    <a:pt x="300" y="680"/>
                  </a:cubicBezTo>
                  <a:cubicBezTo>
                    <a:pt x="100" y="680"/>
                    <a:pt x="0" y="914"/>
                    <a:pt x="100" y="1081"/>
                  </a:cubicBezTo>
                  <a:cubicBezTo>
                    <a:pt x="400" y="1714"/>
                    <a:pt x="1034" y="2148"/>
                    <a:pt x="1668" y="2448"/>
                  </a:cubicBezTo>
                  <a:cubicBezTo>
                    <a:pt x="1704" y="2457"/>
                    <a:pt x="1737" y="2461"/>
                    <a:pt x="1769" y="2461"/>
                  </a:cubicBezTo>
                  <a:cubicBezTo>
                    <a:pt x="1855" y="2461"/>
                    <a:pt x="1928" y="2430"/>
                    <a:pt x="2002" y="2381"/>
                  </a:cubicBezTo>
                  <a:cubicBezTo>
                    <a:pt x="2002" y="2381"/>
                    <a:pt x="2035" y="2348"/>
                    <a:pt x="2068" y="2315"/>
                  </a:cubicBezTo>
                  <a:cubicBezTo>
                    <a:pt x="2535" y="1881"/>
                    <a:pt x="3202" y="1314"/>
                    <a:pt x="3236" y="614"/>
                  </a:cubicBezTo>
                  <a:cubicBezTo>
                    <a:pt x="3236" y="477"/>
                    <a:pt x="3124" y="362"/>
                    <a:pt x="3010" y="362"/>
                  </a:cubicBezTo>
                  <a:cubicBezTo>
                    <a:pt x="2985" y="362"/>
                    <a:pt x="2960" y="368"/>
                    <a:pt x="2936" y="380"/>
                  </a:cubicBezTo>
                  <a:cubicBezTo>
                    <a:pt x="2535" y="480"/>
                    <a:pt x="2302" y="714"/>
                    <a:pt x="2102" y="1014"/>
                  </a:cubicBezTo>
                  <a:cubicBezTo>
                    <a:pt x="2068" y="714"/>
                    <a:pt x="2035" y="413"/>
                    <a:pt x="1835" y="113"/>
                  </a:cubicBezTo>
                  <a:cubicBezTo>
                    <a:pt x="1782" y="43"/>
                    <a:pt x="1683" y="0"/>
                    <a:pt x="159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92" name="Google Shape;8092;p35"/>
            <p:cNvSpPr/>
            <p:nvPr/>
          </p:nvSpPr>
          <p:spPr>
            <a:xfrm>
              <a:off x="3590760" y="2535551"/>
              <a:ext cx="115707" cy="86472"/>
            </a:xfrm>
            <a:custGeom>
              <a:avLst/>
              <a:gdLst/>
              <a:ahLst/>
              <a:cxnLst/>
              <a:rect l="l" t="t" r="r" b="b"/>
              <a:pathLst>
                <a:path w="3237" h="2477" extrusionOk="0">
                  <a:moveTo>
                    <a:pt x="1594" y="1"/>
                  </a:moveTo>
                  <a:cubicBezTo>
                    <a:pt x="1511" y="1"/>
                    <a:pt x="1434" y="43"/>
                    <a:pt x="1402" y="139"/>
                  </a:cubicBezTo>
                  <a:cubicBezTo>
                    <a:pt x="1202" y="505"/>
                    <a:pt x="1235" y="839"/>
                    <a:pt x="1335" y="1173"/>
                  </a:cubicBezTo>
                  <a:cubicBezTo>
                    <a:pt x="1035" y="906"/>
                    <a:pt x="701" y="739"/>
                    <a:pt x="301" y="706"/>
                  </a:cubicBezTo>
                  <a:cubicBezTo>
                    <a:pt x="101" y="706"/>
                    <a:pt x="1" y="939"/>
                    <a:pt x="101" y="1106"/>
                  </a:cubicBezTo>
                  <a:cubicBezTo>
                    <a:pt x="401" y="1740"/>
                    <a:pt x="1035" y="2173"/>
                    <a:pt x="1702" y="2440"/>
                  </a:cubicBezTo>
                  <a:cubicBezTo>
                    <a:pt x="1740" y="2466"/>
                    <a:pt x="1778" y="2477"/>
                    <a:pt x="1817" y="2477"/>
                  </a:cubicBezTo>
                  <a:cubicBezTo>
                    <a:pt x="1879" y="2477"/>
                    <a:pt x="1940" y="2448"/>
                    <a:pt x="2002" y="2407"/>
                  </a:cubicBezTo>
                  <a:cubicBezTo>
                    <a:pt x="2002" y="2373"/>
                    <a:pt x="2036" y="2373"/>
                    <a:pt x="2069" y="2340"/>
                  </a:cubicBezTo>
                  <a:cubicBezTo>
                    <a:pt x="2536" y="1873"/>
                    <a:pt x="3203" y="1339"/>
                    <a:pt x="3236" y="606"/>
                  </a:cubicBezTo>
                  <a:cubicBezTo>
                    <a:pt x="3236" y="486"/>
                    <a:pt x="3103" y="367"/>
                    <a:pt x="2979" y="367"/>
                  </a:cubicBezTo>
                  <a:cubicBezTo>
                    <a:pt x="2965" y="367"/>
                    <a:pt x="2950" y="369"/>
                    <a:pt x="2936" y="372"/>
                  </a:cubicBezTo>
                  <a:cubicBezTo>
                    <a:pt x="2536" y="472"/>
                    <a:pt x="2302" y="739"/>
                    <a:pt x="2102" y="1039"/>
                  </a:cubicBezTo>
                  <a:cubicBezTo>
                    <a:pt x="2069" y="739"/>
                    <a:pt x="2036" y="405"/>
                    <a:pt x="1835" y="139"/>
                  </a:cubicBezTo>
                  <a:cubicBezTo>
                    <a:pt x="1783" y="51"/>
                    <a:pt x="1685" y="1"/>
                    <a:pt x="159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93" name="Google Shape;8093;p35"/>
            <p:cNvSpPr/>
            <p:nvPr/>
          </p:nvSpPr>
          <p:spPr>
            <a:xfrm>
              <a:off x="3060407" y="1657230"/>
              <a:ext cx="115456" cy="86716"/>
            </a:xfrm>
            <a:custGeom>
              <a:avLst/>
              <a:gdLst/>
              <a:ahLst/>
              <a:cxnLst/>
              <a:rect l="l" t="t" r="r" b="b"/>
              <a:pathLst>
                <a:path w="3230" h="2484" extrusionOk="0">
                  <a:moveTo>
                    <a:pt x="1585" y="1"/>
                  </a:moveTo>
                  <a:cubicBezTo>
                    <a:pt x="1503" y="1"/>
                    <a:pt x="1426" y="35"/>
                    <a:pt x="1395" y="114"/>
                  </a:cubicBezTo>
                  <a:cubicBezTo>
                    <a:pt x="1195" y="481"/>
                    <a:pt x="1228" y="814"/>
                    <a:pt x="1328" y="1181"/>
                  </a:cubicBezTo>
                  <a:cubicBezTo>
                    <a:pt x="1028" y="914"/>
                    <a:pt x="694" y="714"/>
                    <a:pt x="294" y="714"/>
                  </a:cubicBezTo>
                  <a:cubicBezTo>
                    <a:pt x="281" y="712"/>
                    <a:pt x="268" y="711"/>
                    <a:pt x="256" y="711"/>
                  </a:cubicBezTo>
                  <a:cubicBezTo>
                    <a:pt x="82" y="711"/>
                    <a:pt x="0" y="925"/>
                    <a:pt x="94" y="1081"/>
                  </a:cubicBezTo>
                  <a:cubicBezTo>
                    <a:pt x="394" y="1748"/>
                    <a:pt x="1028" y="2149"/>
                    <a:pt x="1695" y="2449"/>
                  </a:cubicBezTo>
                  <a:cubicBezTo>
                    <a:pt x="1731" y="2472"/>
                    <a:pt x="1766" y="2484"/>
                    <a:pt x="1801" y="2484"/>
                  </a:cubicBezTo>
                  <a:cubicBezTo>
                    <a:pt x="1866" y="2484"/>
                    <a:pt x="1931" y="2447"/>
                    <a:pt x="1995" y="2382"/>
                  </a:cubicBezTo>
                  <a:cubicBezTo>
                    <a:pt x="1995" y="2382"/>
                    <a:pt x="2029" y="2349"/>
                    <a:pt x="2062" y="2349"/>
                  </a:cubicBezTo>
                  <a:cubicBezTo>
                    <a:pt x="2529" y="1882"/>
                    <a:pt x="3196" y="1348"/>
                    <a:pt x="3229" y="614"/>
                  </a:cubicBezTo>
                  <a:cubicBezTo>
                    <a:pt x="3229" y="469"/>
                    <a:pt x="3103" y="374"/>
                    <a:pt x="2982" y="374"/>
                  </a:cubicBezTo>
                  <a:cubicBezTo>
                    <a:pt x="2964" y="374"/>
                    <a:pt x="2947" y="376"/>
                    <a:pt x="2929" y="381"/>
                  </a:cubicBezTo>
                  <a:cubicBezTo>
                    <a:pt x="2529" y="481"/>
                    <a:pt x="2295" y="748"/>
                    <a:pt x="2095" y="1048"/>
                  </a:cubicBezTo>
                  <a:cubicBezTo>
                    <a:pt x="2062" y="714"/>
                    <a:pt x="2029" y="414"/>
                    <a:pt x="1828" y="114"/>
                  </a:cubicBezTo>
                  <a:cubicBezTo>
                    <a:pt x="1776" y="43"/>
                    <a:pt x="1676" y="1"/>
                    <a:pt x="158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94" name="Google Shape;8094;p35"/>
            <p:cNvSpPr/>
            <p:nvPr/>
          </p:nvSpPr>
          <p:spPr>
            <a:xfrm>
              <a:off x="2701273" y="4056415"/>
              <a:ext cx="698743" cy="531854"/>
            </a:xfrm>
            <a:custGeom>
              <a:avLst/>
              <a:gdLst/>
              <a:ahLst/>
              <a:cxnLst/>
              <a:rect l="l" t="t" r="r" b="b"/>
              <a:pathLst>
                <a:path w="19548" h="15235" extrusionOk="0">
                  <a:moveTo>
                    <a:pt x="18971" y="1"/>
                  </a:moveTo>
                  <a:cubicBezTo>
                    <a:pt x="18953" y="1"/>
                    <a:pt x="18934" y="2"/>
                    <a:pt x="18914" y="4"/>
                  </a:cubicBezTo>
                  <a:cubicBezTo>
                    <a:pt x="15578" y="437"/>
                    <a:pt x="12076" y="371"/>
                    <a:pt x="8907" y="1671"/>
                  </a:cubicBezTo>
                  <a:cubicBezTo>
                    <a:pt x="7272" y="2339"/>
                    <a:pt x="5871" y="3339"/>
                    <a:pt x="4737" y="4707"/>
                  </a:cubicBezTo>
                  <a:cubicBezTo>
                    <a:pt x="3503" y="6141"/>
                    <a:pt x="2736" y="7809"/>
                    <a:pt x="2068" y="9577"/>
                  </a:cubicBezTo>
                  <a:cubicBezTo>
                    <a:pt x="1401" y="11245"/>
                    <a:pt x="0" y="12946"/>
                    <a:pt x="401" y="14848"/>
                  </a:cubicBezTo>
                  <a:cubicBezTo>
                    <a:pt x="454" y="15117"/>
                    <a:pt x="650" y="15234"/>
                    <a:pt x="855" y="15234"/>
                  </a:cubicBezTo>
                  <a:cubicBezTo>
                    <a:pt x="1157" y="15234"/>
                    <a:pt x="1481" y="14979"/>
                    <a:pt x="1401" y="14581"/>
                  </a:cubicBezTo>
                  <a:cubicBezTo>
                    <a:pt x="1101" y="13113"/>
                    <a:pt x="2335" y="11612"/>
                    <a:pt x="2902" y="10311"/>
                  </a:cubicBezTo>
                  <a:cubicBezTo>
                    <a:pt x="3570" y="8677"/>
                    <a:pt x="4170" y="7042"/>
                    <a:pt x="5271" y="5641"/>
                  </a:cubicBezTo>
                  <a:cubicBezTo>
                    <a:pt x="6305" y="4373"/>
                    <a:pt x="7572" y="3373"/>
                    <a:pt x="9040" y="2739"/>
                  </a:cubicBezTo>
                  <a:cubicBezTo>
                    <a:pt x="10441" y="2105"/>
                    <a:pt x="12009" y="1805"/>
                    <a:pt x="13510" y="1605"/>
                  </a:cubicBezTo>
                  <a:cubicBezTo>
                    <a:pt x="15311" y="1371"/>
                    <a:pt x="17113" y="1271"/>
                    <a:pt x="18914" y="1071"/>
                  </a:cubicBezTo>
                  <a:cubicBezTo>
                    <a:pt x="19528" y="974"/>
                    <a:pt x="19547" y="1"/>
                    <a:pt x="189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95" name="Google Shape;8095;p35"/>
            <p:cNvSpPr/>
            <p:nvPr/>
          </p:nvSpPr>
          <p:spPr>
            <a:xfrm>
              <a:off x="2183788" y="4119391"/>
              <a:ext cx="529419" cy="491463"/>
            </a:xfrm>
            <a:custGeom>
              <a:avLst/>
              <a:gdLst/>
              <a:ahLst/>
              <a:cxnLst/>
              <a:rect l="l" t="t" r="r" b="b"/>
              <a:pathLst>
                <a:path w="14811" h="14078" extrusionOk="0">
                  <a:moveTo>
                    <a:pt x="701" y="1"/>
                  </a:moveTo>
                  <a:cubicBezTo>
                    <a:pt x="0" y="1"/>
                    <a:pt x="0" y="1068"/>
                    <a:pt x="701" y="1068"/>
                  </a:cubicBezTo>
                  <a:cubicBezTo>
                    <a:pt x="3269" y="1068"/>
                    <a:pt x="5938" y="1302"/>
                    <a:pt x="8273" y="2469"/>
                  </a:cubicBezTo>
                  <a:cubicBezTo>
                    <a:pt x="10741" y="3704"/>
                    <a:pt x="12809" y="5939"/>
                    <a:pt x="13410" y="8674"/>
                  </a:cubicBezTo>
                  <a:cubicBezTo>
                    <a:pt x="13777" y="10275"/>
                    <a:pt x="13710" y="11943"/>
                    <a:pt x="13710" y="13577"/>
                  </a:cubicBezTo>
                  <a:cubicBezTo>
                    <a:pt x="13710" y="13911"/>
                    <a:pt x="13969" y="14078"/>
                    <a:pt x="14227" y="14078"/>
                  </a:cubicBezTo>
                  <a:cubicBezTo>
                    <a:pt x="14486" y="14078"/>
                    <a:pt x="14744" y="13911"/>
                    <a:pt x="14744" y="13577"/>
                  </a:cubicBezTo>
                  <a:cubicBezTo>
                    <a:pt x="14744" y="12010"/>
                    <a:pt x="14811" y="10442"/>
                    <a:pt x="14511" y="8874"/>
                  </a:cubicBezTo>
                  <a:cubicBezTo>
                    <a:pt x="14244" y="7306"/>
                    <a:pt x="13577" y="5905"/>
                    <a:pt x="12609" y="4671"/>
                  </a:cubicBezTo>
                  <a:cubicBezTo>
                    <a:pt x="10841" y="2436"/>
                    <a:pt x="8340" y="1068"/>
                    <a:pt x="5571" y="468"/>
                  </a:cubicBezTo>
                  <a:cubicBezTo>
                    <a:pt x="3970" y="134"/>
                    <a:pt x="2335" y="1"/>
                    <a:pt x="70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96" name="Google Shape;8096;p35"/>
            <p:cNvSpPr/>
            <p:nvPr/>
          </p:nvSpPr>
          <p:spPr>
            <a:xfrm>
              <a:off x="2654161" y="4454312"/>
              <a:ext cx="717331" cy="350880"/>
            </a:xfrm>
            <a:custGeom>
              <a:avLst/>
              <a:gdLst/>
              <a:ahLst/>
              <a:cxnLst/>
              <a:rect l="l" t="t" r="r" b="b"/>
              <a:pathLst>
                <a:path w="20068" h="10051" extrusionOk="0">
                  <a:moveTo>
                    <a:pt x="14849" y="1"/>
                  </a:moveTo>
                  <a:cubicBezTo>
                    <a:pt x="13445" y="1"/>
                    <a:pt x="12053" y="147"/>
                    <a:pt x="10692" y="548"/>
                  </a:cubicBezTo>
                  <a:cubicBezTo>
                    <a:pt x="7856" y="1381"/>
                    <a:pt x="5188" y="3149"/>
                    <a:pt x="3120" y="5218"/>
                  </a:cubicBezTo>
                  <a:cubicBezTo>
                    <a:pt x="1919" y="6385"/>
                    <a:pt x="885" y="7719"/>
                    <a:pt x="184" y="9254"/>
                  </a:cubicBezTo>
                  <a:cubicBezTo>
                    <a:pt x="0" y="9668"/>
                    <a:pt x="372" y="10051"/>
                    <a:pt x="708" y="10051"/>
                  </a:cubicBezTo>
                  <a:cubicBezTo>
                    <a:pt x="859" y="10051"/>
                    <a:pt x="1002" y="9974"/>
                    <a:pt x="1085" y="9787"/>
                  </a:cubicBezTo>
                  <a:cubicBezTo>
                    <a:pt x="2586" y="6552"/>
                    <a:pt x="5521" y="4117"/>
                    <a:pt x="8624" y="2516"/>
                  </a:cubicBezTo>
                  <a:cubicBezTo>
                    <a:pt x="10690" y="1430"/>
                    <a:pt x="12875" y="1063"/>
                    <a:pt x="15103" y="1063"/>
                  </a:cubicBezTo>
                  <a:cubicBezTo>
                    <a:pt x="16435" y="1063"/>
                    <a:pt x="17783" y="1194"/>
                    <a:pt x="19131" y="1381"/>
                  </a:cubicBezTo>
                  <a:cubicBezTo>
                    <a:pt x="19162" y="1386"/>
                    <a:pt x="19192" y="1388"/>
                    <a:pt x="19221" y="1388"/>
                  </a:cubicBezTo>
                  <a:cubicBezTo>
                    <a:pt x="19824" y="1388"/>
                    <a:pt x="20068" y="444"/>
                    <a:pt x="19431" y="381"/>
                  </a:cubicBezTo>
                  <a:cubicBezTo>
                    <a:pt x="17905" y="173"/>
                    <a:pt x="16370" y="1"/>
                    <a:pt x="148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97" name="Google Shape;8097;p35"/>
            <p:cNvSpPr/>
            <p:nvPr/>
          </p:nvSpPr>
          <p:spPr>
            <a:xfrm>
              <a:off x="2171849" y="4540958"/>
              <a:ext cx="468402" cy="351230"/>
            </a:xfrm>
            <a:custGeom>
              <a:avLst/>
              <a:gdLst/>
              <a:ahLst/>
              <a:cxnLst/>
              <a:rect l="l" t="t" r="r" b="b"/>
              <a:pathLst>
                <a:path w="13104" h="10061" extrusionOk="0">
                  <a:moveTo>
                    <a:pt x="668" y="34"/>
                  </a:moveTo>
                  <a:cubicBezTo>
                    <a:pt x="1" y="34"/>
                    <a:pt x="1" y="1068"/>
                    <a:pt x="668" y="1068"/>
                  </a:cubicBezTo>
                  <a:cubicBezTo>
                    <a:pt x="3437" y="1134"/>
                    <a:pt x="6439" y="1001"/>
                    <a:pt x="8874" y="2569"/>
                  </a:cubicBezTo>
                  <a:cubicBezTo>
                    <a:pt x="10075" y="3303"/>
                    <a:pt x="11209" y="4437"/>
                    <a:pt x="11609" y="5838"/>
                  </a:cubicBezTo>
                  <a:cubicBezTo>
                    <a:pt x="11943" y="7072"/>
                    <a:pt x="11876" y="8406"/>
                    <a:pt x="12043" y="9674"/>
                  </a:cubicBezTo>
                  <a:cubicBezTo>
                    <a:pt x="12083" y="9943"/>
                    <a:pt x="12270" y="10060"/>
                    <a:pt x="12473" y="10060"/>
                  </a:cubicBezTo>
                  <a:cubicBezTo>
                    <a:pt x="12771" y="10060"/>
                    <a:pt x="13103" y="9805"/>
                    <a:pt x="13043" y="9407"/>
                  </a:cubicBezTo>
                  <a:cubicBezTo>
                    <a:pt x="12843" y="8039"/>
                    <a:pt x="12977" y="6572"/>
                    <a:pt x="12510" y="5237"/>
                  </a:cubicBezTo>
                  <a:cubicBezTo>
                    <a:pt x="11976" y="3770"/>
                    <a:pt x="10808" y="2602"/>
                    <a:pt x="9541" y="1735"/>
                  </a:cubicBezTo>
                  <a:cubicBezTo>
                    <a:pt x="6939" y="0"/>
                    <a:pt x="3670" y="100"/>
                    <a:pt x="668" y="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98" name="Google Shape;8098;p35"/>
            <p:cNvSpPr/>
            <p:nvPr/>
          </p:nvSpPr>
          <p:spPr>
            <a:xfrm>
              <a:off x="2272008" y="4077186"/>
              <a:ext cx="130005" cy="139116"/>
            </a:xfrm>
            <a:custGeom>
              <a:avLst/>
              <a:gdLst/>
              <a:ahLst/>
              <a:cxnLst/>
              <a:rect l="l" t="t" r="r" b="b"/>
              <a:pathLst>
                <a:path w="3637" h="3985" extrusionOk="0">
                  <a:moveTo>
                    <a:pt x="2171" y="0"/>
                  </a:moveTo>
                  <a:cubicBezTo>
                    <a:pt x="2090" y="0"/>
                    <a:pt x="2009" y="23"/>
                    <a:pt x="1935" y="76"/>
                  </a:cubicBezTo>
                  <a:cubicBezTo>
                    <a:pt x="1702" y="209"/>
                    <a:pt x="1569" y="543"/>
                    <a:pt x="1735" y="776"/>
                  </a:cubicBezTo>
                  <a:cubicBezTo>
                    <a:pt x="2036" y="1202"/>
                    <a:pt x="2205" y="1685"/>
                    <a:pt x="2426" y="2139"/>
                  </a:cubicBezTo>
                  <a:lnTo>
                    <a:pt x="2426" y="2139"/>
                  </a:lnTo>
                  <a:cubicBezTo>
                    <a:pt x="2156" y="2270"/>
                    <a:pt x="1896" y="2414"/>
                    <a:pt x="1635" y="2544"/>
                  </a:cubicBezTo>
                  <a:cubicBezTo>
                    <a:pt x="1535" y="2611"/>
                    <a:pt x="1468" y="2644"/>
                    <a:pt x="1368" y="2678"/>
                  </a:cubicBezTo>
                  <a:cubicBezTo>
                    <a:pt x="1344" y="2678"/>
                    <a:pt x="1249" y="2731"/>
                    <a:pt x="1238" y="2747"/>
                  </a:cubicBezTo>
                  <a:lnTo>
                    <a:pt x="1238" y="2747"/>
                  </a:lnTo>
                  <a:cubicBezTo>
                    <a:pt x="1191" y="2754"/>
                    <a:pt x="1163" y="2778"/>
                    <a:pt x="1135" y="2778"/>
                  </a:cubicBezTo>
                  <a:cubicBezTo>
                    <a:pt x="901" y="2878"/>
                    <a:pt x="701" y="2911"/>
                    <a:pt x="468" y="2978"/>
                  </a:cubicBezTo>
                  <a:cubicBezTo>
                    <a:pt x="201" y="3011"/>
                    <a:pt x="1" y="3345"/>
                    <a:pt x="101" y="3612"/>
                  </a:cubicBezTo>
                  <a:cubicBezTo>
                    <a:pt x="189" y="3875"/>
                    <a:pt x="380" y="3985"/>
                    <a:pt x="628" y="3985"/>
                  </a:cubicBezTo>
                  <a:cubicBezTo>
                    <a:pt x="663" y="3985"/>
                    <a:pt x="698" y="3983"/>
                    <a:pt x="735" y="3979"/>
                  </a:cubicBezTo>
                  <a:cubicBezTo>
                    <a:pt x="1702" y="3812"/>
                    <a:pt x="2503" y="3211"/>
                    <a:pt x="3370" y="2844"/>
                  </a:cubicBezTo>
                  <a:cubicBezTo>
                    <a:pt x="3537" y="2778"/>
                    <a:pt x="3637" y="2544"/>
                    <a:pt x="3637" y="2377"/>
                  </a:cubicBezTo>
                  <a:cubicBezTo>
                    <a:pt x="3637" y="2277"/>
                    <a:pt x="3637" y="2144"/>
                    <a:pt x="3570" y="2044"/>
                  </a:cubicBezTo>
                  <a:cubicBezTo>
                    <a:pt x="3537" y="1977"/>
                    <a:pt x="3470" y="1877"/>
                    <a:pt x="3403" y="1777"/>
                  </a:cubicBezTo>
                  <a:cubicBezTo>
                    <a:pt x="3336" y="1610"/>
                    <a:pt x="3236" y="1443"/>
                    <a:pt x="3170" y="1277"/>
                  </a:cubicBezTo>
                  <a:cubicBezTo>
                    <a:pt x="3003" y="910"/>
                    <a:pt x="2836" y="576"/>
                    <a:pt x="2636" y="243"/>
                  </a:cubicBezTo>
                  <a:cubicBezTo>
                    <a:pt x="2522" y="106"/>
                    <a:pt x="2346" y="0"/>
                    <a:pt x="21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99" name="Google Shape;8099;p35"/>
            <p:cNvSpPr/>
            <p:nvPr/>
          </p:nvSpPr>
          <p:spPr>
            <a:xfrm>
              <a:off x="2380531" y="4107208"/>
              <a:ext cx="149057" cy="146727"/>
            </a:xfrm>
            <a:custGeom>
              <a:avLst/>
              <a:gdLst/>
              <a:ahLst/>
              <a:cxnLst/>
              <a:rect l="l" t="t" r="r" b="b"/>
              <a:pathLst>
                <a:path w="4170" h="4203" extrusionOk="0">
                  <a:moveTo>
                    <a:pt x="2824" y="0"/>
                  </a:moveTo>
                  <a:cubicBezTo>
                    <a:pt x="2736" y="0"/>
                    <a:pt x="2649" y="26"/>
                    <a:pt x="2569" y="83"/>
                  </a:cubicBezTo>
                  <a:cubicBezTo>
                    <a:pt x="2335" y="216"/>
                    <a:pt x="2202" y="550"/>
                    <a:pt x="2369" y="784"/>
                  </a:cubicBezTo>
                  <a:cubicBezTo>
                    <a:pt x="2435" y="850"/>
                    <a:pt x="2469" y="950"/>
                    <a:pt x="2502" y="1050"/>
                  </a:cubicBezTo>
                  <a:cubicBezTo>
                    <a:pt x="2535" y="1084"/>
                    <a:pt x="2569" y="1117"/>
                    <a:pt x="2569" y="1184"/>
                  </a:cubicBezTo>
                  <a:cubicBezTo>
                    <a:pt x="2585" y="1216"/>
                    <a:pt x="2591" y="1227"/>
                    <a:pt x="2593" y="1227"/>
                  </a:cubicBezTo>
                  <a:cubicBezTo>
                    <a:pt x="2596" y="1227"/>
                    <a:pt x="2575" y="1174"/>
                    <a:pt x="2578" y="1174"/>
                  </a:cubicBezTo>
                  <a:lnTo>
                    <a:pt x="2578" y="1174"/>
                  </a:lnTo>
                  <a:cubicBezTo>
                    <a:pt x="2580" y="1174"/>
                    <a:pt x="2586" y="1185"/>
                    <a:pt x="2602" y="1217"/>
                  </a:cubicBezTo>
                  <a:cubicBezTo>
                    <a:pt x="2669" y="1417"/>
                    <a:pt x="2736" y="1617"/>
                    <a:pt x="2802" y="1818"/>
                  </a:cubicBezTo>
                  <a:cubicBezTo>
                    <a:pt x="2864" y="2045"/>
                    <a:pt x="2926" y="2285"/>
                    <a:pt x="2988" y="2522"/>
                  </a:cubicBezTo>
                  <a:lnTo>
                    <a:pt x="2988" y="2522"/>
                  </a:lnTo>
                  <a:cubicBezTo>
                    <a:pt x="2883" y="2565"/>
                    <a:pt x="2782" y="2592"/>
                    <a:pt x="2702" y="2618"/>
                  </a:cubicBezTo>
                  <a:cubicBezTo>
                    <a:pt x="2435" y="2718"/>
                    <a:pt x="2202" y="2785"/>
                    <a:pt x="1968" y="2852"/>
                  </a:cubicBezTo>
                  <a:cubicBezTo>
                    <a:pt x="1468" y="2985"/>
                    <a:pt x="968" y="3085"/>
                    <a:pt x="434" y="3185"/>
                  </a:cubicBezTo>
                  <a:cubicBezTo>
                    <a:pt x="167" y="3252"/>
                    <a:pt x="0" y="3586"/>
                    <a:pt x="100" y="3819"/>
                  </a:cubicBezTo>
                  <a:cubicBezTo>
                    <a:pt x="156" y="4069"/>
                    <a:pt x="349" y="4203"/>
                    <a:pt x="586" y="4203"/>
                  </a:cubicBezTo>
                  <a:cubicBezTo>
                    <a:pt x="634" y="4203"/>
                    <a:pt x="683" y="4197"/>
                    <a:pt x="734" y="4186"/>
                  </a:cubicBezTo>
                  <a:cubicBezTo>
                    <a:pt x="1802" y="3952"/>
                    <a:pt x="2869" y="3719"/>
                    <a:pt x="3870" y="3285"/>
                  </a:cubicBezTo>
                  <a:cubicBezTo>
                    <a:pt x="4070" y="3185"/>
                    <a:pt x="4170" y="2885"/>
                    <a:pt x="4103" y="2685"/>
                  </a:cubicBezTo>
                  <a:cubicBezTo>
                    <a:pt x="3870" y="1884"/>
                    <a:pt x="3736" y="984"/>
                    <a:pt x="3269" y="250"/>
                  </a:cubicBezTo>
                  <a:cubicBezTo>
                    <a:pt x="3159" y="96"/>
                    <a:pt x="2992" y="0"/>
                    <a:pt x="28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00" name="Google Shape;8100;p35"/>
            <p:cNvSpPr/>
            <p:nvPr/>
          </p:nvSpPr>
          <p:spPr>
            <a:xfrm>
              <a:off x="2220749" y="4484474"/>
              <a:ext cx="127610" cy="151754"/>
            </a:xfrm>
            <a:custGeom>
              <a:avLst/>
              <a:gdLst/>
              <a:ahLst/>
              <a:cxnLst/>
              <a:rect l="l" t="t" r="r" b="b"/>
              <a:pathLst>
                <a:path w="3570" h="4347" extrusionOk="0">
                  <a:moveTo>
                    <a:pt x="1020" y="1"/>
                  </a:moveTo>
                  <a:cubicBezTo>
                    <a:pt x="844" y="1"/>
                    <a:pt x="655" y="97"/>
                    <a:pt x="567" y="251"/>
                  </a:cubicBezTo>
                  <a:cubicBezTo>
                    <a:pt x="434" y="517"/>
                    <a:pt x="534" y="818"/>
                    <a:pt x="768" y="951"/>
                  </a:cubicBezTo>
                  <a:cubicBezTo>
                    <a:pt x="1135" y="1218"/>
                    <a:pt x="1368" y="1385"/>
                    <a:pt x="1702" y="1685"/>
                  </a:cubicBezTo>
                  <a:cubicBezTo>
                    <a:pt x="1880" y="1845"/>
                    <a:pt x="2048" y="2005"/>
                    <a:pt x="2207" y="2171"/>
                  </a:cubicBezTo>
                  <a:lnTo>
                    <a:pt x="2207" y="2171"/>
                  </a:lnTo>
                  <a:cubicBezTo>
                    <a:pt x="2171" y="2198"/>
                    <a:pt x="2136" y="2225"/>
                    <a:pt x="2102" y="2252"/>
                  </a:cubicBezTo>
                  <a:cubicBezTo>
                    <a:pt x="1902" y="2385"/>
                    <a:pt x="1702" y="2519"/>
                    <a:pt x="1501" y="2619"/>
                  </a:cubicBezTo>
                  <a:cubicBezTo>
                    <a:pt x="1135" y="2886"/>
                    <a:pt x="734" y="3119"/>
                    <a:pt x="334" y="3386"/>
                  </a:cubicBezTo>
                  <a:cubicBezTo>
                    <a:pt x="100" y="3520"/>
                    <a:pt x="0" y="3853"/>
                    <a:pt x="134" y="4087"/>
                  </a:cubicBezTo>
                  <a:cubicBezTo>
                    <a:pt x="250" y="4249"/>
                    <a:pt x="430" y="4347"/>
                    <a:pt x="618" y="4347"/>
                  </a:cubicBezTo>
                  <a:cubicBezTo>
                    <a:pt x="701" y="4347"/>
                    <a:pt x="786" y="4328"/>
                    <a:pt x="868" y="4287"/>
                  </a:cubicBezTo>
                  <a:cubicBezTo>
                    <a:pt x="1702" y="3753"/>
                    <a:pt x="2536" y="3253"/>
                    <a:pt x="3336" y="2619"/>
                  </a:cubicBezTo>
                  <a:cubicBezTo>
                    <a:pt x="3570" y="2419"/>
                    <a:pt x="3503" y="2085"/>
                    <a:pt x="3336" y="1885"/>
                  </a:cubicBezTo>
                  <a:cubicBezTo>
                    <a:pt x="2769" y="1151"/>
                    <a:pt x="2035" y="584"/>
                    <a:pt x="1268" y="84"/>
                  </a:cubicBezTo>
                  <a:cubicBezTo>
                    <a:pt x="1200" y="27"/>
                    <a:pt x="1112" y="1"/>
                    <a:pt x="102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01" name="Google Shape;8101;p35"/>
            <p:cNvSpPr/>
            <p:nvPr/>
          </p:nvSpPr>
          <p:spPr>
            <a:xfrm>
              <a:off x="2316117" y="4489431"/>
              <a:ext cx="138369" cy="171548"/>
            </a:xfrm>
            <a:custGeom>
              <a:avLst/>
              <a:gdLst/>
              <a:ahLst/>
              <a:cxnLst/>
              <a:rect l="l" t="t" r="r" b="b"/>
              <a:pathLst>
                <a:path w="3871" h="4914" extrusionOk="0">
                  <a:moveTo>
                    <a:pt x="1862" y="0"/>
                  </a:moveTo>
                  <a:cubicBezTo>
                    <a:pt x="1505" y="0"/>
                    <a:pt x="1136" y="380"/>
                    <a:pt x="1369" y="776"/>
                  </a:cubicBezTo>
                  <a:cubicBezTo>
                    <a:pt x="1723" y="1358"/>
                    <a:pt x="2001" y="2036"/>
                    <a:pt x="2420" y="2577"/>
                  </a:cubicBezTo>
                  <a:lnTo>
                    <a:pt x="2420" y="2577"/>
                  </a:lnTo>
                  <a:cubicBezTo>
                    <a:pt x="1731" y="3026"/>
                    <a:pt x="1075" y="3548"/>
                    <a:pt x="335" y="3945"/>
                  </a:cubicBezTo>
                  <a:cubicBezTo>
                    <a:pt x="68" y="4078"/>
                    <a:pt x="1" y="4445"/>
                    <a:pt x="134" y="4679"/>
                  </a:cubicBezTo>
                  <a:cubicBezTo>
                    <a:pt x="244" y="4832"/>
                    <a:pt x="411" y="4913"/>
                    <a:pt x="589" y="4913"/>
                  </a:cubicBezTo>
                  <a:cubicBezTo>
                    <a:pt x="681" y="4913"/>
                    <a:pt x="777" y="4891"/>
                    <a:pt x="868" y="4845"/>
                  </a:cubicBezTo>
                  <a:cubicBezTo>
                    <a:pt x="1769" y="4345"/>
                    <a:pt x="2569" y="3644"/>
                    <a:pt x="3503" y="3144"/>
                  </a:cubicBezTo>
                  <a:cubicBezTo>
                    <a:pt x="3804" y="2977"/>
                    <a:pt x="3870" y="2510"/>
                    <a:pt x="3637" y="2310"/>
                  </a:cubicBezTo>
                  <a:cubicBezTo>
                    <a:pt x="2970" y="1810"/>
                    <a:pt x="2703" y="976"/>
                    <a:pt x="2269" y="242"/>
                  </a:cubicBezTo>
                  <a:cubicBezTo>
                    <a:pt x="2169" y="71"/>
                    <a:pt x="2016" y="0"/>
                    <a:pt x="18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02" name="Google Shape;8102;p35"/>
            <p:cNvSpPr/>
            <p:nvPr/>
          </p:nvSpPr>
          <p:spPr>
            <a:xfrm>
              <a:off x="3025591" y="4411653"/>
              <a:ext cx="127610" cy="141525"/>
            </a:xfrm>
            <a:custGeom>
              <a:avLst/>
              <a:gdLst/>
              <a:ahLst/>
              <a:cxnLst/>
              <a:rect l="l" t="t" r="r" b="b"/>
              <a:pathLst>
                <a:path w="3570" h="4054" extrusionOk="0">
                  <a:moveTo>
                    <a:pt x="2189" y="0"/>
                  </a:moveTo>
                  <a:cubicBezTo>
                    <a:pt x="2012" y="0"/>
                    <a:pt x="1845" y="82"/>
                    <a:pt x="1735" y="235"/>
                  </a:cubicBezTo>
                  <a:cubicBezTo>
                    <a:pt x="1668" y="402"/>
                    <a:pt x="1535" y="569"/>
                    <a:pt x="1435" y="735"/>
                  </a:cubicBezTo>
                  <a:cubicBezTo>
                    <a:pt x="1435" y="735"/>
                    <a:pt x="1401" y="735"/>
                    <a:pt x="1401" y="769"/>
                  </a:cubicBezTo>
                  <a:cubicBezTo>
                    <a:pt x="1368" y="802"/>
                    <a:pt x="1368" y="836"/>
                    <a:pt x="1335" y="869"/>
                  </a:cubicBezTo>
                  <a:cubicBezTo>
                    <a:pt x="1268" y="936"/>
                    <a:pt x="1201" y="1002"/>
                    <a:pt x="1135" y="1069"/>
                  </a:cubicBezTo>
                  <a:cubicBezTo>
                    <a:pt x="868" y="1369"/>
                    <a:pt x="601" y="1603"/>
                    <a:pt x="301" y="1870"/>
                  </a:cubicBezTo>
                  <a:cubicBezTo>
                    <a:pt x="0" y="2136"/>
                    <a:pt x="201" y="2637"/>
                    <a:pt x="534" y="2737"/>
                  </a:cubicBezTo>
                  <a:cubicBezTo>
                    <a:pt x="601" y="2770"/>
                    <a:pt x="668" y="2770"/>
                    <a:pt x="701" y="2804"/>
                  </a:cubicBezTo>
                  <a:cubicBezTo>
                    <a:pt x="734" y="2804"/>
                    <a:pt x="768" y="2804"/>
                    <a:pt x="801" y="2837"/>
                  </a:cubicBezTo>
                  <a:cubicBezTo>
                    <a:pt x="768" y="2820"/>
                    <a:pt x="751" y="2812"/>
                    <a:pt x="747" y="2812"/>
                  </a:cubicBezTo>
                  <a:cubicBezTo>
                    <a:pt x="743" y="2812"/>
                    <a:pt x="751" y="2820"/>
                    <a:pt x="768" y="2837"/>
                  </a:cubicBezTo>
                  <a:cubicBezTo>
                    <a:pt x="901" y="2870"/>
                    <a:pt x="1001" y="2937"/>
                    <a:pt x="1101" y="2970"/>
                  </a:cubicBezTo>
                  <a:cubicBezTo>
                    <a:pt x="1268" y="3070"/>
                    <a:pt x="1468" y="3171"/>
                    <a:pt x="1635" y="3304"/>
                  </a:cubicBezTo>
                  <a:cubicBezTo>
                    <a:pt x="2002" y="3504"/>
                    <a:pt x="2369" y="3771"/>
                    <a:pt x="2736" y="3971"/>
                  </a:cubicBezTo>
                  <a:cubicBezTo>
                    <a:pt x="2816" y="4028"/>
                    <a:pt x="2907" y="4054"/>
                    <a:pt x="2998" y="4054"/>
                  </a:cubicBezTo>
                  <a:cubicBezTo>
                    <a:pt x="3174" y="4054"/>
                    <a:pt x="3348" y="3958"/>
                    <a:pt x="3436" y="3804"/>
                  </a:cubicBezTo>
                  <a:cubicBezTo>
                    <a:pt x="3570" y="3537"/>
                    <a:pt x="3503" y="3237"/>
                    <a:pt x="3236" y="3070"/>
                  </a:cubicBezTo>
                  <a:cubicBezTo>
                    <a:pt x="2683" y="2748"/>
                    <a:pt x="2163" y="2378"/>
                    <a:pt x="1608" y="2081"/>
                  </a:cubicBezTo>
                  <a:lnTo>
                    <a:pt x="1608" y="2081"/>
                  </a:lnTo>
                  <a:cubicBezTo>
                    <a:pt x="2007" y="1684"/>
                    <a:pt x="2361" y="1250"/>
                    <a:pt x="2636" y="769"/>
                  </a:cubicBezTo>
                  <a:cubicBezTo>
                    <a:pt x="2769" y="535"/>
                    <a:pt x="2702" y="202"/>
                    <a:pt x="2469" y="68"/>
                  </a:cubicBezTo>
                  <a:cubicBezTo>
                    <a:pt x="2377" y="23"/>
                    <a:pt x="2282" y="0"/>
                    <a:pt x="21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03" name="Google Shape;8103;p35"/>
            <p:cNvSpPr/>
            <p:nvPr/>
          </p:nvSpPr>
          <p:spPr>
            <a:xfrm>
              <a:off x="3162710" y="4411374"/>
              <a:ext cx="116886" cy="139081"/>
            </a:xfrm>
            <a:custGeom>
              <a:avLst/>
              <a:gdLst/>
              <a:ahLst/>
              <a:cxnLst/>
              <a:rect l="l" t="t" r="r" b="b"/>
              <a:pathLst>
                <a:path w="3270" h="3984" extrusionOk="0">
                  <a:moveTo>
                    <a:pt x="2311" y="1"/>
                  </a:moveTo>
                  <a:cubicBezTo>
                    <a:pt x="2227" y="1"/>
                    <a:pt x="2143" y="23"/>
                    <a:pt x="2069" y="76"/>
                  </a:cubicBezTo>
                  <a:cubicBezTo>
                    <a:pt x="1468" y="510"/>
                    <a:pt x="834" y="877"/>
                    <a:pt x="267" y="1311"/>
                  </a:cubicBezTo>
                  <a:cubicBezTo>
                    <a:pt x="101" y="1411"/>
                    <a:pt x="1" y="1544"/>
                    <a:pt x="1" y="1744"/>
                  </a:cubicBezTo>
                  <a:cubicBezTo>
                    <a:pt x="1" y="1944"/>
                    <a:pt x="101" y="2078"/>
                    <a:pt x="267" y="2211"/>
                  </a:cubicBezTo>
                  <a:cubicBezTo>
                    <a:pt x="468" y="2311"/>
                    <a:pt x="634" y="2445"/>
                    <a:pt x="834" y="2578"/>
                  </a:cubicBezTo>
                  <a:lnTo>
                    <a:pt x="901" y="2645"/>
                  </a:lnTo>
                  <a:lnTo>
                    <a:pt x="1001" y="2745"/>
                  </a:lnTo>
                  <a:cubicBezTo>
                    <a:pt x="1101" y="2812"/>
                    <a:pt x="1201" y="2878"/>
                    <a:pt x="1268" y="2978"/>
                  </a:cubicBezTo>
                  <a:cubicBezTo>
                    <a:pt x="1635" y="3245"/>
                    <a:pt x="1969" y="3545"/>
                    <a:pt x="2302" y="3846"/>
                  </a:cubicBezTo>
                  <a:cubicBezTo>
                    <a:pt x="2424" y="3933"/>
                    <a:pt x="2564" y="3984"/>
                    <a:pt x="2704" y="3984"/>
                  </a:cubicBezTo>
                  <a:cubicBezTo>
                    <a:pt x="2831" y="3984"/>
                    <a:pt x="2958" y="3941"/>
                    <a:pt x="3069" y="3846"/>
                  </a:cubicBezTo>
                  <a:cubicBezTo>
                    <a:pt x="3236" y="3646"/>
                    <a:pt x="3270" y="3279"/>
                    <a:pt x="3069" y="3112"/>
                  </a:cubicBezTo>
                  <a:cubicBezTo>
                    <a:pt x="2512" y="2676"/>
                    <a:pt x="1990" y="2187"/>
                    <a:pt x="1439" y="1760"/>
                  </a:cubicBezTo>
                  <a:lnTo>
                    <a:pt x="1439" y="1760"/>
                  </a:lnTo>
                  <a:cubicBezTo>
                    <a:pt x="1823" y="1503"/>
                    <a:pt x="2220" y="1253"/>
                    <a:pt x="2602" y="977"/>
                  </a:cubicBezTo>
                  <a:cubicBezTo>
                    <a:pt x="2803" y="810"/>
                    <a:pt x="2936" y="510"/>
                    <a:pt x="2769" y="243"/>
                  </a:cubicBezTo>
                  <a:cubicBezTo>
                    <a:pt x="2678" y="106"/>
                    <a:pt x="2493" y="1"/>
                    <a:pt x="23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04" name="Google Shape;8104;p35"/>
            <p:cNvSpPr/>
            <p:nvPr/>
          </p:nvSpPr>
          <p:spPr>
            <a:xfrm>
              <a:off x="3002928" y="4039309"/>
              <a:ext cx="140728" cy="144458"/>
            </a:xfrm>
            <a:custGeom>
              <a:avLst/>
              <a:gdLst/>
              <a:ahLst/>
              <a:cxnLst/>
              <a:rect l="l" t="t" r="r" b="b"/>
              <a:pathLst>
                <a:path w="3937" h="4138" extrusionOk="0">
                  <a:moveTo>
                    <a:pt x="2054" y="0"/>
                  </a:moveTo>
                  <a:cubicBezTo>
                    <a:pt x="1868" y="0"/>
                    <a:pt x="1694" y="98"/>
                    <a:pt x="1602" y="260"/>
                  </a:cubicBezTo>
                  <a:cubicBezTo>
                    <a:pt x="1168" y="994"/>
                    <a:pt x="568" y="1528"/>
                    <a:pt x="167" y="2262"/>
                  </a:cubicBezTo>
                  <a:cubicBezTo>
                    <a:pt x="1" y="2528"/>
                    <a:pt x="101" y="2862"/>
                    <a:pt x="334" y="2995"/>
                  </a:cubicBezTo>
                  <a:cubicBezTo>
                    <a:pt x="801" y="3262"/>
                    <a:pt x="1302" y="3396"/>
                    <a:pt x="1802" y="3529"/>
                  </a:cubicBezTo>
                  <a:cubicBezTo>
                    <a:pt x="2035" y="3596"/>
                    <a:pt x="2302" y="3663"/>
                    <a:pt x="2502" y="3763"/>
                  </a:cubicBezTo>
                  <a:cubicBezTo>
                    <a:pt x="2525" y="3763"/>
                    <a:pt x="2591" y="3792"/>
                    <a:pt x="2604" y="3792"/>
                  </a:cubicBezTo>
                  <a:cubicBezTo>
                    <a:pt x="2610" y="3792"/>
                    <a:pt x="2603" y="3785"/>
                    <a:pt x="2569" y="3763"/>
                  </a:cubicBezTo>
                  <a:lnTo>
                    <a:pt x="2569" y="3763"/>
                  </a:lnTo>
                  <a:cubicBezTo>
                    <a:pt x="2636" y="3796"/>
                    <a:pt x="2703" y="3829"/>
                    <a:pt x="2736" y="3863"/>
                  </a:cubicBezTo>
                  <a:cubicBezTo>
                    <a:pt x="2869" y="3929"/>
                    <a:pt x="2969" y="3996"/>
                    <a:pt x="3070" y="4063"/>
                  </a:cubicBezTo>
                  <a:cubicBezTo>
                    <a:pt x="3142" y="4115"/>
                    <a:pt x="3227" y="4137"/>
                    <a:pt x="3314" y="4137"/>
                  </a:cubicBezTo>
                  <a:cubicBezTo>
                    <a:pt x="3508" y="4137"/>
                    <a:pt x="3711" y="4024"/>
                    <a:pt x="3803" y="3863"/>
                  </a:cubicBezTo>
                  <a:cubicBezTo>
                    <a:pt x="3937" y="3596"/>
                    <a:pt x="3837" y="3329"/>
                    <a:pt x="3603" y="3162"/>
                  </a:cubicBezTo>
                  <a:cubicBezTo>
                    <a:pt x="3170" y="2862"/>
                    <a:pt x="2669" y="2695"/>
                    <a:pt x="2169" y="2562"/>
                  </a:cubicBezTo>
                  <a:cubicBezTo>
                    <a:pt x="1935" y="2495"/>
                    <a:pt x="1702" y="2428"/>
                    <a:pt x="1468" y="2362"/>
                  </a:cubicBezTo>
                  <a:cubicBezTo>
                    <a:pt x="1434" y="2350"/>
                    <a:pt x="1395" y="2334"/>
                    <a:pt x="1355" y="2318"/>
                  </a:cubicBezTo>
                  <a:lnTo>
                    <a:pt x="1355" y="2318"/>
                  </a:lnTo>
                  <a:cubicBezTo>
                    <a:pt x="1359" y="2310"/>
                    <a:pt x="1364" y="2302"/>
                    <a:pt x="1368" y="2295"/>
                  </a:cubicBezTo>
                  <a:cubicBezTo>
                    <a:pt x="1535" y="2095"/>
                    <a:pt x="1568" y="2061"/>
                    <a:pt x="1702" y="1861"/>
                  </a:cubicBezTo>
                  <a:cubicBezTo>
                    <a:pt x="1969" y="1528"/>
                    <a:pt x="2269" y="1161"/>
                    <a:pt x="2502" y="794"/>
                  </a:cubicBezTo>
                  <a:cubicBezTo>
                    <a:pt x="2636" y="560"/>
                    <a:pt x="2569" y="193"/>
                    <a:pt x="2302" y="60"/>
                  </a:cubicBezTo>
                  <a:cubicBezTo>
                    <a:pt x="2221" y="19"/>
                    <a:pt x="2136" y="0"/>
                    <a:pt x="205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05" name="Google Shape;8105;p35"/>
            <p:cNvSpPr/>
            <p:nvPr/>
          </p:nvSpPr>
          <p:spPr>
            <a:xfrm>
              <a:off x="3149592" y="4016793"/>
              <a:ext cx="126430" cy="133635"/>
            </a:xfrm>
            <a:custGeom>
              <a:avLst/>
              <a:gdLst/>
              <a:ahLst/>
              <a:cxnLst/>
              <a:rect l="l" t="t" r="r" b="b"/>
              <a:pathLst>
                <a:path w="3537" h="3828" extrusionOk="0">
                  <a:moveTo>
                    <a:pt x="2530" y="0"/>
                  </a:moveTo>
                  <a:cubicBezTo>
                    <a:pt x="2398" y="0"/>
                    <a:pt x="2264" y="42"/>
                    <a:pt x="2169" y="138"/>
                  </a:cubicBezTo>
                  <a:cubicBezTo>
                    <a:pt x="1602" y="838"/>
                    <a:pt x="835" y="1305"/>
                    <a:pt x="234" y="1939"/>
                  </a:cubicBezTo>
                  <a:cubicBezTo>
                    <a:pt x="34" y="2173"/>
                    <a:pt x="1" y="2640"/>
                    <a:pt x="334" y="2773"/>
                  </a:cubicBezTo>
                  <a:cubicBezTo>
                    <a:pt x="734" y="2940"/>
                    <a:pt x="1168" y="3140"/>
                    <a:pt x="1602" y="3307"/>
                  </a:cubicBezTo>
                  <a:cubicBezTo>
                    <a:pt x="1802" y="3374"/>
                    <a:pt x="1969" y="3474"/>
                    <a:pt x="2169" y="3540"/>
                  </a:cubicBezTo>
                  <a:cubicBezTo>
                    <a:pt x="2215" y="3559"/>
                    <a:pt x="2230" y="3564"/>
                    <a:pt x="2232" y="3564"/>
                  </a:cubicBezTo>
                  <a:cubicBezTo>
                    <a:pt x="2235" y="3564"/>
                    <a:pt x="2202" y="3550"/>
                    <a:pt x="2205" y="3550"/>
                  </a:cubicBezTo>
                  <a:lnTo>
                    <a:pt x="2205" y="3550"/>
                  </a:lnTo>
                  <a:cubicBezTo>
                    <a:pt x="2207" y="3550"/>
                    <a:pt x="2223" y="3555"/>
                    <a:pt x="2269" y="3574"/>
                  </a:cubicBezTo>
                  <a:cubicBezTo>
                    <a:pt x="2302" y="3607"/>
                    <a:pt x="2369" y="3607"/>
                    <a:pt x="2402" y="3640"/>
                  </a:cubicBezTo>
                  <a:cubicBezTo>
                    <a:pt x="2502" y="3707"/>
                    <a:pt x="2602" y="3740"/>
                    <a:pt x="2703" y="3774"/>
                  </a:cubicBezTo>
                  <a:cubicBezTo>
                    <a:pt x="2795" y="3808"/>
                    <a:pt x="2891" y="3827"/>
                    <a:pt x="2984" y="3827"/>
                  </a:cubicBezTo>
                  <a:cubicBezTo>
                    <a:pt x="3161" y="3827"/>
                    <a:pt x="3327" y="3760"/>
                    <a:pt x="3436" y="3607"/>
                  </a:cubicBezTo>
                  <a:cubicBezTo>
                    <a:pt x="3536" y="3374"/>
                    <a:pt x="3503" y="3007"/>
                    <a:pt x="3236" y="2873"/>
                  </a:cubicBezTo>
                  <a:cubicBezTo>
                    <a:pt x="2803" y="2706"/>
                    <a:pt x="2402" y="2506"/>
                    <a:pt x="1969" y="2339"/>
                  </a:cubicBezTo>
                  <a:cubicBezTo>
                    <a:pt x="1814" y="2288"/>
                    <a:pt x="1660" y="2217"/>
                    <a:pt x="1521" y="2156"/>
                  </a:cubicBezTo>
                  <a:lnTo>
                    <a:pt x="1521" y="2156"/>
                  </a:lnTo>
                  <a:cubicBezTo>
                    <a:pt x="1995" y="1750"/>
                    <a:pt x="2499" y="1370"/>
                    <a:pt x="2903" y="872"/>
                  </a:cubicBezTo>
                  <a:cubicBezTo>
                    <a:pt x="3069" y="672"/>
                    <a:pt x="3136" y="338"/>
                    <a:pt x="2903" y="138"/>
                  </a:cubicBezTo>
                  <a:cubicBezTo>
                    <a:pt x="2816" y="51"/>
                    <a:pt x="2674" y="0"/>
                    <a:pt x="25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06" name="Google Shape;8106;p35"/>
            <p:cNvSpPr/>
            <p:nvPr/>
          </p:nvSpPr>
          <p:spPr>
            <a:xfrm>
              <a:off x="1940541" y="2257393"/>
              <a:ext cx="708287" cy="471669"/>
            </a:xfrm>
            <a:custGeom>
              <a:avLst/>
              <a:gdLst/>
              <a:ahLst/>
              <a:cxnLst/>
              <a:rect l="l" t="t" r="r" b="b"/>
              <a:pathLst>
                <a:path w="19815" h="13511" extrusionOk="0">
                  <a:moveTo>
                    <a:pt x="0" y="1"/>
                  </a:moveTo>
                  <a:lnTo>
                    <a:pt x="0" y="101"/>
                  </a:lnTo>
                  <a:cubicBezTo>
                    <a:pt x="2202" y="3803"/>
                    <a:pt x="6605" y="6605"/>
                    <a:pt x="10308" y="8607"/>
                  </a:cubicBezTo>
                  <a:cubicBezTo>
                    <a:pt x="13268" y="10186"/>
                    <a:pt x="16618" y="12348"/>
                    <a:pt x="19685" y="13272"/>
                  </a:cubicBezTo>
                  <a:lnTo>
                    <a:pt x="19685" y="13272"/>
                  </a:lnTo>
                  <a:cubicBezTo>
                    <a:pt x="17697" y="9641"/>
                    <a:pt x="15028" y="5864"/>
                    <a:pt x="11208" y="4004"/>
                  </a:cubicBezTo>
                  <a:cubicBezTo>
                    <a:pt x="7706" y="2302"/>
                    <a:pt x="3403" y="1902"/>
                    <a:pt x="0" y="1"/>
                  </a:cubicBezTo>
                  <a:close/>
                  <a:moveTo>
                    <a:pt x="19685" y="13272"/>
                  </a:moveTo>
                  <a:cubicBezTo>
                    <a:pt x="19728" y="13351"/>
                    <a:pt x="19772" y="13431"/>
                    <a:pt x="19815" y="13510"/>
                  </a:cubicBezTo>
                  <a:lnTo>
                    <a:pt x="19815" y="13310"/>
                  </a:lnTo>
                  <a:cubicBezTo>
                    <a:pt x="19771" y="13298"/>
                    <a:pt x="19728" y="13285"/>
                    <a:pt x="19685" y="1327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07" name="Google Shape;8107;p35"/>
            <p:cNvSpPr/>
            <p:nvPr/>
          </p:nvSpPr>
          <p:spPr>
            <a:xfrm>
              <a:off x="1982256" y="2336446"/>
              <a:ext cx="51330" cy="64095"/>
            </a:xfrm>
            <a:custGeom>
              <a:avLst/>
              <a:gdLst/>
              <a:ahLst/>
              <a:cxnLst/>
              <a:rect l="l" t="t" r="r" b="b"/>
              <a:pathLst>
                <a:path w="1436" h="1836" extrusionOk="0">
                  <a:moveTo>
                    <a:pt x="318" y="655"/>
                  </a:moveTo>
                  <a:cubicBezTo>
                    <a:pt x="300" y="683"/>
                    <a:pt x="294" y="715"/>
                    <a:pt x="268" y="768"/>
                  </a:cubicBezTo>
                  <a:cubicBezTo>
                    <a:pt x="287" y="730"/>
                    <a:pt x="303" y="693"/>
                    <a:pt x="318" y="655"/>
                  </a:cubicBezTo>
                  <a:close/>
                  <a:moveTo>
                    <a:pt x="1068" y="1"/>
                  </a:moveTo>
                  <a:cubicBezTo>
                    <a:pt x="935" y="1"/>
                    <a:pt x="768" y="1"/>
                    <a:pt x="668" y="67"/>
                  </a:cubicBezTo>
                  <a:cubicBezTo>
                    <a:pt x="535" y="134"/>
                    <a:pt x="468" y="234"/>
                    <a:pt x="435" y="367"/>
                  </a:cubicBezTo>
                  <a:cubicBezTo>
                    <a:pt x="387" y="463"/>
                    <a:pt x="356" y="559"/>
                    <a:pt x="318" y="655"/>
                  </a:cubicBezTo>
                  <a:lnTo>
                    <a:pt x="318" y="655"/>
                  </a:lnTo>
                  <a:cubicBezTo>
                    <a:pt x="322" y="648"/>
                    <a:pt x="328" y="641"/>
                    <a:pt x="335" y="634"/>
                  </a:cubicBezTo>
                  <a:lnTo>
                    <a:pt x="335" y="634"/>
                  </a:lnTo>
                  <a:cubicBezTo>
                    <a:pt x="301" y="768"/>
                    <a:pt x="234" y="868"/>
                    <a:pt x="134" y="968"/>
                  </a:cubicBezTo>
                  <a:cubicBezTo>
                    <a:pt x="167" y="935"/>
                    <a:pt x="201" y="902"/>
                    <a:pt x="234" y="869"/>
                  </a:cubicBezTo>
                  <a:lnTo>
                    <a:pt x="234" y="869"/>
                  </a:lnTo>
                  <a:cubicBezTo>
                    <a:pt x="201" y="902"/>
                    <a:pt x="168" y="935"/>
                    <a:pt x="168" y="968"/>
                  </a:cubicBezTo>
                  <a:cubicBezTo>
                    <a:pt x="68" y="1035"/>
                    <a:pt x="1" y="1201"/>
                    <a:pt x="1" y="1335"/>
                  </a:cubicBezTo>
                  <a:cubicBezTo>
                    <a:pt x="1" y="1435"/>
                    <a:pt x="68" y="1602"/>
                    <a:pt x="168" y="1702"/>
                  </a:cubicBezTo>
                  <a:cubicBezTo>
                    <a:pt x="268" y="1768"/>
                    <a:pt x="368" y="1835"/>
                    <a:pt x="535" y="1835"/>
                  </a:cubicBezTo>
                  <a:cubicBezTo>
                    <a:pt x="668" y="1835"/>
                    <a:pt x="802" y="1802"/>
                    <a:pt x="902" y="1668"/>
                  </a:cubicBezTo>
                  <a:cubicBezTo>
                    <a:pt x="1168" y="1402"/>
                    <a:pt x="1302" y="1035"/>
                    <a:pt x="1435" y="668"/>
                  </a:cubicBezTo>
                  <a:cubicBezTo>
                    <a:pt x="1435" y="568"/>
                    <a:pt x="1435" y="501"/>
                    <a:pt x="1435" y="434"/>
                  </a:cubicBezTo>
                  <a:cubicBezTo>
                    <a:pt x="1435" y="367"/>
                    <a:pt x="1402" y="301"/>
                    <a:pt x="1369" y="267"/>
                  </a:cubicBezTo>
                  <a:cubicBezTo>
                    <a:pt x="1302" y="134"/>
                    <a:pt x="1168" y="34"/>
                    <a:pt x="10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08" name="Google Shape;8108;p35"/>
            <p:cNvSpPr/>
            <p:nvPr/>
          </p:nvSpPr>
          <p:spPr>
            <a:xfrm>
              <a:off x="2060967" y="2287538"/>
              <a:ext cx="47720" cy="60604"/>
            </a:xfrm>
            <a:custGeom>
              <a:avLst/>
              <a:gdLst/>
              <a:ahLst/>
              <a:cxnLst/>
              <a:rect l="l" t="t" r="r" b="b"/>
              <a:pathLst>
                <a:path w="1335" h="1736" extrusionOk="0">
                  <a:moveTo>
                    <a:pt x="208" y="794"/>
                  </a:moveTo>
                  <a:cubicBezTo>
                    <a:pt x="186" y="819"/>
                    <a:pt x="167" y="843"/>
                    <a:pt x="167" y="868"/>
                  </a:cubicBezTo>
                  <a:cubicBezTo>
                    <a:pt x="178" y="846"/>
                    <a:pt x="193" y="821"/>
                    <a:pt x="208" y="794"/>
                  </a:cubicBezTo>
                  <a:close/>
                  <a:moveTo>
                    <a:pt x="834" y="1"/>
                  </a:moveTo>
                  <a:cubicBezTo>
                    <a:pt x="701" y="1"/>
                    <a:pt x="534" y="34"/>
                    <a:pt x="468" y="167"/>
                  </a:cubicBezTo>
                  <a:cubicBezTo>
                    <a:pt x="367" y="267"/>
                    <a:pt x="301" y="367"/>
                    <a:pt x="301" y="501"/>
                  </a:cubicBezTo>
                  <a:cubicBezTo>
                    <a:pt x="301" y="491"/>
                    <a:pt x="301" y="480"/>
                    <a:pt x="301" y="468"/>
                  </a:cubicBezTo>
                  <a:cubicBezTo>
                    <a:pt x="301" y="568"/>
                    <a:pt x="267" y="668"/>
                    <a:pt x="234" y="734"/>
                  </a:cubicBezTo>
                  <a:cubicBezTo>
                    <a:pt x="267" y="701"/>
                    <a:pt x="267" y="668"/>
                    <a:pt x="301" y="634"/>
                  </a:cubicBezTo>
                  <a:lnTo>
                    <a:pt x="301" y="634"/>
                  </a:lnTo>
                  <a:cubicBezTo>
                    <a:pt x="278" y="679"/>
                    <a:pt x="241" y="739"/>
                    <a:pt x="208" y="794"/>
                  </a:cubicBezTo>
                  <a:lnTo>
                    <a:pt x="208" y="794"/>
                  </a:lnTo>
                  <a:cubicBezTo>
                    <a:pt x="217" y="785"/>
                    <a:pt x="225" y="776"/>
                    <a:pt x="234" y="768"/>
                  </a:cubicBezTo>
                  <a:lnTo>
                    <a:pt x="234" y="768"/>
                  </a:lnTo>
                  <a:cubicBezTo>
                    <a:pt x="201" y="801"/>
                    <a:pt x="201" y="834"/>
                    <a:pt x="167" y="868"/>
                  </a:cubicBezTo>
                  <a:cubicBezTo>
                    <a:pt x="67" y="935"/>
                    <a:pt x="1" y="1101"/>
                    <a:pt x="1" y="1235"/>
                  </a:cubicBezTo>
                  <a:cubicBezTo>
                    <a:pt x="1" y="1301"/>
                    <a:pt x="1" y="1368"/>
                    <a:pt x="34" y="1435"/>
                  </a:cubicBezTo>
                  <a:cubicBezTo>
                    <a:pt x="67" y="1468"/>
                    <a:pt x="101" y="1535"/>
                    <a:pt x="167" y="1602"/>
                  </a:cubicBezTo>
                  <a:cubicBezTo>
                    <a:pt x="267" y="1668"/>
                    <a:pt x="401" y="1735"/>
                    <a:pt x="534" y="1735"/>
                  </a:cubicBezTo>
                  <a:cubicBezTo>
                    <a:pt x="668" y="1735"/>
                    <a:pt x="801" y="1702"/>
                    <a:pt x="901" y="1602"/>
                  </a:cubicBezTo>
                  <a:cubicBezTo>
                    <a:pt x="968" y="1502"/>
                    <a:pt x="1035" y="1402"/>
                    <a:pt x="1101" y="1335"/>
                  </a:cubicBezTo>
                  <a:cubicBezTo>
                    <a:pt x="1168" y="1235"/>
                    <a:pt x="1201" y="1101"/>
                    <a:pt x="1235" y="1001"/>
                  </a:cubicBezTo>
                  <a:cubicBezTo>
                    <a:pt x="1268" y="935"/>
                    <a:pt x="1301" y="901"/>
                    <a:pt x="1301" y="834"/>
                  </a:cubicBezTo>
                  <a:cubicBezTo>
                    <a:pt x="1335" y="734"/>
                    <a:pt x="1335" y="634"/>
                    <a:pt x="1335" y="534"/>
                  </a:cubicBezTo>
                  <a:cubicBezTo>
                    <a:pt x="1335" y="401"/>
                    <a:pt x="1268" y="234"/>
                    <a:pt x="1201" y="167"/>
                  </a:cubicBezTo>
                  <a:cubicBezTo>
                    <a:pt x="1135" y="101"/>
                    <a:pt x="1068" y="67"/>
                    <a:pt x="1035" y="34"/>
                  </a:cubicBezTo>
                  <a:cubicBezTo>
                    <a:pt x="968" y="1"/>
                    <a:pt x="901" y="1"/>
                    <a:pt x="83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09" name="Google Shape;8109;p35"/>
            <p:cNvSpPr/>
            <p:nvPr/>
          </p:nvSpPr>
          <p:spPr>
            <a:xfrm>
              <a:off x="2045454" y="2385354"/>
              <a:ext cx="59658" cy="67167"/>
            </a:xfrm>
            <a:custGeom>
              <a:avLst/>
              <a:gdLst/>
              <a:ahLst/>
              <a:cxnLst/>
              <a:rect l="l" t="t" r="r" b="b"/>
              <a:pathLst>
                <a:path w="1669" h="1924" extrusionOk="0">
                  <a:moveTo>
                    <a:pt x="1073" y="1503"/>
                  </a:moveTo>
                  <a:cubicBezTo>
                    <a:pt x="1063" y="1529"/>
                    <a:pt x="1054" y="1549"/>
                    <a:pt x="1035" y="1568"/>
                  </a:cubicBezTo>
                  <a:cubicBezTo>
                    <a:pt x="1048" y="1547"/>
                    <a:pt x="1060" y="1525"/>
                    <a:pt x="1073" y="1503"/>
                  </a:cubicBezTo>
                  <a:close/>
                  <a:moveTo>
                    <a:pt x="1168" y="1"/>
                  </a:moveTo>
                  <a:cubicBezTo>
                    <a:pt x="1002" y="1"/>
                    <a:pt x="868" y="34"/>
                    <a:pt x="801" y="134"/>
                  </a:cubicBezTo>
                  <a:cubicBezTo>
                    <a:pt x="468" y="468"/>
                    <a:pt x="201" y="834"/>
                    <a:pt x="68" y="1268"/>
                  </a:cubicBezTo>
                  <a:cubicBezTo>
                    <a:pt x="1" y="1402"/>
                    <a:pt x="34" y="1568"/>
                    <a:pt x="101" y="1668"/>
                  </a:cubicBezTo>
                  <a:cubicBezTo>
                    <a:pt x="168" y="1802"/>
                    <a:pt x="301" y="1902"/>
                    <a:pt x="435" y="1902"/>
                  </a:cubicBezTo>
                  <a:cubicBezTo>
                    <a:pt x="490" y="1916"/>
                    <a:pt x="545" y="1924"/>
                    <a:pt x="600" y="1924"/>
                  </a:cubicBezTo>
                  <a:cubicBezTo>
                    <a:pt x="679" y="1924"/>
                    <a:pt x="757" y="1908"/>
                    <a:pt x="835" y="1869"/>
                  </a:cubicBezTo>
                  <a:cubicBezTo>
                    <a:pt x="935" y="1802"/>
                    <a:pt x="1002" y="1702"/>
                    <a:pt x="1068" y="1568"/>
                  </a:cubicBezTo>
                  <a:cubicBezTo>
                    <a:pt x="1068" y="1541"/>
                    <a:pt x="1091" y="1491"/>
                    <a:pt x="1099" y="1456"/>
                  </a:cubicBezTo>
                  <a:lnTo>
                    <a:pt x="1099" y="1456"/>
                  </a:lnTo>
                  <a:cubicBezTo>
                    <a:pt x="1169" y="1328"/>
                    <a:pt x="1232" y="1205"/>
                    <a:pt x="1335" y="1101"/>
                  </a:cubicBezTo>
                  <a:cubicBezTo>
                    <a:pt x="1302" y="1101"/>
                    <a:pt x="1268" y="1168"/>
                    <a:pt x="1235" y="1201"/>
                  </a:cubicBezTo>
                  <a:cubicBezTo>
                    <a:pt x="1335" y="1068"/>
                    <a:pt x="1435" y="968"/>
                    <a:pt x="1535" y="868"/>
                  </a:cubicBezTo>
                  <a:cubicBezTo>
                    <a:pt x="1602" y="801"/>
                    <a:pt x="1669" y="634"/>
                    <a:pt x="1669" y="501"/>
                  </a:cubicBezTo>
                  <a:cubicBezTo>
                    <a:pt x="1669" y="401"/>
                    <a:pt x="1602" y="234"/>
                    <a:pt x="1535" y="134"/>
                  </a:cubicBezTo>
                  <a:cubicBezTo>
                    <a:pt x="1435" y="67"/>
                    <a:pt x="1302" y="1"/>
                    <a:pt x="11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10" name="Google Shape;8110;p35"/>
            <p:cNvSpPr/>
            <p:nvPr/>
          </p:nvSpPr>
          <p:spPr>
            <a:xfrm>
              <a:off x="2128919" y="2357287"/>
              <a:ext cx="47755" cy="61162"/>
            </a:xfrm>
            <a:custGeom>
              <a:avLst/>
              <a:gdLst/>
              <a:ahLst/>
              <a:cxnLst/>
              <a:rect l="l" t="t" r="r" b="b"/>
              <a:pathLst>
                <a:path w="1336" h="1752" extrusionOk="0">
                  <a:moveTo>
                    <a:pt x="1235" y="838"/>
                  </a:moveTo>
                  <a:cubicBezTo>
                    <a:pt x="1235" y="856"/>
                    <a:pt x="1226" y="873"/>
                    <a:pt x="1217" y="891"/>
                  </a:cubicBezTo>
                  <a:lnTo>
                    <a:pt x="1217" y="891"/>
                  </a:lnTo>
                  <a:cubicBezTo>
                    <a:pt x="1223" y="873"/>
                    <a:pt x="1229" y="855"/>
                    <a:pt x="1235" y="838"/>
                  </a:cubicBezTo>
                  <a:close/>
                  <a:moveTo>
                    <a:pt x="134" y="805"/>
                  </a:moveTo>
                  <a:lnTo>
                    <a:pt x="134" y="805"/>
                  </a:lnTo>
                  <a:cubicBezTo>
                    <a:pt x="134" y="838"/>
                    <a:pt x="102" y="870"/>
                    <a:pt x="101" y="903"/>
                  </a:cubicBezTo>
                  <a:lnTo>
                    <a:pt x="101" y="903"/>
                  </a:lnTo>
                  <a:cubicBezTo>
                    <a:pt x="120" y="863"/>
                    <a:pt x="134" y="827"/>
                    <a:pt x="134" y="805"/>
                  </a:cubicBezTo>
                  <a:close/>
                  <a:moveTo>
                    <a:pt x="854" y="1"/>
                  </a:moveTo>
                  <a:cubicBezTo>
                    <a:pt x="803" y="1"/>
                    <a:pt x="752" y="12"/>
                    <a:pt x="701" y="37"/>
                  </a:cubicBezTo>
                  <a:cubicBezTo>
                    <a:pt x="568" y="71"/>
                    <a:pt x="435" y="137"/>
                    <a:pt x="368" y="271"/>
                  </a:cubicBezTo>
                  <a:cubicBezTo>
                    <a:pt x="268" y="471"/>
                    <a:pt x="201" y="704"/>
                    <a:pt x="101" y="905"/>
                  </a:cubicBezTo>
                  <a:cubicBezTo>
                    <a:pt x="101" y="904"/>
                    <a:pt x="101" y="904"/>
                    <a:pt x="101" y="903"/>
                  </a:cubicBezTo>
                  <a:lnTo>
                    <a:pt x="101" y="903"/>
                  </a:lnTo>
                  <a:cubicBezTo>
                    <a:pt x="91" y="925"/>
                    <a:pt x="79" y="948"/>
                    <a:pt x="68" y="971"/>
                  </a:cubicBezTo>
                  <a:cubicBezTo>
                    <a:pt x="34" y="1005"/>
                    <a:pt x="1" y="1071"/>
                    <a:pt x="1" y="1138"/>
                  </a:cubicBezTo>
                  <a:cubicBezTo>
                    <a:pt x="1" y="1205"/>
                    <a:pt x="1" y="1272"/>
                    <a:pt x="34" y="1372"/>
                  </a:cubicBezTo>
                  <a:cubicBezTo>
                    <a:pt x="34" y="1438"/>
                    <a:pt x="68" y="1472"/>
                    <a:pt x="101" y="1538"/>
                  </a:cubicBezTo>
                  <a:cubicBezTo>
                    <a:pt x="134" y="1605"/>
                    <a:pt x="201" y="1638"/>
                    <a:pt x="268" y="1672"/>
                  </a:cubicBezTo>
                  <a:cubicBezTo>
                    <a:pt x="341" y="1721"/>
                    <a:pt x="450" y="1752"/>
                    <a:pt x="556" y="1752"/>
                  </a:cubicBezTo>
                  <a:cubicBezTo>
                    <a:pt x="594" y="1752"/>
                    <a:pt x="632" y="1747"/>
                    <a:pt x="668" y="1739"/>
                  </a:cubicBezTo>
                  <a:cubicBezTo>
                    <a:pt x="768" y="1672"/>
                    <a:pt x="902" y="1605"/>
                    <a:pt x="968" y="1472"/>
                  </a:cubicBezTo>
                  <a:cubicBezTo>
                    <a:pt x="1053" y="1302"/>
                    <a:pt x="1138" y="1109"/>
                    <a:pt x="1202" y="932"/>
                  </a:cubicBezTo>
                  <a:lnTo>
                    <a:pt x="1202" y="932"/>
                  </a:lnTo>
                  <a:cubicBezTo>
                    <a:pt x="1202" y="934"/>
                    <a:pt x="1202" y="936"/>
                    <a:pt x="1202" y="938"/>
                  </a:cubicBezTo>
                  <a:cubicBezTo>
                    <a:pt x="1235" y="905"/>
                    <a:pt x="1235" y="838"/>
                    <a:pt x="1268" y="805"/>
                  </a:cubicBezTo>
                  <a:cubicBezTo>
                    <a:pt x="1302" y="738"/>
                    <a:pt x="1335" y="671"/>
                    <a:pt x="1335" y="604"/>
                  </a:cubicBezTo>
                  <a:cubicBezTo>
                    <a:pt x="1335" y="538"/>
                    <a:pt x="1335" y="471"/>
                    <a:pt x="1335" y="404"/>
                  </a:cubicBezTo>
                  <a:cubicBezTo>
                    <a:pt x="1302" y="338"/>
                    <a:pt x="1268" y="271"/>
                    <a:pt x="1235" y="204"/>
                  </a:cubicBezTo>
                  <a:cubicBezTo>
                    <a:pt x="1202" y="137"/>
                    <a:pt x="1135" y="104"/>
                    <a:pt x="1102" y="71"/>
                  </a:cubicBezTo>
                  <a:cubicBezTo>
                    <a:pt x="1019" y="29"/>
                    <a:pt x="937" y="1"/>
                    <a:pt x="8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11" name="Google Shape;8111;p35"/>
            <p:cNvSpPr/>
            <p:nvPr/>
          </p:nvSpPr>
          <p:spPr>
            <a:xfrm>
              <a:off x="2189757" y="2410264"/>
              <a:ext cx="53689" cy="67586"/>
            </a:xfrm>
            <a:custGeom>
              <a:avLst/>
              <a:gdLst/>
              <a:ahLst/>
              <a:cxnLst/>
              <a:rect l="l" t="t" r="r" b="b"/>
              <a:pathLst>
                <a:path w="1502" h="1936" extrusionOk="0">
                  <a:moveTo>
                    <a:pt x="438" y="438"/>
                  </a:moveTo>
                  <a:lnTo>
                    <a:pt x="438" y="438"/>
                  </a:lnTo>
                  <a:cubicBezTo>
                    <a:pt x="417" y="471"/>
                    <a:pt x="401" y="511"/>
                    <a:pt x="401" y="534"/>
                  </a:cubicBezTo>
                  <a:cubicBezTo>
                    <a:pt x="420" y="495"/>
                    <a:pt x="428" y="468"/>
                    <a:pt x="438" y="438"/>
                  </a:cubicBezTo>
                  <a:close/>
                  <a:moveTo>
                    <a:pt x="1101" y="1"/>
                  </a:moveTo>
                  <a:cubicBezTo>
                    <a:pt x="968" y="1"/>
                    <a:pt x="801" y="1"/>
                    <a:pt x="701" y="67"/>
                  </a:cubicBezTo>
                  <a:cubicBezTo>
                    <a:pt x="568" y="134"/>
                    <a:pt x="501" y="234"/>
                    <a:pt x="467" y="368"/>
                  </a:cubicBezTo>
                  <a:cubicBezTo>
                    <a:pt x="454" y="395"/>
                    <a:pt x="446" y="417"/>
                    <a:pt x="438" y="438"/>
                  </a:cubicBezTo>
                  <a:lnTo>
                    <a:pt x="438" y="438"/>
                  </a:lnTo>
                  <a:cubicBezTo>
                    <a:pt x="448" y="424"/>
                    <a:pt x="458" y="411"/>
                    <a:pt x="467" y="401"/>
                  </a:cubicBezTo>
                  <a:lnTo>
                    <a:pt x="467" y="401"/>
                  </a:lnTo>
                  <a:cubicBezTo>
                    <a:pt x="334" y="701"/>
                    <a:pt x="167" y="968"/>
                    <a:pt x="67" y="1268"/>
                  </a:cubicBezTo>
                  <a:cubicBezTo>
                    <a:pt x="0" y="1402"/>
                    <a:pt x="34" y="1569"/>
                    <a:pt x="101" y="1669"/>
                  </a:cubicBezTo>
                  <a:cubicBezTo>
                    <a:pt x="167" y="1802"/>
                    <a:pt x="301" y="1902"/>
                    <a:pt x="434" y="1935"/>
                  </a:cubicBezTo>
                  <a:cubicBezTo>
                    <a:pt x="568" y="1935"/>
                    <a:pt x="701" y="1935"/>
                    <a:pt x="834" y="1869"/>
                  </a:cubicBezTo>
                  <a:cubicBezTo>
                    <a:pt x="934" y="1802"/>
                    <a:pt x="1035" y="1702"/>
                    <a:pt x="1068" y="1569"/>
                  </a:cubicBezTo>
                  <a:cubicBezTo>
                    <a:pt x="1068" y="1552"/>
                    <a:pt x="1070" y="1537"/>
                    <a:pt x="1073" y="1523"/>
                  </a:cubicBezTo>
                  <a:lnTo>
                    <a:pt x="1073" y="1523"/>
                  </a:lnTo>
                  <a:cubicBezTo>
                    <a:pt x="1206" y="1228"/>
                    <a:pt x="1369" y="964"/>
                    <a:pt x="1468" y="668"/>
                  </a:cubicBezTo>
                  <a:cubicBezTo>
                    <a:pt x="1502" y="534"/>
                    <a:pt x="1468" y="368"/>
                    <a:pt x="1401" y="268"/>
                  </a:cubicBezTo>
                  <a:cubicBezTo>
                    <a:pt x="1335" y="134"/>
                    <a:pt x="1201" y="34"/>
                    <a:pt x="11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12" name="Google Shape;8112;p35"/>
            <p:cNvSpPr/>
            <p:nvPr/>
          </p:nvSpPr>
          <p:spPr>
            <a:xfrm>
              <a:off x="2256530" y="2335834"/>
              <a:ext cx="53689" cy="74254"/>
            </a:xfrm>
            <a:custGeom>
              <a:avLst/>
              <a:gdLst/>
              <a:ahLst/>
              <a:cxnLst/>
              <a:rect l="l" t="t" r="r" b="b"/>
              <a:pathLst>
                <a:path w="1502" h="2127" extrusionOk="0">
                  <a:moveTo>
                    <a:pt x="267" y="1023"/>
                  </a:moveTo>
                  <a:lnTo>
                    <a:pt x="267" y="1023"/>
                  </a:lnTo>
                  <a:cubicBezTo>
                    <a:pt x="255" y="1041"/>
                    <a:pt x="244" y="1059"/>
                    <a:pt x="233" y="1077"/>
                  </a:cubicBezTo>
                  <a:lnTo>
                    <a:pt x="233" y="1077"/>
                  </a:lnTo>
                  <a:cubicBezTo>
                    <a:pt x="242" y="1056"/>
                    <a:pt x="250" y="1040"/>
                    <a:pt x="267" y="1023"/>
                  </a:cubicBezTo>
                  <a:close/>
                  <a:moveTo>
                    <a:pt x="925" y="0"/>
                  </a:moveTo>
                  <a:cubicBezTo>
                    <a:pt x="841" y="0"/>
                    <a:pt x="759" y="16"/>
                    <a:pt x="701" y="55"/>
                  </a:cubicBezTo>
                  <a:cubicBezTo>
                    <a:pt x="601" y="122"/>
                    <a:pt x="500" y="222"/>
                    <a:pt x="467" y="356"/>
                  </a:cubicBezTo>
                  <a:cubicBezTo>
                    <a:pt x="405" y="603"/>
                    <a:pt x="315" y="850"/>
                    <a:pt x="222" y="1098"/>
                  </a:cubicBezTo>
                  <a:lnTo>
                    <a:pt x="222" y="1098"/>
                  </a:lnTo>
                  <a:cubicBezTo>
                    <a:pt x="181" y="1173"/>
                    <a:pt x="150" y="1248"/>
                    <a:pt x="100" y="1323"/>
                  </a:cubicBezTo>
                  <a:cubicBezTo>
                    <a:pt x="33" y="1456"/>
                    <a:pt x="0" y="1590"/>
                    <a:pt x="67" y="1723"/>
                  </a:cubicBezTo>
                  <a:cubicBezTo>
                    <a:pt x="100" y="1857"/>
                    <a:pt x="167" y="1990"/>
                    <a:pt x="300" y="2057"/>
                  </a:cubicBezTo>
                  <a:cubicBezTo>
                    <a:pt x="362" y="2098"/>
                    <a:pt x="450" y="2127"/>
                    <a:pt x="539" y="2127"/>
                  </a:cubicBezTo>
                  <a:cubicBezTo>
                    <a:pt x="594" y="2127"/>
                    <a:pt x="650" y="2116"/>
                    <a:pt x="701" y="2090"/>
                  </a:cubicBezTo>
                  <a:cubicBezTo>
                    <a:pt x="801" y="2057"/>
                    <a:pt x="934" y="1990"/>
                    <a:pt x="1001" y="1857"/>
                  </a:cubicBezTo>
                  <a:cubicBezTo>
                    <a:pt x="1201" y="1490"/>
                    <a:pt x="1334" y="1056"/>
                    <a:pt x="1468" y="656"/>
                  </a:cubicBezTo>
                  <a:cubicBezTo>
                    <a:pt x="1501" y="522"/>
                    <a:pt x="1468" y="356"/>
                    <a:pt x="1401" y="256"/>
                  </a:cubicBezTo>
                  <a:cubicBezTo>
                    <a:pt x="1334" y="122"/>
                    <a:pt x="1201" y="22"/>
                    <a:pt x="1101" y="22"/>
                  </a:cubicBezTo>
                  <a:cubicBezTo>
                    <a:pt x="1046" y="8"/>
                    <a:pt x="985" y="0"/>
                    <a:pt x="92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13" name="Google Shape;8113;p35"/>
            <p:cNvSpPr/>
            <p:nvPr/>
          </p:nvSpPr>
          <p:spPr>
            <a:xfrm>
              <a:off x="2204056" y="2464580"/>
              <a:ext cx="59658" cy="75126"/>
            </a:xfrm>
            <a:custGeom>
              <a:avLst/>
              <a:gdLst/>
              <a:ahLst/>
              <a:cxnLst/>
              <a:rect l="l" t="t" r="r" b="b"/>
              <a:pathLst>
                <a:path w="1669" h="2152" extrusionOk="0">
                  <a:moveTo>
                    <a:pt x="1154" y="0"/>
                  </a:moveTo>
                  <a:cubicBezTo>
                    <a:pt x="1103" y="0"/>
                    <a:pt x="1052" y="11"/>
                    <a:pt x="1001" y="37"/>
                  </a:cubicBezTo>
                  <a:cubicBezTo>
                    <a:pt x="868" y="70"/>
                    <a:pt x="734" y="137"/>
                    <a:pt x="668" y="270"/>
                  </a:cubicBezTo>
                  <a:cubicBezTo>
                    <a:pt x="501" y="637"/>
                    <a:pt x="267" y="971"/>
                    <a:pt x="67" y="1371"/>
                  </a:cubicBezTo>
                  <a:cubicBezTo>
                    <a:pt x="0" y="1471"/>
                    <a:pt x="0" y="1604"/>
                    <a:pt x="34" y="1771"/>
                  </a:cubicBezTo>
                  <a:cubicBezTo>
                    <a:pt x="67" y="1871"/>
                    <a:pt x="134" y="2005"/>
                    <a:pt x="267" y="2071"/>
                  </a:cubicBezTo>
                  <a:cubicBezTo>
                    <a:pt x="341" y="2120"/>
                    <a:pt x="450" y="2151"/>
                    <a:pt x="555" y="2151"/>
                  </a:cubicBezTo>
                  <a:cubicBezTo>
                    <a:pt x="594" y="2151"/>
                    <a:pt x="632" y="2147"/>
                    <a:pt x="668" y="2138"/>
                  </a:cubicBezTo>
                  <a:cubicBezTo>
                    <a:pt x="801" y="2071"/>
                    <a:pt x="901" y="2005"/>
                    <a:pt x="968" y="1871"/>
                  </a:cubicBezTo>
                  <a:cubicBezTo>
                    <a:pt x="1168" y="1504"/>
                    <a:pt x="1401" y="1171"/>
                    <a:pt x="1568" y="771"/>
                  </a:cubicBezTo>
                  <a:cubicBezTo>
                    <a:pt x="1635" y="670"/>
                    <a:pt x="1668" y="537"/>
                    <a:pt x="1635" y="404"/>
                  </a:cubicBezTo>
                  <a:cubicBezTo>
                    <a:pt x="1602" y="270"/>
                    <a:pt x="1501" y="137"/>
                    <a:pt x="1401" y="70"/>
                  </a:cubicBezTo>
                  <a:cubicBezTo>
                    <a:pt x="1319" y="29"/>
                    <a:pt x="1236" y="0"/>
                    <a:pt x="1154" y="0"/>
                  </a:cubicBezTo>
                  <a:close/>
                </a:path>
              </a:pathLst>
            </a:custGeom>
            <a:solidFill>
              <a:srgbClr val="333D0C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14" name="Google Shape;8114;p35"/>
            <p:cNvSpPr/>
            <p:nvPr/>
          </p:nvSpPr>
          <p:spPr>
            <a:xfrm>
              <a:off x="2288701" y="2433231"/>
              <a:ext cx="50114" cy="70693"/>
            </a:xfrm>
            <a:custGeom>
              <a:avLst/>
              <a:gdLst/>
              <a:ahLst/>
              <a:cxnLst/>
              <a:rect l="l" t="t" r="r" b="b"/>
              <a:pathLst>
                <a:path w="1402" h="2025" extrusionOk="0">
                  <a:moveTo>
                    <a:pt x="1001" y="1"/>
                  </a:moveTo>
                  <a:cubicBezTo>
                    <a:pt x="868" y="1"/>
                    <a:pt x="701" y="1"/>
                    <a:pt x="601" y="67"/>
                  </a:cubicBezTo>
                  <a:cubicBezTo>
                    <a:pt x="468" y="134"/>
                    <a:pt x="401" y="234"/>
                    <a:pt x="368" y="368"/>
                  </a:cubicBezTo>
                  <a:cubicBezTo>
                    <a:pt x="268" y="701"/>
                    <a:pt x="168" y="1068"/>
                    <a:pt x="67" y="1368"/>
                  </a:cubicBezTo>
                  <a:cubicBezTo>
                    <a:pt x="1" y="1502"/>
                    <a:pt x="34" y="1669"/>
                    <a:pt x="101" y="1769"/>
                  </a:cubicBezTo>
                  <a:cubicBezTo>
                    <a:pt x="168" y="1902"/>
                    <a:pt x="301" y="2002"/>
                    <a:pt x="434" y="2002"/>
                  </a:cubicBezTo>
                  <a:cubicBezTo>
                    <a:pt x="490" y="2016"/>
                    <a:pt x="545" y="2024"/>
                    <a:pt x="600" y="2024"/>
                  </a:cubicBezTo>
                  <a:cubicBezTo>
                    <a:pt x="678" y="2024"/>
                    <a:pt x="757" y="2008"/>
                    <a:pt x="835" y="1969"/>
                  </a:cubicBezTo>
                  <a:cubicBezTo>
                    <a:pt x="935" y="1902"/>
                    <a:pt x="1035" y="1769"/>
                    <a:pt x="1068" y="1635"/>
                  </a:cubicBezTo>
                  <a:cubicBezTo>
                    <a:pt x="1168" y="1335"/>
                    <a:pt x="1268" y="968"/>
                    <a:pt x="1368" y="668"/>
                  </a:cubicBezTo>
                  <a:cubicBezTo>
                    <a:pt x="1402" y="534"/>
                    <a:pt x="1368" y="368"/>
                    <a:pt x="1302" y="268"/>
                  </a:cubicBezTo>
                  <a:cubicBezTo>
                    <a:pt x="1235" y="134"/>
                    <a:pt x="1135" y="34"/>
                    <a:pt x="10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15" name="Google Shape;8115;p35"/>
            <p:cNvSpPr/>
            <p:nvPr/>
          </p:nvSpPr>
          <p:spPr>
            <a:xfrm>
              <a:off x="2314938" y="2530594"/>
              <a:ext cx="52509" cy="85495"/>
            </a:xfrm>
            <a:custGeom>
              <a:avLst/>
              <a:gdLst/>
              <a:ahLst/>
              <a:cxnLst/>
              <a:rect l="l" t="t" r="r" b="b"/>
              <a:pathLst>
                <a:path w="1469" h="2449" extrusionOk="0">
                  <a:moveTo>
                    <a:pt x="1329" y="897"/>
                  </a:moveTo>
                  <a:cubicBezTo>
                    <a:pt x="1323" y="916"/>
                    <a:pt x="1315" y="935"/>
                    <a:pt x="1302" y="948"/>
                  </a:cubicBezTo>
                  <a:cubicBezTo>
                    <a:pt x="1311" y="929"/>
                    <a:pt x="1321" y="912"/>
                    <a:pt x="1329" y="897"/>
                  </a:cubicBezTo>
                  <a:close/>
                  <a:moveTo>
                    <a:pt x="908" y="1"/>
                  </a:moveTo>
                  <a:cubicBezTo>
                    <a:pt x="873" y="1"/>
                    <a:pt x="837" y="5"/>
                    <a:pt x="801" y="14"/>
                  </a:cubicBezTo>
                  <a:cubicBezTo>
                    <a:pt x="668" y="80"/>
                    <a:pt x="534" y="147"/>
                    <a:pt x="468" y="281"/>
                  </a:cubicBezTo>
                  <a:cubicBezTo>
                    <a:pt x="234" y="748"/>
                    <a:pt x="134" y="1281"/>
                    <a:pt x="34" y="1815"/>
                  </a:cubicBezTo>
                  <a:cubicBezTo>
                    <a:pt x="1" y="1948"/>
                    <a:pt x="1" y="2082"/>
                    <a:pt x="67" y="2182"/>
                  </a:cubicBezTo>
                  <a:cubicBezTo>
                    <a:pt x="134" y="2315"/>
                    <a:pt x="267" y="2415"/>
                    <a:pt x="401" y="2449"/>
                  </a:cubicBezTo>
                  <a:cubicBezTo>
                    <a:pt x="534" y="2449"/>
                    <a:pt x="668" y="2449"/>
                    <a:pt x="801" y="2382"/>
                  </a:cubicBezTo>
                  <a:cubicBezTo>
                    <a:pt x="901" y="2315"/>
                    <a:pt x="1001" y="2215"/>
                    <a:pt x="1035" y="2082"/>
                  </a:cubicBezTo>
                  <a:cubicBezTo>
                    <a:pt x="1099" y="1665"/>
                    <a:pt x="1194" y="1247"/>
                    <a:pt x="1350" y="860"/>
                  </a:cubicBezTo>
                  <a:lnTo>
                    <a:pt x="1350" y="860"/>
                  </a:lnTo>
                  <a:cubicBezTo>
                    <a:pt x="1354" y="851"/>
                    <a:pt x="1357" y="843"/>
                    <a:pt x="1360" y="834"/>
                  </a:cubicBezTo>
                  <a:lnTo>
                    <a:pt x="1360" y="834"/>
                  </a:lnTo>
                  <a:cubicBezTo>
                    <a:pt x="1363" y="828"/>
                    <a:pt x="1365" y="821"/>
                    <a:pt x="1368" y="814"/>
                  </a:cubicBezTo>
                  <a:lnTo>
                    <a:pt x="1368" y="814"/>
                  </a:lnTo>
                  <a:cubicBezTo>
                    <a:pt x="1367" y="816"/>
                    <a:pt x="1366" y="817"/>
                    <a:pt x="1364" y="819"/>
                  </a:cubicBezTo>
                  <a:lnTo>
                    <a:pt x="1364" y="819"/>
                  </a:lnTo>
                  <a:cubicBezTo>
                    <a:pt x="1367" y="807"/>
                    <a:pt x="1368" y="795"/>
                    <a:pt x="1368" y="781"/>
                  </a:cubicBezTo>
                  <a:cubicBezTo>
                    <a:pt x="1435" y="681"/>
                    <a:pt x="1468" y="514"/>
                    <a:pt x="1435" y="381"/>
                  </a:cubicBezTo>
                  <a:cubicBezTo>
                    <a:pt x="1402" y="281"/>
                    <a:pt x="1302" y="147"/>
                    <a:pt x="1201" y="80"/>
                  </a:cubicBezTo>
                  <a:cubicBezTo>
                    <a:pt x="1104" y="32"/>
                    <a:pt x="1006" y="1"/>
                    <a:pt x="908" y="1"/>
                  </a:cubicBezTo>
                  <a:close/>
                </a:path>
              </a:pathLst>
            </a:custGeom>
            <a:solidFill>
              <a:srgbClr val="333D0C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16" name="Google Shape;8116;p35"/>
            <p:cNvSpPr/>
            <p:nvPr/>
          </p:nvSpPr>
          <p:spPr>
            <a:xfrm>
              <a:off x="2378136" y="2411832"/>
              <a:ext cx="57263" cy="82004"/>
            </a:xfrm>
            <a:custGeom>
              <a:avLst/>
              <a:gdLst/>
              <a:ahLst/>
              <a:cxnLst/>
              <a:rect l="l" t="t" r="r" b="b"/>
              <a:pathLst>
                <a:path w="1602" h="2349" extrusionOk="0">
                  <a:moveTo>
                    <a:pt x="1468" y="881"/>
                  </a:moveTo>
                  <a:cubicBezTo>
                    <a:pt x="1460" y="897"/>
                    <a:pt x="1454" y="912"/>
                    <a:pt x="1449" y="924"/>
                  </a:cubicBezTo>
                  <a:lnTo>
                    <a:pt x="1449" y="924"/>
                  </a:lnTo>
                  <a:cubicBezTo>
                    <a:pt x="1455" y="910"/>
                    <a:pt x="1462" y="895"/>
                    <a:pt x="1468" y="881"/>
                  </a:cubicBezTo>
                  <a:close/>
                  <a:moveTo>
                    <a:pt x="1449" y="924"/>
                  </a:moveTo>
                  <a:lnTo>
                    <a:pt x="1449" y="924"/>
                  </a:lnTo>
                  <a:cubicBezTo>
                    <a:pt x="1439" y="946"/>
                    <a:pt x="1430" y="968"/>
                    <a:pt x="1420" y="990"/>
                  </a:cubicBezTo>
                  <a:lnTo>
                    <a:pt x="1420" y="990"/>
                  </a:lnTo>
                  <a:cubicBezTo>
                    <a:pt x="1431" y="972"/>
                    <a:pt x="1438" y="952"/>
                    <a:pt x="1449" y="924"/>
                  </a:cubicBezTo>
                  <a:close/>
                  <a:moveTo>
                    <a:pt x="1042" y="0"/>
                  </a:moveTo>
                  <a:cubicBezTo>
                    <a:pt x="1006" y="0"/>
                    <a:pt x="970" y="4"/>
                    <a:pt x="935" y="13"/>
                  </a:cubicBezTo>
                  <a:cubicBezTo>
                    <a:pt x="801" y="80"/>
                    <a:pt x="668" y="147"/>
                    <a:pt x="601" y="280"/>
                  </a:cubicBezTo>
                  <a:cubicBezTo>
                    <a:pt x="367" y="714"/>
                    <a:pt x="234" y="1214"/>
                    <a:pt x="67" y="1681"/>
                  </a:cubicBezTo>
                  <a:cubicBezTo>
                    <a:pt x="1" y="1815"/>
                    <a:pt x="67" y="1981"/>
                    <a:pt x="101" y="2081"/>
                  </a:cubicBezTo>
                  <a:cubicBezTo>
                    <a:pt x="167" y="2215"/>
                    <a:pt x="301" y="2315"/>
                    <a:pt x="434" y="2348"/>
                  </a:cubicBezTo>
                  <a:cubicBezTo>
                    <a:pt x="568" y="2348"/>
                    <a:pt x="701" y="2348"/>
                    <a:pt x="834" y="2282"/>
                  </a:cubicBezTo>
                  <a:cubicBezTo>
                    <a:pt x="868" y="2248"/>
                    <a:pt x="901" y="2215"/>
                    <a:pt x="935" y="2181"/>
                  </a:cubicBezTo>
                  <a:cubicBezTo>
                    <a:pt x="1001" y="2115"/>
                    <a:pt x="1035" y="2048"/>
                    <a:pt x="1068" y="1981"/>
                  </a:cubicBezTo>
                  <a:cubicBezTo>
                    <a:pt x="1188" y="1651"/>
                    <a:pt x="1281" y="1321"/>
                    <a:pt x="1420" y="990"/>
                  </a:cubicBezTo>
                  <a:lnTo>
                    <a:pt x="1420" y="990"/>
                  </a:lnTo>
                  <a:cubicBezTo>
                    <a:pt x="1415" y="998"/>
                    <a:pt x="1409" y="1006"/>
                    <a:pt x="1402" y="1014"/>
                  </a:cubicBezTo>
                  <a:cubicBezTo>
                    <a:pt x="1435" y="947"/>
                    <a:pt x="1468" y="881"/>
                    <a:pt x="1502" y="780"/>
                  </a:cubicBezTo>
                  <a:cubicBezTo>
                    <a:pt x="1568" y="680"/>
                    <a:pt x="1602" y="514"/>
                    <a:pt x="1568" y="380"/>
                  </a:cubicBezTo>
                  <a:cubicBezTo>
                    <a:pt x="1535" y="280"/>
                    <a:pt x="1435" y="147"/>
                    <a:pt x="1335" y="80"/>
                  </a:cubicBezTo>
                  <a:cubicBezTo>
                    <a:pt x="1237" y="31"/>
                    <a:pt x="1139" y="0"/>
                    <a:pt x="104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17" name="Google Shape;8117;p35"/>
            <p:cNvSpPr/>
            <p:nvPr/>
          </p:nvSpPr>
          <p:spPr>
            <a:xfrm>
              <a:off x="2415096" y="2520959"/>
              <a:ext cx="52509" cy="67656"/>
            </a:xfrm>
            <a:custGeom>
              <a:avLst/>
              <a:gdLst/>
              <a:ahLst/>
              <a:cxnLst/>
              <a:rect l="l" t="t" r="r" b="b"/>
              <a:pathLst>
                <a:path w="1469" h="1938" extrusionOk="0">
                  <a:moveTo>
                    <a:pt x="892" y="1"/>
                  </a:moveTo>
                  <a:cubicBezTo>
                    <a:pt x="808" y="1"/>
                    <a:pt x="726" y="17"/>
                    <a:pt x="668" y="56"/>
                  </a:cubicBezTo>
                  <a:cubicBezTo>
                    <a:pt x="534" y="123"/>
                    <a:pt x="468" y="223"/>
                    <a:pt x="434" y="356"/>
                  </a:cubicBezTo>
                  <a:cubicBezTo>
                    <a:pt x="368" y="523"/>
                    <a:pt x="334" y="690"/>
                    <a:pt x="267" y="823"/>
                  </a:cubicBezTo>
                  <a:cubicBezTo>
                    <a:pt x="267" y="790"/>
                    <a:pt x="301" y="757"/>
                    <a:pt x="301" y="690"/>
                  </a:cubicBezTo>
                  <a:lnTo>
                    <a:pt x="301" y="690"/>
                  </a:lnTo>
                  <a:cubicBezTo>
                    <a:pt x="234" y="857"/>
                    <a:pt x="167" y="1024"/>
                    <a:pt x="67" y="1157"/>
                  </a:cubicBezTo>
                  <a:cubicBezTo>
                    <a:pt x="1" y="1257"/>
                    <a:pt x="1" y="1424"/>
                    <a:pt x="34" y="1557"/>
                  </a:cubicBezTo>
                  <a:cubicBezTo>
                    <a:pt x="67" y="1657"/>
                    <a:pt x="167" y="1791"/>
                    <a:pt x="267" y="1857"/>
                  </a:cubicBezTo>
                  <a:cubicBezTo>
                    <a:pt x="365" y="1906"/>
                    <a:pt x="463" y="1937"/>
                    <a:pt x="561" y="1937"/>
                  </a:cubicBezTo>
                  <a:cubicBezTo>
                    <a:pt x="596" y="1937"/>
                    <a:pt x="632" y="1933"/>
                    <a:pt x="668" y="1924"/>
                  </a:cubicBezTo>
                  <a:cubicBezTo>
                    <a:pt x="801" y="1857"/>
                    <a:pt x="901" y="1791"/>
                    <a:pt x="968" y="1691"/>
                  </a:cubicBezTo>
                  <a:cubicBezTo>
                    <a:pt x="1201" y="1357"/>
                    <a:pt x="1302" y="990"/>
                    <a:pt x="1435" y="657"/>
                  </a:cubicBezTo>
                  <a:cubicBezTo>
                    <a:pt x="1468" y="523"/>
                    <a:pt x="1435" y="356"/>
                    <a:pt x="1368" y="256"/>
                  </a:cubicBezTo>
                  <a:cubicBezTo>
                    <a:pt x="1302" y="156"/>
                    <a:pt x="1201" y="23"/>
                    <a:pt x="1068" y="23"/>
                  </a:cubicBezTo>
                  <a:cubicBezTo>
                    <a:pt x="1013" y="9"/>
                    <a:pt x="952" y="1"/>
                    <a:pt x="892" y="1"/>
                  </a:cubicBezTo>
                  <a:close/>
                </a:path>
              </a:pathLst>
            </a:custGeom>
            <a:solidFill>
              <a:srgbClr val="333D0C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18" name="Google Shape;8118;p35"/>
            <p:cNvSpPr/>
            <p:nvPr/>
          </p:nvSpPr>
          <p:spPr>
            <a:xfrm>
              <a:off x="2465176" y="2601320"/>
              <a:ext cx="52509" cy="74149"/>
            </a:xfrm>
            <a:custGeom>
              <a:avLst/>
              <a:gdLst/>
              <a:ahLst/>
              <a:cxnLst/>
              <a:rect l="l" t="t" r="r" b="b"/>
              <a:pathLst>
                <a:path w="1469" h="2124" extrusionOk="0">
                  <a:moveTo>
                    <a:pt x="892" y="1"/>
                  </a:moveTo>
                  <a:cubicBezTo>
                    <a:pt x="808" y="1"/>
                    <a:pt x="726" y="17"/>
                    <a:pt x="668" y="56"/>
                  </a:cubicBezTo>
                  <a:cubicBezTo>
                    <a:pt x="568" y="123"/>
                    <a:pt x="468" y="256"/>
                    <a:pt x="434" y="389"/>
                  </a:cubicBezTo>
                  <a:cubicBezTo>
                    <a:pt x="401" y="523"/>
                    <a:pt x="334" y="690"/>
                    <a:pt x="267" y="823"/>
                  </a:cubicBezTo>
                  <a:cubicBezTo>
                    <a:pt x="269" y="822"/>
                    <a:pt x="270" y="821"/>
                    <a:pt x="271" y="820"/>
                  </a:cubicBezTo>
                  <a:lnTo>
                    <a:pt x="271" y="820"/>
                  </a:lnTo>
                  <a:cubicBezTo>
                    <a:pt x="169" y="1035"/>
                    <a:pt x="90" y="1240"/>
                    <a:pt x="34" y="1490"/>
                  </a:cubicBezTo>
                  <a:cubicBezTo>
                    <a:pt x="1" y="1590"/>
                    <a:pt x="1" y="1757"/>
                    <a:pt x="101" y="1857"/>
                  </a:cubicBezTo>
                  <a:cubicBezTo>
                    <a:pt x="134" y="1991"/>
                    <a:pt x="267" y="2091"/>
                    <a:pt x="401" y="2124"/>
                  </a:cubicBezTo>
                  <a:cubicBezTo>
                    <a:pt x="534" y="2124"/>
                    <a:pt x="668" y="2124"/>
                    <a:pt x="801" y="2057"/>
                  </a:cubicBezTo>
                  <a:cubicBezTo>
                    <a:pt x="901" y="1991"/>
                    <a:pt x="1001" y="1890"/>
                    <a:pt x="1035" y="1757"/>
                  </a:cubicBezTo>
                  <a:cubicBezTo>
                    <a:pt x="1068" y="1590"/>
                    <a:pt x="1135" y="1423"/>
                    <a:pt x="1201" y="1290"/>
                  </a:cubicBezTo>
                  <a:lnTo>
                    <a:pt x="1201" y="1290"/>
                  </a:lnTo>
                  <a:cubicBezTo>
                    <a:pt x="1168" y="1323"/>
                    <a:pt x="1168" y="1357"/>
                    <a:pt x="1135" y="1423"/>
                  </a:cubicBezTo>
                  <a:cubicBezTo>
                    <a:pt x="1235" y="1157"/>
                    <a:pt x="1368" y="923"/>
                    <a:pt x="1435" y="656"/>
                  </a:cubicBezTo>
                  <a:cubicBezTo>
                    <a:pt x="1468" y="523"/>
                    <a:pt x="1435" y="356"/>
                    <a:pt x="1368" y="256"/>
                  </a:cubicBezTo>
                  <a:cubicBezTo>
                    <a:pt x="1302" y="123"/>
                    <a:pt x="1201" y="22"/>
                    <a:pt x="1068" y="22"/>
                  </a:cubicBezTo>
                  <a:cubicBezTo>
                    <a:pt x="1013" y="9"/>
                    <a:pt x="952" y="1"/>
                    <a:pt x="892" y="1"/>
                  </a:cubicBezTo>
                  <a:close/>
                </a:path>
              </a:pathLst>
            </a:custGeom>
            <a:solidFill>
              <a:srgbClr val="333D0C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19" name="Google Shape;8119;p35"/>
            <p:cNvSpPr/>
            <p:nvPr/>
          </p:nvSpPr>
          <p:spPr>
            <a:xfrm>
              <a:off x="2508106" y="2527557"/>
              <a:ext cx="47720" cy="68040"/>
            </a:xfrm>
            <a:custGeom>
              <a:avLst/>
              <a:gdLst/>
              <a:ahLst/>
              <a:cxnLst/>
              <a:rect l="l" t="t" r="r" b="b"/>
              <a:pathLst>
                <a:path w="1335" h="1949" extrusionOk="0">
                  <a:moveTo>
                    <a:pt x="267" y="835"/>
                  </a:moveTo>
                  <a:lnTo>
                    <a:pt x="267" y="835"/>
                  </a:lnTo>
                  <a:cubicBezTo>
                    <a:pt x="257" y="855"/>
                    <a:pt x="247" y="875"/>
                    <a:pt x="236" y="894"/>
                  </a:cubicBezTo>
                  <a:lnTo>
                    <a:pt x="236" y="894"/>
                  </a:lnTo>
                  <a:cubicBezTo>
                    <a:pt x="244" y="872"/>
                    <a:pt x="252" y="850"/>
                    <a:pt x="267" y="835"/>
                  </a:cubicBezTo>
                  <a:close/>
                  <a:moveTo>
                    <a:pt x="834" y="1"/>
                  </a:moveTo>
                  <a:cubicBezTo>
                    <a:pt x="701" y="1"/>
                    <a:pt x="534" y="67"/>
                    <a:pt x="467" y="167"/>
                  </a:cubicBezTo>
                  <a:cubicBezTo>
                    <a:pt x="367" y="267"/>
                    <a:pt x="301" y="368"/>
                    <a:pt x="301" y="534"/>
                  </a:cubicBezTo>
                  <a:cubicBezTo>
                    <a:pt x="301" y="543"/>
                    <a:pt x="301" y="555"/>
                    <a:pt x="301" y="568"/>
                  </a:cubicBezTo>
                  <a:cubicBezTo>
                    <a:pt x="301" y="683"/>
                    <a:pt x="276" y="797"/>
                    <a:pt x="227" y="912"/>
                  </a:cubicBezTo>
                  <a:lnTo>
                    <a:pt x="227" y="912"/>
                  </a:lnTo>
                  <a:cubicBezTo>
                    <a:pt x="173" y="1009"/>
                    <a:pt x="120" y="1088"/>
                    <a:pt x="67" y="1168"/>
                  </a:cubicBezTo>
                  <a:cubicBezTo>
                    <a:pt x="0" y="1268"/>
                    <a:pt x="0" y="1435"/>
                    <a:pt x="34" y="1568"/>
                  </a:cubicBezTo>
                  <a:cubicBezTo>
                    <a:pt x="67" y="1668"/>
                    <a:pt x="134" y="1802"/>
                    <a:pt x="267" y="1869"/>
                  </a:cubicBezTo>
                  <a:cubicBezTo>
                    <a:pt x="341" y="1917"/>
                    <a:pt x="450" y="1948"/>
                    <a:pt x="555" y="1948"/>
                  </a:cubicBezTo>
                  <a:cubicBezTo>
                    <a:pt x="594" y="1948"/>
                    <a:pt x="632" y="1944"/>
                    <a:pt x="668" y="1935"/>
                  </a:cubicBezTo>
                  <a:cubicBezTo>
                    <a:pt x="801" y="1902"/>
                    <a:pt x="901" y="1802"/>
                    <a:pt x="968" y="1702"/>
                  </a:cubicBezTo>
                  <a:cubicBezTo>
                    <a:pt x="1201" y="1335"/>
                    <a:pt x="1335" y="935"/>
                    <a:pt x="1335" y="534"/>
                  </a:cubicBezTo>
                  <a:cubicBezTo>
                    <a:pt x="1335" y="401"/>
                    <a:pt x="1301" y="267"/>
                    <a:pt x="1201" y="167"/>
                  </a:cubicBezTo>
                  <a:cubicBezTo>
                    <a:pt x="1101" y="67"/>
                    <a:pt x="968" y="1"/>
                    <a:pt x="834" y="1"/>
                  </a:cubicBezTo>
                  <a:close/>
                </a:path>
              </a:pathLst>
            </a:custGeom>
            <a:solidFill>
              <a:srgbClr val="333D0C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20" name="Google Shape;8120;p35"/>
            <p:cNvSpPr/>
            <p:nvPr/>
          </p:nvSpPr>
          <p:spPr>
            <a:xfrm>
              <a:off x="2657164" y="1918527"/>
              <a:ext cx="243245" cy="807049"/>
            </a:xfrm>
            <a:custGeom>
              <a:avLst/>
              <a:gdLst/>
              <a:ahLst/>
              <a:cxnLst/>
              <a:rect l="l" t="t" r="r" b="b"/>
              <a:pathLst>
                <a:path w="6805" h="23118" extrusionOk="0">
                  <a:moveTo>
                    <a:pt x="6505" y="1"/>
                  </a:moveTo>
                  <a:lnTo>
                    <a:pt x="6438" y="34"/>
                  </a:lnTo>
                  <a:cubicBezTo>
                    <a:pt x="3603" y="3303"/>
                    <a:pt x="2368" y="8373"/>
                    <a:pt x="1635" y="12543"/>
                  </a:cubicBezTo>
                  <a:cubicBezTo>
                    <a:pt x="1076" y="15830"/>
                    <a:pt x="96" y="19700"/>
                    <a:pt x="195" y="22908"/>
                  </a:cubicBezTo>
                  <a:lnTo>
                    <a:pt x="195" y="22908"/>
                  </a:lnTo>
                  <a:cubicBezTo>
                    <a:pt x="3028" y="19844"/>
                    <a:pt x="5750" y="16116"/>
                    <a:pt x="6305" y="11909"/>
                  </a:cubicBezTo>
                  <a:cubicBezTo>
                    <a:pt x="6805" y="8040"/>
                    <a:pt x="5804" y="3837"/>
                    <a:pt x="6505" y="1"/>
                  </a:cubicBezTo>
                  <a:close/>
                  <a:moveTo>
                    <a:pt x="195" y="22908"/>
                  </a:moveTo>
                  <a:cubicBezTo>
                    <a:pt x="130" y="22978"/>
                    <a:pt x="65" y="23048"/>
                    <a:pt x="0" y="23117"/>
                  </a:cubicBezTo>
                  <a:lnTo>
                    <a:pt x="200" y="23051"/>
                  </a:lnTo>
                  <a:cubicBezTo>
                    <a:pt x="198" y="23003"/>
                    <a:pt x="197" y="22955"/>
                    <a:pt x="195" y="2290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21" name="Google Shape;8121;p35"/>
            <p:cNvSpPr/>
            <p:nvPr/>
          </p:nvSpPr>
          <p:spPr>
            <a:xfrm>
              <a:off x="2776374" y="1994106"/>
              <a:ext cx="70382" cy="40915"/>
            </a:xfrm>
            <a:custGeom>
              <a:avLst/>
              <a:gdLst/>
              <a:ahLst/>
              <a:cxnLst/>
              <a:rect l="l" t="t" r="r" b="b"/>
              <a:pathLst>
                <a:path w="1969" h="1172" extrusionOk="0">
                  <a:moveTo>
                    <a:pt x="837" y="90"/>
                  </a:moveTo>
                  <a:lnTo>
                    <a:pt x="837" y="90"/>
                  </a:lnTo>
                  <a:cubicBezTo>
                    <a:pt x="847" y="94"/>
                    <a:pt x="857" y="98"/>
                    <a:pt x="868" y="104"/>
                  </a:cubicBezTo>
                  <a:cubicBezTo>
                    <a:pt x="853" y="104"/>
                    <a:pt x="845" y="97"/>
                    <a:pt x="837" y="90"/>
                  </a:cubicBezTo>
                  <a:close/>
                  <a:moveTo>
                    <a:pt x="554" y="1"/>
                  </a:moveTo>
                  <a:cubicBezTo>
                    <a:pt x="503" y="1"/>
                    <a:pt x="452" y="12"/>
                    <a:pt x="401" y="37"/>
                  </a:cubicBezTo>
                  <a:cubicBezTo>
                    <a:pt x="301" y="71"/>
                    <a:pt x="168" y="137"/>
                    <a:pt x="101" y="271"/>
                  </a:cubicBezTo>
                  <a:cubicBezTo>
                    <a:pt x="34" y="371"/>
                    <a:pt x="1" y="538"/>
                    <a:pt x="34" y="671"/>
                  </a:cubicBezTo>
                  <a:cubicBezTo>
                    <a:pt x="101" y="805"/>
                    <a:pt x="168" y="905"/>
                    <a:pt x="268" y="971"/>
                  </a:cubicBezTo>
                  <a:cubicBezTo>
                    <a:pt x="368" y="1038"/>
                    <a:pt x="501" y="1071"/>
                    <a:pt x="601" y="1105"/>
                  </a:cubicBezTo>
                  <a:cubicBezTo>
                    <a:pt x="701" y="1138"/>
                    <a:pt x="835" y="1138"/>
                    <a:pt x="935" y="1172"/>
                  </a:cubicBezTo>
                  <a:lnTo>
                    <a:pt x="1435" y="1172"/>
                  </a:lnTo>
                  <a:cubicBezTo>
                    <a:pt x="1569" y="1172"/>
                    <a:pt x="1702" y="1105"/>
                    <a:pt x="1802" y="1005"/>
                  </a:cubicBezTo>
                  <a:cubicBezTo>
                    <a:pt x="1902" y="938"/>
                    <a:pt x="1969" y="771"/>
                    <a:pt x="1969" y="638"/>
                  </a:cubicBezTo>
                  <a:cubicBezTo>
                    <a:pt x="1936" y="504"/>
                    <a:pt x="1902" y="371"/>
                    <a:pt x="1802" y="271"/>
                  </a:cubicBezTo>
                  <a:cubicBezTo>
                    <a:pt x="1702" y="204"/>
                    <a:pt x="1569" y="137"/>
                    <a:pt x="1435" y="137"/>
                  </a:cubicBezTo>
                  <a:cubicBezTo>
                    <a:pt x="1280" y="137"/>
                    <a:pt x="1095" y="137"/>
                    <a:pt x="936" y="110"/>
                  </a:cubicBezTo>
                  <a:lnTo>
                    <a:pt x="936" y="110"/>
                  </a:lnTo>
                  <a:cubicBezTo>
                    <a:pt x="941" y="112"/>
                    <a:pt x="946" y="113"/>
                    <a:pt x="951" y="115"/>
                  </a:cubicBezTo>
                  <a:lnTo>
                    <a:pt x="951" y="115"/>
                  </a:lnTo>
                  <a:cubicBezTo>
                    <a:pt x="936" y="112"/>
                    <a:pt x="921" y="108"/>
                    <a:pt x="905" y="105"/>
                  </a:cubicBezTo>
                  <a:lnTo>
                    <a:pt x="905" y="105"/>
                  </a:lnTo>
                  <a:cubicBezTo>
                    <a:pt x="915" y="107"/>
                    <a:pt x="925" y="109"/>
                    <a:pt x="936" y="110"/>
                  </a:cubicBezTo>
                  <a:lnTo>
                    <a:pt x="936" y="110"/>
                  </a:lnTo>
                  <a:cubicBezTo>
                    <a:pt x="923" y="107"/>
                    <a:pt x="911" y="104"/>
                    <a:pt x="902" y="104"/>
                  </a:cubicBezTo>
                  <a:lnTo>
                    <a:pt x="902" y="104"/>
                  </a:lnTo>
                  <a:cubicBezTo>
                    <a:pt x="903" y="104"/>
                    <a:pt x="904" y="105"/>
                    <a:pt x="905" y="105"/>
                  </a:cubicBezTo>
                  <a:lnTo>
                    <a:pt x="905" y="105"/>
                  </a:lnTo>
                  <a:cubicBezTo>
                    <a:pt x="904" y="105"/>
                    <a:pt x="903" y="104"/>
                    <a:pt x="901" y="104"/>
                  </a:cubicBezTo>
                  <a:cubicBezTo>
                    <a:pt x="902" y="104"/>
                    <a:pt x="902" y="104"/>
                    <a:pt x="902" y="104"/>
                  </a:cubicBezTo>
                  <a:lnTo>
                    <a:pt x="902" y="104"/>
                  </a:lnTo>
                  <a:cubicBezTo>
                    <a:pt x="879" y="99"/>
                    <a:pt x="855" y="93"/>
                    <a:pt x="832" y="85"/>
                  </a:cubicBezTo>
                  <a:lnTo>
                    <a:pt x="832" y="85"/>
                  </a:lnTo>
                  <a:cubicBezTo>
                    <a:pt x="824" y="77"/>
                    <a:pt x="816" y="71"/>
                    <a:pt x="801" y="71"/>
                  </a:cubicBezTo>
                  <a:cubicBezTo>
                    <a:pt x="784" y="62"/>
                    <a:pt x="766" y="54"/>
                    <a:pt x="749" y="46"/>
                  </a:cubicBezTo>
                  <a:lnTo>
                    <a:pt x="749" y="46"/>
                  </a:lnTo>
                  <a:cubicBezTo>
                    <a:pt x="744" y="43"/>
                    <a:pt x="739" y="40"/>
                    <a:pt x="735" y="37"/>
                  </a:cubicBezTo>
                  <a:lnTo>
                    <a:pt x="735" y="37"/>
                  </a:lnTo>
                  <a:cubicBezTo>
                    <a:pt x="737" y="39"/>
                    <a:pt x="739" y="41"/>
                    <a:pt x="740" y="43"/>
                  </a:cubicBezTo>
                  <a:lnTo>
                    <a:pt x="740" y="43"/>
                  </a:lnTo>
                  <a:cubicBezTo>
                    <a:pt x="678" y="17"/>
                    <a:pt x="616" y="1"/>
                    <a:pt x="5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22" name="Google Shape;8122;p35"/>
            <p:cNvSpPr/>
            <p:nvPr/>
          </p:nvSpPr>
          <p:spPr>
            <a:xfrm>
              <a:off x="2852691" y="2050415"/>
              <a:ext cx="65628" cy="40216"/>
            </a:xfrm>
            <a:custGeom>
              <a:avLst/>
              <a:gdLst/>
              <a:ahLst/>
              <a:cxnLst/>
              <a:rect l="l" t="t" r="r" b="b"/>
              <a:pathLst>
                <a:path w="1836" h="1152" extrusionOk="0">
                  <a:moveTo>
                    <a:pt x="735" y="26"/>
                  </a:moveTo>
                  <a:cubicBezTo>
                    <a:pt x="740" y="30"/>
                    <a:pt x="745" y="35"/>
                    <a:pt x="750" y="39"/>
                  </a:cubicBezTo>
                  <a:lnTo>
                    <a:pt x="750" y="39"/>
                  </a:lnTo>
                  <a:cubicBezTo>
                    <a:pt x="750" y="39"/>
                    <a:pt x="751" y="39"/>
                    <a:pt x="751" y="39"/>
                  </a:cubicBezTo>
                  <a:lnTo>
                    <a:pt x="751" y="39"/>
                  </a:lnTo>
                  <a:cubicBezTo>
                    <a:pt x="746" y="36"/>
                    <a:pt x="740" y="31"/>
                    <a:pt x="735" y="26"/>
                  </a:cubicBezTo>
                  <a:close/>
                  <a:moveTo>
                    <a:pt x="751" y="39"/>
                  </a:moveTo>
                  <a:lnTo>
                    <a:pt x="751" y="39"/>
                  </a:lnTo>
                  <a:cubicBezTo>
                    <a:pt x="768" y="52"/>
                    <a:pt x="785" y="58"/>
                    <a:pt x="802" y="68"/>
                  </a:cubicBezTo>
                  <a:lnTo>
                    <a:pt x="802" y="68"/>
                  </a:lnTo>
                  <a:cubicBezTo>
                    <a:pt x="802" y="65"/>
                    <a:pt x="801" y="62"/>
                    <a:pt x="801" y="59"/>
                  </a:cubicBezTo>
                  <a:cubicBezTo>
                    <a:pt x="784" y="50"/>
                    <a:pt x="768" y="44"/>
                    <a:pt x="751" y="39"/>
                  </a:cubicBezTo>
                  <a:close/>
                  <a:moveTo>
                    <a:pt x="872" y="92"/>
                  </a:moveTo>
                  <a:lnTo>
                    <a:pt x="872" y="92"/>
                  </a:lnTo>
                  <a:cubicBezTo>
                    <a:pt x="879" y="94"/>
                    <a:pt x="887" y="96"/>
                    <a:pt x="894" y="98"/>
                  </a:cubicBezTo>
                  <a:lnTo>
                    <a:pt x="894" y="98"/>
                  </a:lnTo>
                  <a:cubicBezTo>
                    <a:pt x="887" y="95"/>
                    <a:pt x="879" y="93"/>
                    <a:pt x="872" y="92"/>
                  </a:cubicBezTo>
                  <a:close/>
                  <a:moveTo>
                    <a:pt x="501" y="0"/>
                  </a:moveTo>
                  <a:cubicBezTo>
                    <a:pt x="468" y="0"/>
                    <a:pt x="434" y="9"/>
                    <a:pt x="401" y="26"/>
                  </a:cubicBezTo>
                  <a:cubicBezTo>
                    <a:pt x="268" y="59"/>
                    <a:pt x="134" y="159"/>
                    <a:pt x="101" y="259"/>
                  </a:cubicBezTo>
                  <a:cubicBezTo>
                    <a:pt x="34" y="392"/>
                    <a:pt x="1" y="526"/>
                    <a:pt x="34" y="659"/>
                  </a:cubicBezTo>
                  <a:cubicBezTo>
                    <a:pt x="67" y="793"/>
                    <a:pt x="134" y="926"/>
                    <a:pt x="268" y="960"/>
                  </a:cubicBezTo>
                  <a:cubicBezTo>
                    <a:pt x="368" y="1026"/>
                    <a:pt x="468" y="1060"/>
                    <a:pt x="601" y="1093"/>
                  </a:cubicBezTo>
                  <a:cubicBezTo>
                    <a:pt x="701" y="1126"/>
                    <a:pt x="801" y="1126"/>
                    <a:pt x="935" y="1126"/>
                  </a:cubicBezTo>
                  <a:cubicBezTo>
                    <a:pt x="968" y="1143"/>
                    <a:pt x="1001" y="1151"/>
                    <a:pt x="1035" y="1151"/>
                  </a:cubicBezTo>
                  <a:cubicBezTo>
                    <a:pt x="1068" y="1151"/>
                    <a:pt x="1101" y="1143"/>
                    <a:pt x="1135" y="1126"/>
                  </a:cubicBezTo>
                  <a:cubicBezTo>
                    <a:pt x="1235" y="1126"/>
                    <a:pt x="1335" y="1126"/>
                    <a:pt x="1435" y="1093"/>
                  </a:cubicBezTo>
                  <a:cubicBezTo>
                    <a:pt x="1568" y="1026"/>
                    <a:pt x="1669" y="960"/>
                    <a:pt x="1735" y="859"/>
                  </a:cubicBezTo>
                  <a:cubicBezTo>
                    <a:pt x="1769" y="793"/>
                    <a:pt x="1802" y="726"/>
                    <a:pt x="1802" y="659"/>
                  </a:cubicBezTo>
                  <a:cubicBezTo>
                    <a:pt x="1835" y="593"/>
                    <a:pt x="1802" y="526"/>
                    <a:pt x="1802" y="459"/>
                  </a:cubicBezTo>
                  <a:cubicBezTo>
                    <a:pt x="1769" y="326"/>
                    <a:pt x="1669" y="192"/>
                    <a:pt x="1568" y="126"/>
                  </a:cubicBezTo>
                  <a:cubicBezTo>
                    <a:pt x="1486" y="84"/>
                    <a:pt x="1404" y="56"/>
                    <a:pt x="1321" y="56"/>
                  </a:cubicBezTo>
                  <a:cubicBezTo>
                    <a:pt x="1270" y="56"/>
                    <a:pt x="1219" y="67"/>
                    <a:pt x="1168" y="92"/>
                  </a:cubicBezTo>
                  <a:cubicBezTo>
                    <a:pt x="1135" y="103"/>
                    <a:pt x="1101" y="111"/>
                    <a:pt x="1068" y="115"/>
                  </a:cubicBezTo>
                  <a:lnTo>
                    <a:pt x="1068" y="115"/>
                  </a:lnTo>
                  <a:cubicBezTo>
                    <a:pt x="1099" y="105"/>
                    <a:pt x="1127" y="92"/>
                    <a:pt x="1168" y="92"/>
                  </a:cubicBezTo>
                  <a:cubicBezTo>
                    <a:pt x="1108" y="92"/>
                    <a:pt x="1075" y="92"/>
                    <a:pt x="1019" y="117"/>
                  </a:cubicBezTo>
                  <a:lnTo>
                    <a:pt x="1019" y="117"/>
                  </a:lnTo>
                  <a:cubicBezTo>
                    <a:pt x="1019" y="117"/>
                    <a:pt x="1018" y="117"/>
                    <a:pt x="1018" y="117"/>
                  </a:cubicBezTo>
                  <a:cubicBezTo>
                    <a:pt x="999" y="117"/>
                    <a:pt x="980" y="116"/>
                    <a:pt x="961" y="114"/>
                  </a:cubicBezTo>
                  <a:lnTo>
                    <a:pt x="961" y="114"/>
                  </a:lnTo>
                  <a:cubicBezTo>
                    <a:pt x="938" y="108"/>
                    <a:pt x="916" y="103"/>
                    <a:pt x="894" y="98"/>
                  </a:cubicBezTo>
                  <a:lnTo>
                    <a:pt x="894" y="98"/>
                  </a:lnTo>
                  <a:cubicBezTo>
                    <a:pt x="900" y="100"/>
                    <a:pt x="906" y="102"/>
                    <a:pt x="912" y="105"/>
                  </a:cubicBezTo>
                  <a:lnTo>
                    <a:pt x="912" y="105"/>
                  </a:lnTo>
                  <a:cubicBezTo>
                    <a:pt x="897" y="101"/>
                    <a:pt x="883" y="97"/>
                    <a:pt x="868" y="92"/>
                  </a:cubicBezTo>
                  <a:cubicBezTo>
                    <a:pt x="869" y="92"/>
                    <a:pt x="871" y="92"/>
                    <a:pt x="872" y="92"/>
                  </a:cubicBezTo>
                  <a:lnTo>
                    <a:pt x="872" y="92"/>
                  </a:lnTo>
                  <a:cubicBezTo>
                    <a:pt x="851" y="87"/>
                    <a:pt x="831" y="81"/>
                    <a:pt x="812" y="74"/>
                  </a:cubicBezTo>
                  <a:lnTo>
                    <a:pt x="812" y="74"/>
                  </a:lnTo>
                  <a:cubicBezTo>
                    <a:pt x="820" y="79"/>
                    <a:pt x="827" y="85"/>
                    <a:pt x="835" y="92"/>
                  </a:cubicBezTo>
                  <a:cubicBezTo>
                    <a:pt x="835" y="92"/>
                    <a:pt x="809" y="92"/>
                    <a:pt x="803" y="70"/>
                  </a:cubicBezTo>
                  <a:lnTo>
                    <a:pt x="803" y="70"/>
                  </a:lnTo>
                  <a:cubicBezTo>
                    <a:pt x="806" y="72"/>
                    <a:pt x="809" y="73"/>
                    <a:pt x="812" y="74"/>
                  </a:cubicBezTo>
                  <a:lnTo>
                    <a:pt x="812" y="74"/>
                  </a:lnTo>
                  <a:cubicBezTo>
                    <a:pt x="809" y="72"/>
                    <a:pt x="806" y="70"/>
                    <a:pt x="802" y="68"/>
                  </a:cubicBezTo>
                  <a:lnTo>
                    <a:pt x="802" y="68"/>
                  </a:lnTo>
                  <a:cubicBezTo>
                    <a:pt x="802" y="69"/>
                    <a:pt x="803" y="70"/>
                    <a:pt x="803" y="70"/>
                  </a:cubicBezTo>
                  <a:lnTo>
                    <a:pt x="803" y="70"/>
                  </a:lnTo>
                  <a:cubicBezTo>
                    <a:pt x="784" y="62"/>
                    <a:pt x="766" y="52"/>
                    <a:pt x="750" y="39"/>
                  </a:cubicBezTo>
                  <a:lnTo>
                    <a:pt x="750" y="39"/>
                  </a:lnTo>
                  <a:cubicBezTo>
                    <a:pt x="700" y="26"/>
                    <a:pt x="651" y="26"/>
                    <a:pt x="601" y="26"/>
                  </a:cubicBezTo>
                  <a:cubicBezTo>
                    <a:pt x="568" y="9"/>
                    <a:pt x="534" y="0"/>
                    <a:pt x="5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23" name="Google Shape;8123;p35"/>
            <p:cNvSpPr/>
            <p:nvPr/>
          </p:nvSpPr>
          <p:spPr>
            <a:xfrm>
              <a:off x="2746563" y="2071081"/>
              <a:ext cx="76351" cy="45907"/>
            </a:xfrm>
            <a:custGeom>
              <a:avLst/>
              <a:gdLst/>
              <a:ahLst/>
              <a:cxnLst/>
              <a:rect l="l" t="t" r="r" b="b"/>
              <a:pathLst>
                <a:path w="2136" h="1315" extrusionOk="0">
                  <a:moveTo>
                    <a:pt x="535" y="1"/>
                  </a:moveTo>
                  <a:cubicBezTo>
                    <a:pt x="401" y="1"/>
                    <a:pt x="268" y="34"/>
                    <a:pt x="168" y="134"/>
                  </a:cubicBezTo>
                  <a:cubicBezTo>
                    <a:pt x="68" y="234"/>
                    <a:pt x="1" y="368"/>
                    <a:pt x="1" y="501"/>
                  </a:cubicBezTo>
                  <a:cubicBezTo>
                    <a:pt x="34" y="801"/>
                    <a:pt x="234" y="1035"/>
                    <a:pt x="535" y="1035"/>
                  </a:cubicBezTo>
                  <a:lnTo>
                    <a:pt x="635" y="1035"/>
                  </a:lnTo>
                  <a:cubicBezTo>
                    <a:pt x="835" y="1068"/>
                    <a:pt x="1035" y="1135"/>
                    <a:pt x="1235" y="1201"/>
                  </a:cubicBezTo>
                  <a:lnTo>
                    <a:pt x="1235" y="1201"/>
                  </a:lnTo>
                  <a:cubicBezTo>
                    <a:pt x="1257" y="1213"/>
                    <a:pt x="1280" y="1224"/>
                    <a:pt x="1302" y="1235"/>
                  </a:cubicBezTo>
                  <a:cubicBezTo>
                    <a:pt x="1400" y="1284"/>
                    <a:pt x="1497" y="1315"/>
                    <a:pt x="1595" y="1315"/>
                  </a:cubicBezTo>
                  <a:cubicBezTo>
                    <a:pt x="1631" y="1315"/>
                    <a:pt x="1666" y="1310"/>
                    <a:pt x="1702" y="1302"/>
                  </a:cubicBezTo>
                  <a:cubicBezTo>
                    <a:pt x="1836" y="1268"/>
                    <a:pt x="1969" y="1168"/>
                    <a:pt x="2036" y="1068"/>
                  </a:cubicBezTo>
                  <a:cubicBezTo>
                    <a:pt x="2102" y="935"/>
                    <a:pt x="2136" y="801"/>
                    <a:pt x="2069" y="668"/>
                  </a:cubicBezTo>
                  <a:cubicBezTo>
                    <a:pt x="2036" y="534"/>
                    <a:pt x="1969" y="401"/>
                    <a:pt x="1836" y="334"/>
                  </a:cubicBezTo>
                  <a:cubicBezTo>
                    <a:pt x="1435" y="134"/>
                    <a:pt x="1002" y="1"/>
                    <a:pt x="53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24" name="Google Shape;8124;p35"/>
            <p:cNvSpPr/>
            <p:nvPr/>
          </p:nvSpPr>
          <p:spPr>
            <a:xfrm>
              <a:off x="2806186" y="2135419"/>
              <a:ext cx="65628" cy="39344"/>
            </a:xfrm>
            <a:custGeom>
              <a:avLst/>
              <a:gdLst/>
              <a:ahLst/>
              <a:cxnLst/>
              <a:rect l="l" t="t" r="r" b="b"/>
              <a:pathLst>
                <a:path w="1836" h="1127" extrusionOk="0">
                  <a:moveTo>
                    <a:pt x="568" y="1"/>
                  </a:moveTo>
                  <a:cubicBezTo>
                    <a:pt x="534" y="1"/>
                    <a:pt x="501" y="9"/>
                    <a:pt x="468" y="26"/>
                  </a:cubicBezTo>
                  <a:cubicBezTo>
                    <a:pt x="401" y="26"/>
                    <a:pt x="334" y="59"/>
                    <a:pt x="268" y="92"/>
                  </a:cubicBezTo>
                  <a:cubicBezTo>
                    <a:pt x="168" y="159"/>
                    <a:pt x="67" y="259"/>
                    <a:pt x="34" y="393"/>
                  </a:cubicBezTo>
                  <a:cubicBezTo>
                    <a:pt x="1" y="526"/>
                    <a:pt x="1" y="693"/>
                    <a:pt x="101" y="793"/>
                  </a:cubicBezTo>
                  <a:cubicBezTo>
                    <a:pt x="134" y="826"/>
                    <a:pt x="134" y="860"/>
                    <a:pt x="168" y="893"/>
                  </a:cubicBezTo>
                  <a:cubicBezTo>
                    <a:pt x="234" y="960"/>
                    <a:pt x="334" y="993"/>
                    <a:pt x="401" y="1026"/>
                  </a:cubicBezTo>
                  <a:cubicBezTo>
                    <a:pt x="568" y="1060"/>
                    <a:pt x="735" y="1060"/>
                    <a:pt x="901" y="1093"/>
                  </a:cubicBezTo>
                  <a:cubicBezTo>
                    <a:pt x="1002" y="1093"/>
                    <a:pt x="1102" y="1093"/>
                    <a:pt x="1203" y="1107"/>
                  </a:cubicBezTo>
                  <a:lnTo>
                    <a:pt x="1203" y="1107"/>
                  </a:lnTo>
                  <a:cubicBezTo>
                    <a:pt x="1223" y="1114"/>
                    <a:pt x="1244" y="1118"/>
                    <a:pt x="1265" y="1118"/>
                  </a:cubicBezTo>
                  <a:lnTo>
                    <a:pt x="1265" y="1118"/>
                  </a:lnTo>
                  <a:cubicBezTo>
                    <a:pt x="1277" y="1121"/>
                    <a:pt x="1289" y="1123"/>
                    <a:pt x="1302" y="1126"/>
                  </a:cubicBezTo>
                  <a:cubicBezTo>
                    <a:pt x="1295" y="1123"/>
                    <a:pt x="1289" y="1120"/>
                    <a:pt x="1283" y="1117"/>
                  </a:cubicBezTo>
                  <a:lnTo>
                    <a:pt x="1283" y="1117"/>
                  </a:lnTo>
                  <a:cubicBezTo>
                    <a:pt x="1311" y="1115"/>
                    <a:pt x="1340" y="1107"/>
                    <a:pt x="1368" y="1093"/>
                  </a:cubicBezTo>
                  <a:cubicBezTo>
                    <a:pt x="1435" y="1093"/>
                    <a:pt x="1502" y="1060"/>
                    <a:pt x="1569" y="1026"/>
                  </a:cubicBezTo>
                  <a:cubicBezTo>
                    <a:pt x="1669" y="993"/>
                    <a:pt x="1769" y="860"/>
                    <a:pt x="1802" y="726"/>
                  </a:cubicBezTo>
                  <a:cubicBezTo>
                    <a:pt x="1835" y="593"/>
                    <a:pt x="1835" y="426"/>
                    <a:pt x="1769" y="326"/>
                  </a:cubicBezTo>
                  <a:cubicBezTo>
                    <a:pt x="1735" y="292"/>
                    <a:pt x="1702" y="259"/>
                    <a:pt x="1669" y="226"/>
                  </a:cubicBezTo>
                  <a:cubicBezTo>
                    <a:pt x="1602" y="159"/>
                    <a:pt x="1535" y="126"/>
                    <a:pt x="1435" y="92"/>
                  </a:cubicBezTo>
                  <a:cubicBezTo>
                    <a:pt x="1268" y="59"/>
                    <a:pt x="1102" y="59"/>
                    <a:pt x="935" y="26"/>
                  </a:cubicBezTo>
                  <a:lnTo>
                    <a:pt x="668" y="26"/>
                  </a:lnTo>
                  <a:cubicBezTo>
                    <a:pt x="635" y="9"/>
                    <a:pt x="601" y="1"/>
                    <a:pt x="5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25" name="Google Shape;8125;p35"/>
            <p:cNvSpPr/>
            <p:nvPr/>
          </p:nvSpPr>
          <p:spPr>
            <a:xfrm>
              <a:off x="2777590" y="2193369"/>
              <a:ext cx="72741" cy="39623"/>
            </a:xfrm>
            <a:custGeom>
              <a:avLst/>
              <a:gdLst/>
              <a:ahLst/>
              <a:cxnLst/>
              <a:rect l="l" t="t" r="r" b="b"/>
              <a:pathLst>
                <a:path w="2035" h="1135" extrusionOk="0">
                  <a:moveTo>
                    <a:pt x="534" y="0"/>
                  </a:moveTo>
                  <a:cubicBezTo>
                    <a:pt x="400" y="0"/>
                    <a:pt x="234" y="67"/>
                    <a:pt x="167" y="134"/>
                  </a:cubicBezTo>
                  <a:cubicBezTo>
                    <a:pt x="67" y="234"/>
                    <a:pt x="0" y="400"/>
                    <a:pt x="0" y="500"/>
                  </a:cubicBezTo>
                  <a:cubicBezTo>
                    <a:pt x="0" y="634"/>
                    <a:pt x="67" y="801"/>
                    <a:pt x="167" y="867"/>
                  </a:cubicBezTo>
                  <a:cubicBezTo>
                    <a:pt x="267" y="967"/>
                    <a:pt x="367" y="1034"/>
                    <a:pt x="534" y="1034"/>
                  </a:cubicBezTo>
                  <a:cubicBezTo>
                    <a:pt x="667" y="1034"/>
                    <a:pt x="767" y="1068"/>
                    <a:pt x="901" y="1068"/>
                  </a:cubicBezTo>
                  <a:lnTo>
                    <a:pt x="767" y="1068"/>
                  </a:lnTo>
                  <a:cubicBezTo>
                    <a:pt x="1001" y="1101"/>
                    <a:pt x="1268" y="1134"/>
                    <a:pt x="1501" y="1134"/>
                  </a:cubicBezTo>
                  <a:cubicBezTo>
                    <a:pt x="1635" y="1134"/>
                    <a:pt x="1768" y="1068"/>
                    <a:pt x="1868" y="967"/>
                  </a:cubicBezTo>
                  <a:cubicBezTo>
                    <a:pt x="1968" y="901"/>
                    <a:pt x="2035" y="734"/>
                    <a:pt x="2035" y="601"/>
                  </a:cubicBezTo>
                  <a:cubicBezTo>
                    <a:pt x="2035" y="467"/>
                    <a:pt x="1968" y="334"/>
                    <a:pt x="1868" y="234"/>
                  </a:cubicBezTo>
                  <a:cubicBezTo>
                    <a:pt x="1768" y="134"/>
                    <a:pt x="1635" y="100"/>
                    <a:pt x="1501" y="100"/>
                  </a:cubicBezTo>
                  <a:cubicBezTo>
                    <a:pt x="1368" y="100"/>
                    <a:pt x="1234" y="67"/>
                    <a:pt x="1134" y="67"/>
                  </a:cubicBezTo>
                  <a:lnTo>
                    <a:pt x="1268" y="67"/>
                  </a:lnTo>
                  <a:cubicBezTo>
                    <a:pt x="1001" y="33"/>
                    <a:pt x="767" y="0"/>
                    <a:pt x="5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26" name="Google Shape;8126;p35"/>
            <p:cNvSpPr/>
            <p:nvPr/>
          </p:nvSpPr>
          <p:spPr>
            <a:xfrm>
              <a:off x="2847937" y="2255089"/>
              <a:ext cx="79926" cy="38436"/>
            </a:xfrm>
            <a:custGeom>
              <a:avLst/>
              <a:gdLst/>
              <a:ahLst/>
              <a:cxnLst/>
              <a:rect l="l" t="t" r="r" b="b"/>
              <a:pathLst>
                <a:path w="2236" h="1101" extrusionOk="0">
                  <a:moveTo>
                    <a:pt x="467" y="0"/>
                  </a:moveTo>
                  <a:cubicBezTo>
                    <a:pt x="367" y="0"/>
                    <a:pt x="334" y="33"/>
                    <a:pt x="267" y="67"/>
                  </a:cubicBezTo>
                  <a:cubicBezTo>
                    <a:pt x="167" y="133"/>
                    <a:pt x="34" y="267"/>
                    <a:pt x="34" y="367"/>
                  </a:cubicBezTo>
                  <a:cubicBezTo>
                    <a:pt x="0" y="500"/>
                    <a:pt x="0" y="667"/>
                    <a:pt x="67" y="767"/>
                  </a:cubicBezTo>
                  <a:cubicBezTo>
                    <a:pt x="134" y="901"/>
                    <a:pt x="267" y="1001"/>
                    <a:pt x="401" y="1034"/>
                  </a:cubicBezTo>
                  <a:cubicBezTo>
                    <a:pt x="634" y="1034"/>
                    <a:pt x="868" y="1067"/>
                    <a:pt x="1101" y="1101"/>
                  </a:cubicBezTo>
                  <a:cubicBezTo>
                    <a:pt x="1301" y="1101"/>
                    <a:pt x="1501" y="1067"/>
                    <a:pt x="1701" y="1067"/>
                  </a:cubicBezTo>
                  <a:cubicBezTo>
                    <a:pt x="1835" y="1067"/>
                    <a:pt x="1968" y="1001"/>
                    <a:pt x="2068" y="901"/>
                  </a:cubicBezTo>
                  <a:cubicBezTo>
                    <a:pt x="2168" y="801"/>
                    <a:pt x="2235" y="667"/>
                    <a:pt x="2235" y="534"/>
                  </a:cubicBezTo>
                  <a:cubicBezTo>
                    <a:pt x="2202" y="400"/>
                    <a:pt x="2168" y="267"/>
                    <a:pt x="2068" y="167"/>
                  </a:cubicBezTo>
                  <a:cubicBezTo>
                    <a:pt x="1968" y="100"/>
                    <a:pt x="1835" y="33"/>
                    <a:pt x="1701" y="33"/>
                  </a:cubicBezTo>
                  <a:cubicBezTo>
                    <a:pt x="1550" y="47"/>
                    <a:pt x="1392" y="55"/>
                    <a:pt x="1233" y="55"/>
                  </a:cubicBezTo>
                  <a:cubicBezTo>
                    <a:pt x="1050" y="55"/>
                    <a:pt x="865" y="44"/>
                    <a:pt x="687" y="19"/>
                  </a:cubicBezTo>
                  <a:lnTo>
                    <a:pt x="687" y="19"/>
                  </a:lnTo>
                  <a:cubicBezTo>
                    <a:pt x="678" y="10"/>
                    <a:pt x="667" y="0"/>
                    <a:pt x="667" y="0"/>
                  </a:cubicBezTo>
                  <a:lnTo>
                    <a:pt x="567" y="0"/>
                  </a:lnTo>
                  <a:cubicBezTo>
                    <a:pt x="595" y="0"/>
                    <a:pt x="644" y="0"/>
                    <a:pt x="680" y="18"/>
                  </a:cubicBezTo>
                  <a:lnTo>
                    <a:pt x="680" y="18"/>
                  </a:lnTo>
                  <a:cubicBezTo>
                    <a:pt x="642" y="13"/>
                    <a:pt x="604" y="7"/>
                    <a:pt x="56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27" name="Google Shape;8127;p35"/>
            <p:cNvSpPr/>
            <p:nvPr/>
          </p:nvSpPr>
          <p:spPr>
            <a:xfrm>
              <a:off x="2704848" y="2246047"/>
              <a:ext cx="82321" cy="44510"/>
            </a:xfrm>
            <a:custGeom>
              <a:avLst/>
              <a:gdLst/>
              <a:ahLst/>
              <a:cxnLst/>
              <a:rect l="l" t="t" r="r" b="b"/>
              <a:pathLst>
                <a:path w="2303" h="1275" extrusionOk="0">
                  <a:moveTo>
                    <a:pt x="567" y="1"/>
                  </a:moveTo>
                  <a:cubicBezTo>
                    <a:pt x="534" y="1"/>
                    <a:pt x="501" y="9"/>
                    <a:pt x="467" y="26"/>
                  </a:cubicBezTo>
                  <a:cubicBezTo>
                    <a:pt x="401" y="26"/>
                    <a:pt x="334" y="59"/>
                    <a:pt x="267" y="92"/>
                  </a:cubicBezTo>
                  <a:cubicBezTo>
                    <a:pt x="167" y="159"/>
                    <a:pt x="67" y="259"/>
                    <a:pt x="34" y="392"/>
                  </a:cubicBezTo>
                  <a:cubicBezTo>
                    <a:pt x="0" y="526"/>
                    <a:pt x="0" y="693"/>
                    <a:pt x="100" y="793"/>
                  </a:cubicBezTo>
                  <a:cubicBezTo>
                    <a:pt x="167" y="893"/>
                    <a:pt x="267" y="1026"/>
                    <a:pt x="401" y="1026"/>
                  </a:cubicBezTo>
                  <a:cubicBezTo>
                    <a:pt x="801" y="1093"/>
                    <a:pt x="1235" y="1193"/>
                    <a:pt x="1635" y="1260"/>
                  </a:cubicBezTo>
                  <a:cubicBezTo>
                    <a:pt x="1679" y="1260"/>
                    <a:pt x="1724" y="1275"/>
                    <a:pt x="1768" y="1275"/>
                  </a:cubicBezTo>
                  <a:cubicBezTo>
                    <a:pt x="1791" y="1275"/>
                    <a:pt x="1813" y="1271"/>
                    <a:pt x="1835" y="1260"/>
                  </a:cubicBezTo>
                  <a:cubicBezTo>
                    <a:pt x="1902" y="1260"/>
                    <a:pt x="1968" y="1226"/>
                    <a:pt x="2035" y="1193"/>
                  </a:cubicBezTo>
                  <a:cubicBezTo>
                    <a:pt x="2135" y="1126"/>
                    <a:pt x="2235" y="1026"/>
                    <a:pt x="2269" y="893"/>
                  </a:cubicBezTo>
                  <a:cubicBezTo>
                    <a:pt x="2302" y="759"/>
                    <a:pt x="2302" y="593"/>
                    <a:pt x="2235" y="493"/>
                  </a:cubicBezTo>
                  <a:cubicBezTo>
                    <a:pt x="2169" y="392"/>
                    <a:pt x="2035" y="259"/>
                    <a:pt x="1902" y="259"/>
                  </a:cubicBezTo>
                  <a:cubicBezTo>
                    <a:pt x="1501" y="192"/>
                    <a:pt x="1101" y="92"/>
                    <a:pt x="668" y="26"/>
                  </a:cubicBezTo>
                  <a:cubicBezTo>
                    <a:pt x="634" y="9"/>
                    <a:pt x="601" y="1"/>
                    <a:pt x="56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28" name="Google Shape;8128;p35"/>
            <p:cNvSpPr/>
            <p:nvPr/>
          </p:nvSpPr>
          <p:spPr>
            <a:xfrm>
              <a:off x="2766830" y="2313283"/>
              <a:ext cx="73992" cy="38471"/>
            </a:xfrm>
            <a:custGeom>
              <a:avLst/>
              <a:gdLst/>
              <a:ahLst/>
              <a:cxnLst/>
              <a:rect l="l" t="t" r="r" b="b"/>
              <a:pathLst>
                <a:path w="2070" h="1102" extrusionOk="0">
                  <a:moveTo>
                    <a:pt x="1569" y="1"/>
                  </a:moveTo>
                  <a:cubicBezTo>
                    <a:pt x="1202" y="1"/>
                    <a:pt x="868" y="34"/>
                    <a:pt x="501" y="34"/>
                  </a:cubicBezTo>
                  <a:cubicBezTo>
                    <a:pt x="368" y="34"/>
                    <a:pt x="234" y="101"/>
                    <a:pt x="134" y="201"/>
                  </a:cubicBezTo>
                  <a:cubicBezTo>
                    <a:pt x="68" y="301"/>
                    <a:pt x="1" y="435"/>
                    <a:pt x="1" y="568"/>
                  </a:cubicBezTo>
                  <a:cubicBezTo>
                    <a:pt x="1" y="701"/>
                    <a:pt x="34" y="835"/>
                    <a:pt x="134" y="935"/>
                  </a:cubicBezTo>
                  <a:cubicBezTo>
                    <a:pt x="234" y="1035"/>
                    <a:pt x="368" y="1102"/>
                    <a:pt x="501" y="1102"/>
                  </a:cubicBezTo>
                  <a:cubicBezTo>
                    <a:pt x="868" y="1102"/>
                    <a:pt x="1202" y="1068"/>
                    <a:pt x="1569" y="1068"/>
                  </a:cubicBezTo>
                  <a:cubicBezTo>
                    <a:pt x="1702" y="1068"/>
                    <a:pt x="1836" y="1002"/>
                    <a:pt x="1936" y="902"/>
                  </a:cubicBezTo>
                  <a:cubicBezTo>
                    <a:pt x="2002" y="801"/>
                    <a:pt x="2069" y="668"/>
                    <a:pt x="2069" y="535"/>
                  </a:cubicBezTo>
                  <a:cubicBezTo>
                    <a:pt x="2069" y="401"/>
                    <a:pt x="2036" y="268"/>
                    <a:pt x="1936" y="168"/>
                  </a:cubicBezTo>
                  <a:cubicBezTo>
                    <a:pt x="1836" y="68"/>
                    <a:pt x="1702" y="1"/>
                    <a:pt x="15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29" name="Google Shape;8129;p35"/>
            <p:cNvSpPr/>
            <p:nvPr/>
          </p:nvSpPr>
          <p:spPr>
            <a:xfrm>
              <a:off x="2665492" y="2370360"/>
              <a:ext cx="89470" cy="39867"/>
            </a:xfrm>
            <a:custGeom>
              <a:avLst/>
              <a:gdLst/>
              <a:ahLst/>
              <a:cxnLst/>
              <a:rect l="l" t="t" r="r" b="b"/>
              <a:pathLst>
                <a:path w="2503" h="1142" extrusionOk="0">
                  <a:moveTo>
                    <a:pt x="1960" y="1067"/>
                  </a:moveTo>
                  <a:lnTo>
                    <a:pt x="1960" y="1067"/>
                  </a:lnTo>
                  <a:cubicBezTo>
                    <a:pt x="1921" y="1068"/>
                    <a:pt x="1879" y="1068"/>
                    <a:pt x="1835" y="1068"/>
                  </a:cubicBezTo>
                  <a:lnTo>
                    <a:pt x="1969" y="1068"/>
                  </a:lnTo>
                  <a:cubicBezTo>
                    <a:pt x="1966" y="1067"/>
                    <a:pt x="1963" y="1067"/>
                    <a:pt x="1960" y="1067"/>
                  </a:cubicBezTo>
                  <a:close/>
                  <a:moveTo>
                    <a:pt x="1302" y="0"/>
                  </a:moveTo>
                  <a:cubicBezTo>
                    <a:pt x="1035" y="34"/>
                    <a:pt x="801" y="67"/>
                    <a:pt x="534" y="100"/>
                  </a:cubicBezTo>
                  <a:cubicBezTo>
                    <a:pt x="401" y="100"/>
                    <a:pt x="267" y="134"/>
                    <a:pt x="167" y="267"/>
                  </a:cubicBezTo>
                  <a:cubicBezTo>
                    <a:pt x="67" y="334"/>
                    <a:pt x="1" y="501"/>
                    <a:pt x="1" y="634"/>
                  </a:cubicBezTo>
                  <a:cubicBezTo>
                    <a:pt x="1" y="768"/>
                    <a:pt x="67" y="901"/>
                    <a:pt x="167" y="1001"/>
                  </a:cubicBezTo>
                  <a:cubicBezTo>
                    <a:pt x="254" y="1059"/>
                    <a:pt x="365" y="1141"/>
                    <a:pt x="480" y="1141"/>
                  </a:cubicBezTo>
                  <a:cubicBezTo>
                    <a:pt x="498" y="1141"/>
                    <a:pt x="516" y="1139"/>
                    <a:pt x="534" y="1135"/>
                  </a:cubicBezTo>
                  <a:cubicBezTo>
                    <a:pt x="865" y="1087"/>
                    <a:pt x="1211" y="1040"/>
                    <a:pt x="1551" y="1040"/>
                  </a:cubicBezTo>
                  <a:cubicBezTo>
                    <a:pt x="1689" y="1040"/>
                    <a:pt x="1826" y="1048"/>
                    <a:pt x="1960" y="1067"/>
                  </a:cubicBezTo>
                  <a:lnTo>
                    <a:pt x="1960" y="1067"/>
                  </a:lnTo>
                  <a:cubicBezTo>
                    <a:pt x="2070" y="1063"/>
                    <a:pt x="2162" y="1050"/>
                    <a:pt x="2236" y="1001"/>
                  </a:cubicBezTo>
                  <a:cubicBezTo>
                    <a:pt x="2369" y="934"/>
                    <a:pt x="2469" y="801"/>
                    <a:pt x="2502" y="701"/>
                  </a:cubicBezTo>
                  <a:cubicBezTo>
                    <a:pt x="2502" y="567"/>
                    <a:pt x="2502" y="401"/>
                    <a:pt x="2436" y="301"/>
                  </a:cubicBezTo>
                  <a:cubicBezTo>
                    <a:pt x="2369" y="167"/>
                    <a:pt x="2269" y="67"/>
                    <a:pt x="2135" y="34"/>
                  </a:cubicBezTo>
                  <a:cubicBezTo>
                    <a:pt x="1835" y="0"/>
                    <a:pt x="1568" y="0"/>
                    <a:pt x="13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30" name="Google Shape;8130;p35"/>
            <p:cNvSpPr/>
            <p:nvPr/>
          </p:nvSpPr>
          <p:spPr>
            <a:xfrm>
              <a:off x="2805006" y="2394726"/>
              <a:ext cx="88254" cy="38541"/>
            </a:xfrm>
            <a:custGeom>
              <a:avLst/>
              <a:gdLst/>
              <a:ahLst/>
              <a:cxnLst/>
              <a:rect l="l" t="t" r="r" b="b"/>
              <a:pathLst>
                <a:path w="2469" h="1104" extrusionOk="0">
                  <a:moveTo>
                    <a:pt x="1802" y="1070"/>
                  </a:moveTo>
                  <a:cubicBezTo>
                    <a:pt x="1803" y="1071"/>
                    <a:pt x="1804" y="1071"/>
                    <a:pt x="1805" y="1071"/>
                  </a:cubicBezTo>
                  <a:lnTo>
                    <a:pt x="1805" y="1071"/>
                  </a:lnTo>
                  <a:cubicBezTo>
                    <a:pt x="1791" y="1070"/>
                    <a:pt x="1778" y="1070"/>
                    <a:pt x="1768" y="1070"/>
                  </a:cubicBezTo>
                  <a:close/>
                  <a:moveTo>
                    <a:pt x="488" y="0"/>
                  </a:moveTo>
                  <a:cubicBezTo>
                    <a:pt x="238" y="0"/>
                    <a:pt x="0" y="252"/>
                    <a:pt x="0" y="503"/>
                  </a:cubicBezTo>
                  <a:cubicBezTo>
                    <a:pt x="34" y="803"/>
                    <a:pt x="234" y="1004"/>
                    <a:pt x="534" y="1037"/>
                  </a:cubicBezTo>
                  <a:cubicBezTo>
                    <a:pt x="1001" y="1070"/>
                    <a:pt x="1435" y="1037"/>
                    <a:pt x="1902" y="1104"/>
                  </a:cubicBezTo>
                  <a:cubicBezTo>
                    <a:pt x="1894" y="1095"/>
                    <a:pt x="1883" y="1089"/>
                    <a:pt x="1872" y="1085"/>
                  </a:cubicBezTo>
                  <a:lnTo>
                    <a:pt x="1872" y="1085"/>
                  </a:lnTo>
                  <a:cubicBezTo>
                    <a:pt x="1904" y="1090"/>
                    <a:pt x="1936" y="1092"/>
                    <a:pt x="1968" y="1092"/>
                  </a:cubicBezTo>
                  <a:cubicBezTo>
                    <a:pt x="2046" y="1092"/>
                    <a:pt x="2124" y="1076"/>
                    <a:pt x="2202" y="1037"/>
                  </a:cubicBezTo>
                  <a:cubicBezTo>
                    <a:pt x="2302" y="970"/>
                    <a:pt x="2402" y="837"/>
                    <a:pt x="2435" y="703"/>
                  </a:cubicBezTo>
                  <a:cubicBezTo>
                    <a:pt x="2469" y="570"/>
                    <a:pt x="2435" y="437"/>
                    <a:pt x="2369" y="303"/>
                  </a:cubicBezTo>
                  <a:cubicBezTo>
                    <a:pt x="2302" y="203"/>
                    <a:pt x="2202" y="103"/>
                    <a:pt x="2069" y="70"/>
                  </a:cubicBezTo>
                  <a:cubicBezTo>
                    <a:pt x="1802" y="36"/>
                    <a:pt x="1535" y="3"/>
                    <a:pt x="1268" y="3"/>
                  </a:cubicBezTo>
                  <a:lnTo>
                    <a:pt x="534" y="3"/>
                  </a:lnTo>
                  <a:cubicBezTo>
                    <a:pt x="519" y="1"/>
                    <a:pt x="504" y="0"/>
                    <a:pt x="488" y="0"/>
                  </a:cubicBezTo>
                  <a:close/>
                </a:path>
              </a:pathLst>
            </a:custGeom>
            <a:solidFill>
              <a:srgbClr val="333D0C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31" name="Google Shape;8131;p35"/>
            <p:cNvSpPr/>
            <p:nvPr/>
          </p:nvSpPr>
          <p:spPr>
            <a:xfrm>
              <a:off x="2725116" y="2457249"/>
              <a:ext cx="72777" cy="40077"/>
            </a:xfrm>
            <a:custGeom>
              <a:avLst/>
              <a:gdLst/>
              <a:ahLst/>
              <a:cxnLst/>
              <a:rect l="l" t="t" r="r" b="b"/>
              <a:pathLst>
                <a:path w="2036" h="1148" extrusionOk="0">
                  <a:moveTo>
                    <a:pt x="555" y="0"/>
                  </a:moveTo>
                  <a:cubicBezTo>
                    <a:pt x="450" y="0"/>
                    <a:pt x="341" y="31"/>
                    <a:pt x="267" y="80"/>
                  </a:cubicBezTo>
                  <a:cubicBezTo>
                    <a:pt x="134" y="147"/>
                    <a:pt x="34" y="280"/>
                    <a:pt x="34" y="380"/>
                  </a:cubicBezTo>
                  <a:cubicBezTo>
                    <a:pt x="0" y="514"/>
                    <a:pt x="0" y="680"/>
                    <a:pt x="67" y="780"/>
                  </a:cubicBezTo>
                  <a:cubicBezTo>
                    <a:pt x="134" y="914"/>
                    <a:pt x="267" y="1014"/>
                    <a:pt x="401" y="1047"/>
                  </a:cubicBezTo>
                  <a:cubicBezTo>
                    <a:pt x="768" y="1114"/>
                    <a:pt x="1135" y="1147"/>
                    <a:pt x="1502" y="1147"/>
                  </a:cubicBezTo>
                  <a:cubicBezTo>
                    <a:pt x="1635" y="1147"/>
                    <a:pt x="1768" y="1081"/>
                    <a:pt x="1868" y="981"/>
                  </a:cubicBezTo>
                  <a:cubicBezTo>
                    <a:pt x="1969" y="880"/>
                    <a:pt x="2035" y="747"/>
                    <a:pt x="2035" y="614"/>
                  </a:cubicBezTo>
                  <a:cubicBezTo>
                    <a:pt x="2035" y="480"/>
                    <a:pt x="1969" y="347"/>
                    <a:pt x="1868" y="247"/>
                  </a:cubicBezTo>
                  <a:cubicBezTo>
                    <a:pt x="1768" y="147"/>
                    <a:pt x="1635" y="113"/>
                    <a:pt x="1502" y="113"/>
                  </a:cubicBezTo>
                  <a:cubicBezTo>
                    <a:pt x="1268" y="113"/>
                    <a:pt x="1035" y="113"/>
                    <a:pt x="834" y="80"/>
                  </a:cubicBezTo>
                  <a:lnTo>
                    <a:pt x="968" y="80"/>
                  </a:lnTo>
                  <a:cubicBezTo>
                    <a:pt x="868" y="80"/>
                    <a:pt x="768" y="47"/>
                    <a:pt x="668" y="13"/>
                  </a:cubicBezTo>
                  <a:cubicBezTo>
                    <a:pt x="632" y="4"/>
                    <a:pt x="594" y="0"/>
                    <a:pt x="555" y="0"/>
                  </a:cubicBezTo>
                  <a:close/>
                </a:path>
              </a:pathLst>
            </a:custGeom>
            <a:solidFill>
              <a:srgbClr val="333D0C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32" name="Google Shape;8132;p35"/>
            <p:cNvSpPr/>
            <p:nvPr/>
          </p:nvSpPr>
          <p:spPr>
            <a:xfrm>
              <a:off x="2655948" y="2531885"/>
              <a:ext cx="79926" cy="37633"/>
            </a:xfrm>
            <a:custGeom>
              <a:avLst/>
              <a:gdLst/>
              <a:ahLst/>
              <a:cxnLst/>
              <a:rect l="l" t="t" r="r" b="b"/>
              <a:pathLst>
                <a:path w="2236" h="1078" extrusionOk="0">
                  <a:moveTo>
                    <a:pt x="784" y="0"/>
                  </a:moveTo>
                  <a:cubicBezTo>
                    <a:pt x="702" y="0"/>
                    <a:pt x="619" y="3"/>
                    <a:pt x="534" y="10"/>
                  </a:cubicBezTo>
                  <a:cubicBezTo>
                    <a:pt x="401" y="10"/>
                    <a:pt x="268" y="43"/>
                    <a:pt x="168" y="143"/>
                  </a:cubicBezTo>
                  <a:cubicBezTo>
                    <a:pt x="67" y="244"/>
                    <a:pt x="1" y="377"/>
                    <a:pt x="1" y="510"/>
                  </a:cubicBezTo>
                  <a:cubicBezTo>
                    <a:pt x="1" y="644"/>
                    <a:pt x="67" y="777"/>
                    <a:pt x="168" y="877"/>
                  </a:cubicBezTo>
                  <a:cubicBezTo>
                    <a:pt x="268" y="977"/>
                    <a:pt x="401" y="1044"/>
                    <a:pt x="534" y="1044"/>
                  </a:cubicBezTo>
                  <a:cubicBezTo>
                    <a:pt x="615" y="1037"/>
                    <a:pt x="693" y="1035"/>
                    <a:pt x="771" y="1035"/>
                  </a:cubicBezTo>
                  <a:cubicBezTo>
                    <a:pt x="1083" y="1035"/>
                    <a:pt x="1382" y="1077"/>
                    <a:pt x="1702" y="1077"/>
                  </a:cubicBezTo>
                  <a:cubicBezTo>
                    <a:pt x="1835" y="1044"/>
                    <a:pt x="1969" y="1011"/>
                    <a:pt x="2069" y="911"/>
                  </a:cubicBezTo>
                  <a:cubicBezTo>
                    <a:pt x="2169" y="811"/>
                    <a:pt x="2236" y="677"/>
                    <a:pt x="2236" y="544"/>
                  </a:cubicBezTo>
                  <a:cubicBezTo>
                    <a:pt x="2202" y="410"/>
                    <a:pt x="2169" y="277"/>
                    <a:pt x="2069" y="177"/>
                  </a:cubicBezTo>
                  <a:cubicBezTo>
                    <a:pt x="1969" y="77"/>
                    <a:pt x="1835" y="10"/>
                    <a:pt x="1702" y="10"/>
                  </a:cubicBezTo>
                  <a:cubicBezTo>
                    <a:pt x="1617" y="17"/>
                    <a:pt x="1534" y="20"/>
                    <a:pt x="1452" y="20"/>
                  </a:cubicBezTo>
                  <a:cubicBezTo>
                    <a:pt x="1227" y="20"/>
                    <a:pt x="1009" y="0"/>
                    <a:pt x="784" y="0"/>
                  </a:cubicBezTo>
                  <a:close/>
                </a:path>
              </a:pathLst>
            </a:custGeom>
            <a:solidFill>
              <a:srgbClr val="333D0C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33" name="Google Shape;8133;p35"/>
            <p:cNvSpPr/>
            <p:nvPr/>
          </p:nvSpPr>
          <p:spPr>
            <a:xfrm>
              <a:off x="2747778" y="2545744"/>
              <a:ext cx="72777" cy="38925"/>
            </a:xfrm>
            <a:custGeom>
              <a:avLst/>
              <a:gdLst/>
              <a:ahLst/>
              <a:cxnLst/>
              <a:rect l="l" t="t" r="r" b="b"/>
              <a:pathLst>
                <a:path w="2036" h="1115" extrusionOk="0">
                  <a:moveTo>
                    <a:pt x="555" y="0"/>
                  </a:moveTo>
                  <a:cubicBezTo>
                    <a:pt x="449" y="0"/>
                    <a:pt x="340" y="31"/>
                    <a:pt x="267" y="80"/>
                  </a:cubicBezTo>
                  <a:cubicBezTo>
                    <a:pt x="167" y="147"/>
                    <a:pt x="34" y="280"/>
                    <a:pt x="34" y="380"/>
                  </a:cubicBezTo>
                  <a:cubicBezTo>
                    <a:pt x="0" y="514"/>
                    <a:pt x="0" y="680"/>
                    <a:pt x="67" y="781"/>
                  </a:cubicBezTo>
                  <a:cubicBezTo>
                    <a:pt x="167" y="914"/>
                    <a:pt x="267" y="981"/>
                    <a:pt x="401" y="1014"/>
                  </a:cubicBezTo>
                  <a:cubicBezTo>
                    <a:pt x="601" y="1081"/>
                    <a:pt x="809" y="1114"/>
                    <a:pt x="1013" y="1114"/>
                  </a:cubicBezTo>
                  <a:cubicBezTo>
                    <a:pt x="1218" y="1114"/>
                    <a:pt x="1418" y="1081"/>
                    <a:pt x="1601" y="1014"/>
                  </a:cubicBezTo>
                  <a:cubicBezTo>
                    <a:pt x="1735" y="981"/>
                    <a:pt x="1868" y="914"/>
                    <a:pt x="1935" y="781"/>
                  </a:cubicBezTo>
                  <a:cubicBezTo>
                    <a:pt x="2002" y="680"/>
                    <a:pt x="2035" y="514"/>
                    <a:pt x="1968" y="380"/>
                  </a:cubicBezTo>
                  <a:cubicBezTo>
                    <a:pt x="1935" y="280"/>
                    <a:pt x="1868" y="147"/>
                    <a:pt x="1735" y="80"/>
                  </a:cubicBezTo>
                  <a:cubicBezTo>
                    <a:pt x="1637" y="31"/>
                    <a:pt x="1539" y="0"/>
                    <a:pt x="1442" y="0"/>
                  </a:cubicBezTo>
                  <a:cubicBezTo>
                    <a:pt x="1406" y="0"/>
                    <a:pt x="1370" y="4"/>
                    <a:pt x="1335" y="13"/>
                  </a:cubicBezTo>
                  <a:cubicBezTo>
                    <a:pt x="1243" y="44"/>
                    <a:pt x="1179" y="74"/>
                    <a:pt x="1092" y="79"/>
                  </a:cubicBezTo>
                  <a:lnTo>
                    <a:pt x="1092" y="79"/>
                  </a:lnTo>
                  <a:cubicBezTo>
                    <a:pt x="995" y="78"/>
                    <a:pt x="898" y="71"/>
                    <a:pt x="801" y="47"/>
                  </a:cubicBezTo>
                  <a:lnTo>
                    <a:pt x="801" y="47"/>
                  </a:lnTo>
                  <a:cubicBezTo>
                    <a:pt x="812" y="58"/>
                    <a:pt x="823" y="65"/>
                    <a:pt x="835" y="70"/>
                  </a:cubicBezTo>
                  <a:lnTo>
                    <a:pt x="835" y="70"/>
                  </a:lnTo>
                  <a:cubicBezTo>
                    <a:pt x="771" y="58"/>
                    <a:pt x="712" y="36"/>
                    <a:pt x="667" y="13"/>
                  </a:cubicBezTo>
                  <a:cubicBezTo>
                    <a:pt x="632" y="4"/>
                    <a:pt x="594" y="0"/>
                    <a:pt x="555" y="0"/>
                  </a:cubicBezTo>
                  <a:close/>
                </a:path>
              </a:pathLst>
            </a:custGeom>
            <a:solidFill>
              <a:srgbClr val="333D0C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34" name="Google Shape;8134;p35"/>
            <p:cNvSpPr/>
            <p:nvPr/>
          </p:nvSpPr>
          <p:spPr>
            <a:xfrm>
              <a:off x="2338780" y="1873110"/>
              <a:ext cx="418574" cy="874600"/>
            </a:xfrm>
            <a:custGeom>
              <a:avLst/>
              <a:gdLst/>
              <a:ahLst/>
              <a:cxnLst/>
              <a:rect l="l" t="t" r="r" b="b"/>
              <a:pathLst>
                <a:path w="11710" h="25053" extrusionOk="0">
                  <a:moveTo>
                    <a:pt x="2336" y="1"/>
                  </a:moveTo>
                  <a:cubicBezTo>
                    <a:pt x="901" y="4537"/>
                    <a:pt x="1" y="10575"/>
                    <a:pt x="1068" y="15278"/>
                  </a:cubicBezTo>
                  <a:cubicBezTo>
                    <a:pt x="1869" y="19014"/>
                    <a:pt x="5104" y="23418"/>
                    <a:pt x="8807" y="25052"/>
                  </a:cubicBezTo>
                  <a:lnTo>
                    <a:pt x="9341" y="24919"/>
                  </a:lnTo>
                  <a:cubicBezTo>
                    <a:pt x="11676" y="22517"/>
                    <a:pt x="11709" y="18047"/>
                    <a:pt x="11209" y="14845"/>
                  </a:cubicBezTo>
                  <a:cubicBezTo>
                    <a:pt x="10341" y="8774"/>
                    <a:pt x="6505" y="4204"/>
                    <a:pt x="23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35" name="Google Shape;8135;p35"/>
            <p:cNvSpPr/>
            <p:nvPr/>
          </p:nvSpPr>
          <p:spPr>
            <a:xfrm>
              <a:off x="2442763" y="2006708"/>
              <a:ext cx="256149" cy="780413"/>
            </a:xfrm>
            <a:custGeom>
              <a:avLst/>
              <a:gdLst/>
              <a:ahLst/>
              <a:cxnLst/>
              <a:rect l="l" t="t" r="r" b="b"/>
              <a:pathLst>
                <a:path w="7166" h="22355" extrusionOk="0">
                  <a:moveTo>
                    <a:pt x="643" y="0"/>
                  </a:moveTo>
                  <a:cubicBezTo>
                    <a:pt x="341" y="0"/>
                    <a:pt x="0" y="261"/>
                    <a:pt x="61" y="644"/>
                  </a:cubicBezTo>
                  <a:cubicBezTo>
                    <a:pt x="327" y="2412"/>
                    <a:pt x="1095" y="4046"/>
                    <a:pt x="1428" y="5781"/>
                  </a:cubicBezTo>
                  <a:cubicBezTo>
                    <a:pt x="1828" y="7682"/>
                    <a:pt x="2095" y="9617"/>
                    <a:pt x="2562" y="11518"/>
                  </a:cubicBezTo>
                  <a:cubicBezTo>
                    <a:pt x="2963" y="13319"/>
                    <a:pt x="3563" y="15087"/>
                    <a:pt x="4230" y="16822"/>
                  </a:cubicBezTo>
                  <a:cubicBezTo>
                    <a:pt x="4897" y="18523"/>
                    <a:pt x="5598" y="20224"/>
                    <a:pt x="6065" y="21992"/>
                  </a:cubicBezTo>
                  <a:cubicBezTo>
                    <a:pt x="6131" y="22245"/>
                    <a:pt x="6331" y="22355"/>
                    <a:pt x="6536" y="22355"/>
                  </a:cubicBezTo>
                  <a:cubicBezTo>
                    <a:pt x="6844" y="22355"/>
                    <a:pt x="7166" y="22106"/>
                    <a:pt x="7066" y="21725"/>
                  </a:cubicBezTo>
                  <a:cubicBezTo>
                    <a:pt x="6599" y="19924"/>
                    <a:pt x="5898" y="18256"/>
                    <a:pt x="5231" y="16555"/>
                  </a:cubicBezTo>
                  <a:cubicBezTo>
                    <a:pt x="4564" y="14821"/>
                    <a:pt x="3963" y="13053"/>
                    <a:pt x="3563" y="11251"/>
                  </a:cubicBezTo>
                  <a:cubicBezTo>
                    <a:pt x="3096" y="9350"/>
                    <a:pt x="2829" y="7415"/>
                    <a:pt x="2429" y="5481"/>
                  </a:cubicBezTo>
                  <a:cubicBezTo>
                    <a:pt x="2095" y="3746"/>
                    <a:pt x="1328" y="2145"/>
                    <a:pt x="1061" y="377"/>
                  </a:cubicBezTo>
                  <a:cubicBezTo>
                    <a:pt x="1022" y="112"/>
                    <a:pt x="841" y="0"/>
                    <a:pt x="6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36" name="Google Shape;8136;p35"/>
            <p:cNvSpPr/>
            <p:nvPr/>
          </p:nvSpPr>
          <p:spPr>
            <a:xfrm>
              <a:off x="2401978" y="2101313"/>
              <a:ext cx="188448" cy="129935"/>
            </a:xfrm>
            <a:custGeom>
              <a:avLst/>
              <a:gdLst/>
              <a:ahLst/>
              <a:cxnLst/>
              <a:rect l="l" t="t" r="r" b="b"/>
              <a:pathLst>
                <a:path w="5272" h="3722" extrusionOk="0">
                  <a:moveTo>
                    <a:pt x="3670" y="3204"/>
                  </a:moveTo>
                  <a:cubicBezTo>
                    <a:pt x="3661" y="3223"/>
                    <a:pt x="3651" y="3239"/>
                    <a:pt x="3643" y="3254"/>
                  </a:cubicBezTo>
                  <a:lnTo>
                    <a:pt x="3643" y="3254"/>
                  </a:lnTo>
                  <a:cubicBezTo>
                    <a:pt x="3646" y="3250"/>
                    <a:pt x="3655" y="3235"/>
                    <a:pt x="3670" y="3204"/>
                  </a:cubicBezTo>
                  <a:close/>
                  <a:moveTo>
                    <a:pt x="4698" y="1"/>
                  </a:moveTo>
                  <a:cubicBezTo>
                    <a:pt x="4513" y="1"/>
                    <a:pt x="4325" y="82"/>
                    <a:pt x="4237" y="235"/>
                  </a:cubicBezTo>
                  <a:cubicBezTo>
                    <a:pt x="3901" y="1012"/>
                    <a:pt x="3283" y="1668"/>
                    <a:pt x="2883" y="2406"/>
                  </a:cubicBezTo>
                  <a:lnTo>
                    <a:pt x="2883" y="2406"/>
                  </a:lnTo>
                  <a:cubicBezTo>
                    <a:pt x="2223" y="1971"/>
                    <a:pt x="1506" y="1629"/>
                    <a:pt x="868" y="1169"/>
                  </a:cubicBezTo>
                  <a:cubicBezTo>
                    <a:pt x="794" y="1117"/>
                    <a:pt x="707" y="1094"/>
                    <a:pt x="618" y="1094"/>
                  </a:cubicBezTo>
                  <a:cubicBezTo>
                    <a:pt x="425" y="1094"/>
                    <a:pt x="225" y="1199"/>
                    <a:pt x="134" y="1336"/>
                  </a:cubicBezTo>
                  <a:cubicBezTo>
                    <a:pt x="1" y="1603"/>
                    <a:pt x="101" y="1903"/>
                    <a:pt x="334" y="2070"/>
                  </a:cubicBezTo>
                  <a:cubicBezTo>
                    <a:pt x="1101" y="2637"/>
                    <a:pt x="2002" y="2971"/>
                    <a:pt x="2736" y="3571"/>
                  </a:cubicBezTo>
                  <a:cubicBezTo>
                    <a:pt x="2851" y="3673"/>
                    <a:pt x="2986" y="3722"/>
                    <a:pt x="3116" y="3722"/>
                  </a:cubicBezTo>
                  <a:cubicBezTo>
                    <a:pt x="3325" y="3722"/>
                    <a:pt x="3521" y="3597"/>
                    <a:pt x="3603" y="3371"/>
                  </a:cubicBezTo>
                  <a:cubicBezTo>
                    <a:pt x="3603" y="3323"/>
                    <a:pt x="3621" y="3292"/>
                    <a:pt x="3643" y="3254"/>
                  </a:cubicBezTo>
                  <a:lnTo>
                    <a:pt x="3643" y="3254"/>
                  </a:lnTo>
                  <a:cubicBezTo>
                    <a:pt x="3642" y="3255"/>
                    <a:pt x="3641" y="3255"/>
                    <a:pt x="3641" y="3255"/>
                  </a:cubicBezTo>
                  <a:cubicBezTo>
                    <a:pt x="3635" y="3255"/>
                    <a:pt x="3670" y="3162"/>
                    <a:pt x="3670" y="3137"/>
                  </a:cubicBezTo>
                  <a:cubicBezTo>
                    <a:pt x="3737" y="3037"/>
                    <a:pt x="3803" y="2904"/>
                    <a:pt x="3870" y="2804"/>
                  </a:cubicBezTo>
                  <a:cubicBezTo>
                    <a:pt x="4004" y="2570"/>
                    <a:pt x="4170" y="2337"/>
                    <a:pt x="4337" y="2103"/>
                  </a:cubicBezTo>
                  <a:cubicBezTo>
                    <a:pt x="4604" y="1670"/>
                    <a:pt x="4938" y="1236"/>
                    <a:pt x="5138" y="769"/>
                  </a:cubicBezTo>
                  <a:cubicBezTo>
                    <a:pt x="5271" y="502"/>
                    <a:pt x="5238" y="202"/>
                    <a:pt x="4971" y="69"/>
                  </a:cubicBezTo>
                  <a:cubicBezTo>
                    <a:pt x="4891" y="23"/>
                    <a:pt x="4795" y="1"/>
                    <a:pt x="469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37" name="Google Shape;8137;p35"/>
            <p:cNvSpPr/>
            <p:nvPr/>
          </p:nvSpPr>
          <p:spPr>
            <a:xfrm>
              <a:off x="2401978" y="2220144"/>
              <a:ext cx="224193" cy="151300"/>
            </a:xfrm>
            <a:custGeom>
              <a:avLst/>
              <a:gdLst/>
              <a:ahLst/>
              <a:cxnLst/>
              <a:rect l="l" t="t" r="r" b="b"/>
              <a:pathLst>
                <a:path w="6272" h="4334" extrusionOk="0">
                  <a:moveTo>
                    <a:pt x="5708" y="0"/>
                  </a:moveTo>
                  <a:cubicBezTo>
                    <a:pt x="5523" y="0"/>
                    <a:pt x="5338" y="89"/>
                    <a:pt x="5271" y="267"/>
                  </a:cubicBezTo>
                  <a:cubicBezTo>
                    <a:pt x="4825" y="1185"/>
                    <a:pt x="4132" y="1980"/>
                    <a:pt x="3694" y="2894"/>
                  </a:cubicBezTo>
                  <a:lnTo>
                    <a:pt x="3694" y="2894"/>
                  </a:lnTo>
                  <a:cubicBezTo>
                    <a:pt x="3379" y="2636"/>
                    <a:pt x="3030" y="2425"/>
                    <a:pt x="2669" y="2235"/>
                  </a:cubicBezTo>
                  <a:cubicBezTo>
                    <a:pt x="2035" y="1968"/>
                    <a:pt x="1402" y="1735"/>
                    <a:pt x="868" y="1368"/>
                  </a:cubicBezTo>
                  <a:cubicBezTo>
                    <a:pt x="796" y="1316"/>
                    <a:pt x="711" y="1293"/>
                    <a:pt x="623" y="1293"/>
                  </a:cubicBezTo>
                  <a:cubicBezTo>
                    <a:pt x="430" y="1293"/>
                    <a:pt x="226" y="1407"/>
                    <a:pt x="134" y="1568"/>
                  </a:cubicBezTo>
                  <a:cubicBezTo>
                    <a:pt x="1" y="1802"/>
                    <a:pt x="101" y="2102"/>
                    <a:pt x="334" y="2269"/>
                  </a:cubicBezTo>
                  <a:cubicBezTo>
                    <a:pt x="835" y="2602"/>
                    <a:pt x="1435" y="2836"/>
                    <a:pt x="2002" y="3103"/>
                  </a:cubicBezTo>
                  <a:cubicBezTo>
                    <a:pt x="2536" y="3336"/>
                    <a:pt x="3103" y="3603"/>
                    <a:pt x="3470" y="4070"/>
                  </a:cubicBezTo>
                  <a:cubicBezTo>
                    <a:pt x="3580" y="4242"/>
                    <a:pt x="3763" y="4334"/>
                    <a:pt x="3940" y="4334"/>
                  </a:cubicBezTo>
                  <a:cubicBezTo>
                    <a:pt x="4141" y="4334"/>
                    <a:pt x="4333" y="4217"/>
                    <a:pt x="4404" y="3970"/>
                  </a:cubicBezTo>
                  <a:cubicBezTo>
                    <a:pt x="4704" y="2769"/>
                    <a:pt x="5638" y="1868"/>
                    <a:pt x="6172" y="768"/>
                  </a:cubicBezTo>
                  <a:cubicBezTo>
                    <a:pt x="6272" y="534"/>
                    <a:pt x="6238" y="200"/>
                    <a:pt x="5972" y="67"/>
                  </a:cubicBezTo>
                  <a:cubicBezTo>
                    <a:pt x="5894" y="23"/>
                    <a:pt x="5801" y="0"/>
                    <a:pt x="57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38" name="Google Shape;8138;p35"/>
            <p:cNvSpPr/>
            <p:nvPr/>
          </p:nvSpPr>
          <p:spPr>
            <a:xfrm>
              <a:off x="2441333" y="2366938"/>
              <a:ext cx="232021" cy="144353"/>
            </a:xfrm>
            <a:custGeom>
              <a:avLst/>
              <a:gdLst/>
              <a:ahLst/>
              <a:cxnLst/>
              <a:rect l="l" t="t" r="r" b="b"/>
              <a:pathLst>
                <a:path w="6491" h="4135" extrusionOk="0">
                  <a:moveTo>
                    <a:pt x="5782" y="1"/>
                  </a:moveTo>
                  <a:cubicBezTo>
                    <a:pt x="5618" y="1"/>
                    <a:pt x="5452" y="78"/>
                    <a:pt x="5338" y="265"/>
                  </a:cubicBezTo>
                  <a:cubicBezTo>
                    <a:pt x="4821" y="1155"/>
                    <a:pt x="4181" y="1971"/>
                    <a:pt x="3672" y="2903"/>
                  </a:cubicBezTo>
                  <a:lnTo>
                    <a:pt x="3672" y="2903"/>
                  </a:lnTo>
                  <a:cubicBezTo>
                    <a:pt x="2723" y="2413"/>
                    <a:pt x="1747" y="1962"/>
                    <a:pt x="868" y="1366"/>
                  </a:cubicBezTo>
                  <a:cubicBezTo>
                    <a:pt x="795" y="1314"/>
                    <a:pt x="710" y="1291"/>
                    <a:pt x="623" y="1291"/>
                  </a:cubicBezTo>
                  <a:cubicBezTo>
                    <a:pt x="429" y="1291"/>
                    <a:pt x="226" y="1405"/>
                    <a:pt x="134" y="1566"/>
                  </a:cubicBezTo>
                  <a:cubicBezTo>
                    <a:pt x="0" y="1800"/>
                    <a:pt x="101" y="2100"/>
                    <a:pt x="334" y="2267"/>
                  </a:cubicBezTo>
                  <a:cubicBezTo>
                    <a:pt x="1368" y="3000"/>
                    <a:pt x="2536" y="3467"/>
                    <a:pt x="3636" y="4068"/>
                  </a:cubicBezTo>
                  <a:cubicBezTo>
                    <a:pt x="3714" y="4112"/>
                    <a:pt x="3807" y="4135"/>
                    <a:pt x="3900" y="4135"/>
                  </a:cubicBezTo>
                  <a:cubicBezTo>
                    <a:pt x="4085" y="4135"/>
                    <a:pt x="4270" y="4046"/>
                    <a:pt x="4337" y="3868"/>
                  </a:cubicBezTo>
                  <a:cubicBezTo>
                    <a:pt x="4871" y="2767"/>
                    <a:pt x="5638" y="1833"/>
                    <a:pt x="6238" y="766"/>
                  </a:cubicBezTo>
                  <a:cubicBezTo>
                    <a:pt x="6491" y="375"/>
                    <a:pt x="6143" y="1"/>
                    <a:pt x="578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39" name="Google Shape;8139;p35"/>
            <p:cNvSpPr/>
            <p:nvPr/>
          </p:nvSpPr>
          <p:spPr>
            <a:xfrm>
              <a:off x="2067258" y="2242870"/>
              <a:ext cx="1102626" cy="1111534"/>
            </a:xfrm>
            <a:custGeom>
              <a:avLst/>
              <a:gdLst/>
              <a:ahLst/>
              <a:cxnLst/>
              <a:rect l="l" t="t" r="r" b="b"/>
              <a:pathLst>
                <a:path w="30847" h="31840" extrusionOk="0">
                  <a:moveTo>
                    <a:pt x="25630" y="0"/>
                  </a:moveTo>
                  <a:cubicBezTo>
                    <a:pt x="21926" y="0"/>
                    <a:pt x="16870" y="5216"/>
                    <a:pt x="16870" y="13826"/>
                  </a:cubicBezTo>
                  <a:cubicBezTo>
                    <a:pt x="14910" y="10687"/>
                    <a:pt x="8518" y="6216"/>
                    <a:pt x="4252" y="6216"/>
                  </a:cubicBezTo>
                  <a:cubicBezTo>
                    <a:pt x="1765" y="6216"/>
                    <a:pt x="0" y="7736"/>
                    <a:pt x="258" y="11925"/>
                  </a:cubicBezTo>
                  <a:cubicBezTo>
                    <a:pt x="492" y="16895"/>
                    <a:pt x="5729" y="21632"/>
                    <a:pt x="9498" y="24234"/>
                  </a:cubicBezTo>
                  <a:cubicBezTo>
                    <a:pt x="12834" y="26602"/>
                    <a:pt x="17571" y="29971"/>
                    <a:pt x="22074" y="31839"/>
                  </a:cubicBezTo>
                  <a:cubicBezTo>
                    <a:pt x="25376" y="25435"/>
                    <a:pt x="28712" y="18563"/>
                    <a:pt x="30146" y="11458"/>
                  </a:cubicBezTo>
                  <a:cubicBezTo>
                    <a:pt x="30847" y="8122"/>
                    <a:pt x="30847" y="2685"/>
                    <a:pt x="27511" y="550"/>
                  </a:cubicBezTo>
                  <a:cubicBezTo>
                    <a:pt x="26958" y="180"/>
                    <a:pt x="26317" y="0"/>
                    <a:pt x="256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40" name="Google Shape;8140;p35"/>
            <p:cNvSpPr/>
            <p:nvPr/>
          </p:nvSpPr>
          <p:spPr>
            <a:xfrm>
              <a:off x="2130836" y="2287793"/>
              <a:ext cx="992067" cy="1003802"/>
            </a:xfrm>
            <a:custGeom>
              <a:avLst/>
              <a:gdLst/>
              <a:ahLst/>
              <a:cxnLst/>
              <a:rect l="l" t="t" r="r" b="b"/>
              <a:pathLst>
                <a:path w="27754" h="28754" extrusionOk="0">
                  <a:moveTo>
                    <a:pt x="23896" y="1043"/>
                  </a:moveTo>
                  <a:cubicBezTo>
                    <a:pt x="24208" y="1043"/>
                    <a:pt x="24521" y="1116"/>
                    <a:pt x="24818" y="1282"/>
                  </a:cubicBezTo>
                  <a:cubicBezTo>
                    <a:pt x="26219" y="2083"/>
                    <a:pt x="26586" y="4251"/>
                    <a:pt x="26686" y="5685"/>
                  </a:cubicBezTo>
                  <a:cubicBezTo>
                    <a:pt x="26819" y="7720"/>
                    <a:pt x="26452" y="9655"/>
                    <a:pt x="25985" y="11590"/>
                  </a:cubicBezTo>
                  <a:cubicBezTo>
                    <a:pt x="24590" y="17169"/>
                    <a:pt x="22155" y="22433"/>
                    <a:pt x="19568" y="27565"/>
                  </a:cubicBezTo>
                  <a:lnTo>
                    <a:pt x="19568" y="27565"/>
                  </a:lnTo>
                  <a:cubicBezTo>
                    <a:pt x="15887" y="25726"/>
                    <a:pt x="12530" y="23330"/>
                    <a:pt x="9173" y="20996"/>
                  </a:cubicBezTo>
                  <a:cubicBezTo>
                    <a:pt x="7405" y="19729"/>
                    <a:pt x="5737" y="18328"/>
                    <a:pt x="4270" y="16693"/>
                  </a:cubicBezTo>
                  <a:cubicBezTo>
                    <a:pt x="2969" y="15259"/>
                    <a:pt x="1768" y="13558"/>
                    <a:pt x="1268" y="11656"/>
                  </a:cubicBezTo>
                  <a:cubicBezTo>
                    <a:pt x="1034" y="10622"/>
                    <a:pt x="967" y="9421"/>
                    <a:pt x="1268" y="8421"/>
                  </a:cubicBezTo>
                  <a:cubicBezTo>
                    <a:pt x="1465" y="7599"/>
                    <a:pt x="1921" y="7328"/>
                    <a:pt x="2765" y="7288"/>
                  </a:cubicBezTo>
                  <a:lnTo>
                    <a:pt x="2765" y="7288"/>
                  </a:lnTo>
                  <a:cubicBezTo>
                    <a:pt x="2790" y="7292"/>
                    <a:pt x="2816" y="7294"/>
                    <a:pt x="2843" y="7294"/>
                  </a:cubicBezTo>
                  <a:cubicBezTo>
                    <a:pt x="2873" y="7294"/>
                    <a:pt x="2904" y="7291"/>
                    <a:pt x="2935" y="7287"/>
                  </a:cubicBezTo>
                  <a:cubicBezTo>
                    <a:pt x="3111" y="7258"/>
                    <a:pt x="3288" y="7245"/>
                    <a:pt x="3467" y="7245"/>
                  </a:cubicBezTo>
                  <a:cubicBezTo>
                    <a:pt x="4338" y="7245"/>
                    <a:pt x="5229" y="7555"/>
                    <a:pt x="6004" y="7887"/>
                  </a:cubicBezTo>
                  <a:cubicBezTo>
                    <a:pt x="7239" y="8454"/>
                    <a:pt x="8406" y="9221"/>
                    <a:pt x="9507" y="10022"/>
                  </a:cubicBezTo>
                  <a:cubicBezTo>
                    <a:pt x="11508" y="11523"/>
                    <a:pt x="13343" y="13257"/>
                    <a:pt x="15077" y="15059"/>
                  </a:cubicBezTo>
                  <a:cubicBezTo>
                    <a:pt x="15444" y="15426"/>
                    <a:pt x="15811" y="15826"/>
                    <a:pt x="16178" y="16226"/>
                  </a:cubicBezTo>
                  <a:cubicBezTo>
                    <a:pt x="16262" y="16322"/>
                    <a:pt x="16390" y="16367"/>
                    <a:pt x="16522" y="16367"/>
                  </a:cubicBezTo>
                  <a:cubicBezTo>
                    <a:pt x="16756" y="16367"/>
                    <a:pt x="17003" y="16227"/>
                    <a:pt x="17046" y="15993"/>
                  </a:cubicBezTo>
                  <a:cubicBezTo>
                    <a:pt x="17246" y="14592"/>
                    <a:pt x="17546" y="13191"/>
                    <a:pt x="17879" y="11790"/>
                  </a:cubicBezTo>
                  <a:cubicBezTo>
                    <a:pt x="18513" y="9221"/>
                    <a:pt x="19214" y="6619"/>
                    <a:pt x="20448" y="4251"/>
                  </a:cubicBezTo>
                  <a:cubicBezTo>
                    <a:pt x="20915" y="3317"/>
                    <a:pt x="21482" y="2350"/>
                    <a:pt x="22316" y="1649"/>
                  </a:cubicBezTo>
                  <a:cubicBezTo>
                    <a:pt x="22767" y="1284"/>
                    <a:pt x="23330" y="1043"/>
                    <a:pt x="23896" y="1043"/>
                  </a:cubicBezTo>
                  <a:close/>
                  <a:moveTo>
                    <a:pt x="23801" y="0"/>
                  </a:moveTo>
                  <a:cubicBezTo>
                    <a:pt x="23461" y="0"/>
                    <a:pt x="23117" y="58"/>
                    <a:pt x="22783" y="181"/>
                  </a:cubicBezTo>
                  <a:cubicBezTo>
                    <a:pt x="21716" y="582"/>
                    <a:pt x="20948" y="1449"/>
                    <a:pt x="20348" y="2383"/>
                  </a:cubicBezTo>
                  <a:cubicBezTo>
                    <a:pt x="18780" y="4651"/>
                    <a:pt x="17946" y="7453"/>
                    <a:pt x="17246" y="10089"/>
                  </a:cubicBezTo>
                  <a:cubicBezTo>
                    <a:pt x="16833" y="11601"/>
                    <a:pt x="16489" y="13159"/>
                    <a:pt x="16212" y="14724"/>
                  </a:cubicBezTo>
                  <a:lnTo>
                    <a:pt x="16212" y="14724"/>
                  </a:lnTo>
                  <a:cubicBezTo>
                    <a:pt x="15354" y="13804"/>
                    <a:pt x="14459" y="12920"/>
                    <a:pt x="13543" y="12057"/>
                  </a:cubicBezTo>
                  <a:cubicBezTo>
                    <a:pt x="11475" y="10155"/>
                    <a:pt x="9173" y="8221"/>
                    <a:pt x="6571" y="7020"/>
                  </a:cubicBezTo>
                  <a:cubicBezTo>
                    <a:pt x="5557" y="6554"/>
                    <a:pt x="4475" y="6200"/>
                    <a:pt x="3381" y="6200"/>
                  </a:cubicBezTo>
                  <a:cubicBezTo>
                    <a:pt x="3144" y="6200"/>
                    <a:pt x="2906" y="6217"/>
                    <a:pt x="2669" y="6252"/>
                  </a:cubicBezTo>
                  <a:cubicBezTo>
                    <a:pt x="2654" y="6255"/>
                    <a:pt x="2640" y="6259"/>
                    <a:pt x="2626" y="6263"/>
                  </a:cubicBezTo>
                  <a:lnTo>
                    <a:pt x="2626" y="6263"/>
                  </a:lnTo>
                  <a:cubicBezTo>
                    <a:pt x="1948" y="6310"/>
                    <a:pt x="1264" y="6465"/>
                    <a:pt x="834" y="6986"/>
                  </a:cubicBezTo>
                  <a:cubicBezTo>
                    <a:pt x="200" y="7687"/>
                    <a:pt x="100" y="8754"/>
                    <a:pt x="67" y="9655"/>
                  </a:cubicBezTo>
                  <a:cubicBezTo>
                    <a:pt x="0" y="11823"/>
                    <a:pt x="801" y="13791"/>
                    <a:pt x="2035" y="15559"/>
                  </a:cubicBezTo>
                  <a:cubicBezTo>
                    <a:pt x="4637" y="19228"/>
                    <a:pt x="8439" y="21797"/>
                    <a:pt x="12075" y="24265"/>
                  </a:cubicBezTo>
                  <a:cubicBezTo>
                    <a:pt x="14477" y="25900"/>
                    <a:pt x="16912" y="27434"/>
                    <a:pt x="19514" y="28702"/>
                  </a:cubicBezTo>
                  <a:cubicBezTo>
                    <a:pt x="19603" y="28735"/>
                    <a:pt x="19699" y="28754"/>
                    <a:pt x="19793" y="28754"/>
                  </a:cubicBezTo>
                  <a:cubicBezTo>
                    <a:pt x="19981" y="28754"/>
                    <a:pt x="20159" y="28680"/>
                    <a:pt x="20248" y="28502"/>
                  </a:cubicBezTo>
                  <a:cubicBezTo>
                    <a:pt x="22750" y="23598"/>
                    <a:pt x="25151" y="18528"/>
                    <a:pt x="26619" y="13191"/>
                  </a:cubicBezTo>
                  <a:cubicBezTo>
                    <a:pt x="27219" y="11023"/>
                    <a:pt x="27753" y="8821"/>
                    <a:pt x="27753" y="6586"/>
                  </a:cubicBezTo>
                  <a:cubicBezTo>
                    <a:pt x="27753" y="4751"/>
                    <a:pt x="27486" y="2683"/>
                    <a:pt x="26285" y="1216"/>
                  </a:cubicBezTo>
                  <a:cubicBezTo>
                    <a:pt x="25671" y="454"/>
                    <a:pt x="24750" y="0"/>
                    <a:pt x="238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41" name="Google Shape;8141;p35"/>
            <p:cNvSpPr/>
            <p:nvPr/>
          </p:nvSpPr>
          <p:spPr>
            <a:xfrm>
              <a:off x="2236262" y="2399474"/>
              <a:ext cx="770269" cy="744142"/>
            </a:xfrm>
            <a:custGeom>
              <a:avLst/>
              <a:gdLst/>
              <a:ahLst/>
              <a:cxnLst/>
              <a:rect l="l" t="t" r="r" b="b"/>
              <a:pathLst>
                <a:path w="21549" h="21316" extrusionOk="0">
                  <a:moveTo>
                    <a:pt x="20548" y="0"/>
                  </a:moveTo>
                  <a:cubicBezTo>
                    <a:pt x="20214" y="267"/>
                    <a:pt x="18914" y="1468"/>
                    <a:pt x="17446" y="6405"/>
                  </a:cubicBezTo>
                  <a:cubicBezTo>
                    <a:pt x="16445" y="9741"/>
                    <a:pt x="14344" y="17346"/>
                    <a:pt x="14344" y="17346"/>
                  </a:cubicBezTo>
                  <a:cubicBezTo>
                    <a:pt x="14344" y="17346"/>
                    <a:pt x="3187" y="6158"/>
                    <a:pt x="329" y="6158"/>
                  </a:cubicBezTo>
                  <a:cubicBezTo>
                    <a:pt x="271" y="6158"/>
                    <a:pt x="217" y="6162"/>
                    <a:pt x="167" y="6171"/>
                  </a:cubicBezTo>
                  <a:lnTo>
                    <a:pt x="33" y="6171"/>
                  </a:lnTo>
                  <a:cubicBezTo>
                    <a:pt x="0" y="6405"/>
                    <a:pt x="0" y="6738"/>
                    <a:pt x="33" y="7139"/>
                  </a:cubicBezTo>
                  <a:lnTo>
                    <a:pt x="33" y="7205"/>
                  </a:lnTo>
                  <a:cubicBezTo>
                    <a:pt x="133" y="9540"/>
                    <a:pt x="3136" y="13176"/>
                    <a:pt x="7339" y="16045"/>
                  </a:cubicBezTo>
                  <a:lnTo>
                    <a:pt x="7405" y="16078"/>
                  </a:lnTo>
                  <a:cubicBezTo>
                    <a:pt x="9340" y="17479"/>
                    <a:pt x="12309" y="19581"/>
                    <a:pt x="15344" y="21316"/>
                  </a:cubicBezTo>
                  <a:cubicBezTo>
                    <a:pt x="17646" y="16612"/>
                    <a:pt x="19948" y="11308"/>
                    <a:pt x="20982" y="6071"/>
                  </a:cubicBezTo>
                  <a:lnTo>
                    <a:pt x="20982" y="6038"/>
                  </a:lnTo>
                  <a:cubicBezTo>
                    <a:pt x="21549" y="3436"/>
                    <a:pt x="21215" y="834"/>
                    <a:pt x="205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42" name="Google Shape;8142;p35"/>
            <p:cNvSpPr/>
            <p:nvPr/>
          </p:nvSpPr>
          <p:spPr>
            <a:xfrm>
              <a:off x="593177" y="1691578"/>
              <a:ext cx="301786" cy="255646"/>
            </a:xfrm>
            <a:custGeom>
              <a:avLst/>
              <a:gdLst/>
              <a:ahLst/>
              <a:cxnLst/>
              <a:rect l="l" t="t" r="r" b="b"/>
              <a:pathLst>
                <a:path w="4937" h="4282" extrusionOk="0">
                  <a:moveTo>
                    <a:pt x="3486" y="1"/>
                  </a:moveTo>
                  <a:cubicBezTo>
                    <a:pt x="3388" y="1"/>
                    <a:pt x="3282" y="18"/>
                    <a:pt x="3169" y="54"/>
                  </a:cubicBezTo>
                  <a:cubicBezTo>
                    <a:pt x="2335" y="288"/>
                    <a:pt x="2602" y="1422"/>
                    <a:pt x="2802" y="2022"/>
                  </a:cubicBezTo>
                  <a:cubicBezTo>
                    <a:pt x="2835" y="2156"/>
                    <a:pt x="2869" y="2289"/>
                    <a:pt x="2902" y="2389"/>
                  </a:cubicBezTo>
                  <a:cubicBezTo>
                    <a:pt x="2769" y="2322"/>
                    <a:pt x="2635" y="2222"/>
                    <a:pt x="2468" y="2122"/>
                  </a:cubicBezTo>
                  <a:cubicBezTo>
                    <a:pt x="2139" y="1937"/>
                    <a:pt x="1618" y="1675"/>
                    <a:pt x="1166" y="1675"/>
                  </a:cubicBezTo>
                  <a:cubicBezTo>
                    <a:pt x="886" y="1675"/>
                    <a:pt x="633" y="1775"/>
                    <a:pt x="467" y="2056"/>
                  </a:cubicBezTo>
                  <a:cubicBezTo>
                    <a:pt x="0" y="2923"/>
                    <a:pt x="901" y="3523"/>
                    <a:pt x="1601" y="3790"/>
                  </a:cubicBezTo>
                  <a:cubicBezTo>
                    <a:pt x="2162" y="4004"/>
                    <a:pt x="3384" y="4281"/>
                    <a:pt x="4072" y="4281"/>
                  </a:cubicBezTo>
                  <a:cubicBezTo>
                    <a:pt x="4244" y="4281"/>
                    <a:pt x="4383" y="4264"/>
                    <a:pt x="4470" y="4224"/>
                  </a:cubicBezTo>
                  <a:cubicBezTo>
                    <a:pt x="4937" y="4024"/>
                    <a:pt x="4737" y="2389"/>
                    <a:pt x="4603" y="1522"/>
                  </a:cubicBezTo>
                  <a:cubicBezTo>
                    <a:pt x="4515" y="877"/>
                    <a:pt x="4196" y="1"/>
                    <a:pt x="34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43" name="Google Shape;8143;p35"/>
            <p:cNvSpPr/>
            <p:nvPr/>
          </p:nvSpPr>
          <p:spPr>
            <a:xfrm>
              <a:off x="1500675" y="4204177"/>
              <a:ext cx="301798" cy="200829"/>
            </a:xfrm>
            <a:custGeom>
              <a:avLst/>
              <a:gdLst/>
              <a:ahLst/>
              <a:cxnLst/>
              <a:rect l="l" t="t" r="r" b="b"/>
              <a:pathLst>
                <a:path w="4938" h="4576" extrusionOk="0">
                  <a:moveTo>
                    <a:pt x="1067" y="1"/>
                  </a:moveTo>
                  <a:cubicBezTo>
                    <a:pt x="1035" y="1"/>
                    <a:pt x="1002" y="3"/>
                    <a:pt x="968" y="7"/>
                  </a:cubicBezTo>
                  <a:cubicBezTo>
                    <a:pt x="1" y="107"/>
                    <a:pt x="34" y="1208"/>
                    <a:pt x="201" y="1908"/>
                  </a:cubicBezTo>
                  <a:cubicBezTo>
                    <a:pt x="401" y="2642"/>
                    <a:pt x="1102" y="4310"/>
                    <a:pt x="1535" y="4544"/>
                  </a:cubicBezTo>
                  <a:cubicBezTo>
                    <a:pt x="1576" y="4565"/>
                    <a:pt x="1623" y="4576"/>
                    <a:pt x="1676" y="4576"/>
                  </a:cubicBezTo>
                  <a:cubicBezTo>
                    <a:pt x="2189" y="4576"/>
                    <a:pt x="3229" y="3620"/>
                    <a:pt x="3804" y="3076"/>
                  </a:cubicBezTo>
                  <a:cubicBezTo>
                    <a:pt x="4337" y="2576"/>
                    <a:pt x="4938" y="1642"/>
                    <a:pt x="4171" y="1041"/>
                  </a:cubicBezTo>
                  <a:cubicBezTo>
                    <a:pt x="4023" y="923"/>
                    <a:pt x="3869" y="873"/>
                    <a:pt x="3714" y="873"/>
                  </a:cubicBezTo>
                  <a:cubicBezTo>
                    <a:pt x="3170" y="873"/>
                    <a:pt x="2622" y="1485"/>
                    <a:pt x="2336" y="1875"/>
                  </a:cubicBezTo>
                  <a:cubicBezTo>
                    <a:pt x="2269" y="1975"/>
                    <a:pt x="2169" y="2109"/>
                    <a:pt x="2102" y="2209"/>
                  </a:cubicBezTo>
                  <a:cubicBezTo>
                    <a:pt x="2102" y="2042"/>
                    <a:pt x="2069" y="1842"/>
                    <a:pt x="2069" y="1708"/>
                  </a:cubicBezTo>
                  <a:cubicBezTo>
                    <a:pt x="2005" y="1100"/>
                    <a:pt x="1818" y="1"/>
                    <a:pt x="106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44" name="Google Shape;8144;p35"/>
            <p:cNvSpPr/>
            <p:nvPr/>
          </p:nvSpPr>
          <p:spPr>
            <a:xfrm>
              <a:off x="4099900" y="2065875"/>
              <a:ext cx="198656" cy="132178"/>
            </a:xfrm>
            <a:custGeom>
              <a:avLst/>
              <a:gdLst/>
              <a:ahLst/>
              <a:cxnLst/>
              <a:rect l="l" t="t" r="r" b="b"/>
              <a:pathLst>
                <a:path w="4938" h="4576" extrusionOk="0">
                  <a:moveTo>
                    <a:pt x="1067" y="1"/>
                  </a:moveTo>
                  <a:cubicBezTo>
                    <a:pt x="1035" y="1"/>
                    <a:pt x="1002" y="3"/>
                    <a:pt x="968" y="7"/>
                  </a:cubicBezTo>
                  <a:cubicBezTo>
                    <a:pt x="1" y="107"/>
                    <a:pt x="34" y="1208"/>
                    <a:pt x="201" y="1908"/>
                  </a:cubicBezTo>
                  <a:cubicBezTo>
                    <a:pt x="401" y="2642"/>
                    <a:pt x="1102" y="4310"/>
                    <a:pt x="1535" y="4544"/>
                  </a:cubicBezTo>
                  <a:cubicBezTo>
                    <a:pt x="1576" y="4565"/>
                    <a:pt x="1623" y="4576"/>
                    <a:pt x="1676" y="4576"/>
                  </a:cubicBezTo>
                  <a:cubicBezTo>
                    <a:pt x="2189" y="4576"/>
                    <a:pt x="3229" y="3620"/>
                    <a:pt x="3804" y="3076"/>
                  </a:cubicBezTo>
                  <a:cubicBezTo>
                    <a:pt x="4337" y="2576"/>
                    <a:pt x="4938" y="1642"/>
                    <a:pt x="4171" y="1041"/>
                  </a:cubicBezTo>
                  <a:cubicBezTo>
                    <a:pt x="4023" y="923"/>
                    <a:pt x="3869" y="873"/>
                    <a:pt x="3714" y="873"/>
                  </a:cubicBezTo>
                  <a:cubicBezTo>
                    <a:pt x="3170" y="873"/>
                    <a:pt x="2622" y="1485"/>
                    <a:pt x="2336" y="1875"/>
                  </a:cubicBezTo>
                  <a:cubicBezTo>
                    <a:pt x="2269" y="1975"/>
                    <a:pt x="2169" y="2109"/>
                    <a:pt x="2102" y="2209"/>
                  </a:cubicBezTo>
                  <a:cubicBezTo>
                    <a:pt x="2102" y="2042"/>
                    <a:pt x="2069" y="1842"/>
                    <a:pt x="2069" y="1708"/>
                  </a:cubicBezTo>
                  <a:cubicBezTo>
                    <a:pt x="2005" y="1100"/>
                    <a:pt x="1818" y="1"/>
                    <a:pt x="106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</p:grpSp>
      <p:sp>
        <p:nvSpPr>
          <p:cNvPr id="198" name="TextBox 197">
            <a:extLst>
              <a:ext uri="{FF2B5EF4-FFF2-40B4-BE49-F238E27FC236}">
                <a16:creationId xmlns:a16="http://schemas.microsoft.com/office/drawing/2014/main" id="{3D0A4E2D-96CC-DF27-A756-6E016A3BC03E}"/>
              </a:ext>
            </a:extLst>
          </p:cNvPr>
          <p:cNvSpPr txBox="1"/>
          <p:nvPr/>
        </p:nvSpPr>
        <p:spPr>
          <a:xfrm>
            <a:off x="5870127" y="2405160"/>
            <a:ext cx="59398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70C0"/>
                </a:solidFill>
              </a:rPr>
              <a:t>EM CẦN NHỚ NHỮNG GÌ CHO BÀI HỌC HÔM NAY?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7DFDFC6-9962-9C70-E972-BCD6759F75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22184" y="4159072"/>
            <a:ext cx="3156270" cy="2682829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Reforestation Project Proposal  by Slidesgo">
  <a:themeElements>
    <a:clrScheme name="Simple Light">
      <a:dk1>
        <a:srgbClr val="841F00"/>
      </a:dk1>
      <a:lt1>
        <a:srgbClr val="FFFBEE"/>
      </a:lt1>
      <a:dk2>
        <a:srgbClr val="D6EDE4"/>
      </a:dk2>
      <a:lt2>
        <a:srgbClr val="83C4AD"/>
      </a:lt2>
      <a:accent1>
        <a:srgbClr val="1F684C"/>
      </a:accent1>
      <a:accent2>
        <a:srgbClr val="000000"/>
      </a:accent2>
      <a:accent3>
        <a:srgbClr val="FBDEAC"/>
      </a:accent3>
      <a:accent4>
        <a:srgbClr val="EBC177"/>
      </a:accent4>
      <a:accent5>
        <a:srgbClr val="C67A00"/>
      </a:accent5>
      <a:accent6>
        <a:srgbClr val="C43300"/>
      </a:accent6>
      <a:hlink>
        <a:srgbClr val="9F512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477</TotalTime>
  <Words>206</Words>
  <Application>Microsoft Office PowerPoint</Application>
  <PresentationFormat>Custom</PresentationFormat>
  <Paragraphs>20</Paragraphs>
  <Slides>10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Nunito</vt:lpstr>
      <vt:lpstr>Arial</vt:lpstr>
      <vt:lpstr>Chewy</vt:lpstr>
      <vt:lpstr>Montserrat</vt:lpstr>
      <vt:lpstr>Inconsolata</vt:lpstr>
      <vt:lpstr>Reforestation Project Proposal  by Slidesgo</vt:lpstr>
      <vt:lpstr>PowerPoint Presentation</vt:lpstr>
      <vt:lpstr>TIẾNG VIỆT 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Reforestation Project Proposal</dc:title>
  <dc:creator>PC</dc:creator>
  <cp:lastModifiedBy>admin</cp:lastModifiedBy>
  <cp:revision>51</cp:revision>
  <dcterms:modified xsi:type="dcterms:W3CDTF">2022-08-22T12:36:56Z</dcterms:modified>
</cp:coreProperties>
</file>