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  <p:sldMasterId id="2147483733" r:id="rId3"/>
  </p:sldMasterIdLst>
  <p:notesMasterIdLst>
    <p:notesMasterId r:id="rId24"/>
  </p:notesMasterIdLst>
  <p:sldIdLst>
    <p:sldId id="435" r:id="rId4"/>
    <p:sldId id="404" r:id="rId5"/>
    <p:sldId id="433" r:id="rId6"/>
    <p:sldId id="428" r:id="rId7"/>
    <p:sldId id="429" r:id="rId8"/>
    <p:sldId id="430" r:id="rId9"/>
    <p:sldId id="431" r:id="rId10"/>
    <p:sldId id="436" r:id="rId11"/>
    <p:sldId id="434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30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90" d="100"/>
          <a:sy n="90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6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3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3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3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3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3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3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3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3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3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3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3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1295667" y="1626500"/>
            <a:ext cx="42540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1295667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7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30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7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2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60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8.xml"/><Relationship Id="rId18" Type="http://schemas.openxmlformats.org/officeDocument/2006/relationships/image" Target="../media/image30.png"/><Relationship Id="rId26" Type="http://schemas.openxmlformats.org/officeDocument/2006/relationships/image" Target="../media/image36.gif"/><Relationship Id="rId3" Type="http://schemas.openxmlformats.org/officeDocument/2006/relationships/slide" Target="slide12.xml"/><Relationship Id="rId21" Type="http://schemas.openxmlformats.org/officeDocument/2006/relationships/image" Target="../media/image32.png"/><Relationship Id="rId7" Type="http://schemas.openxmlformats.org/officeDocument/2006/relationships/slide" Target="slide15.xml"/><Relationship Id="rId12" Type="http://schemas.openxmlformats.org/officeDocument/2006/relationships/image" Target="../media/image27.png"/><Relationship Id="rId17" Type="http://schemas.openxmlformats.org/officeDocument/2006/relationships/slide" Target="slide14.xml"/><Relationship Id="rId25" Type="http://schemas.openxmlformats.org/officeDocument/2006/relationships/image" Target="../media/image35.gif"/><Relationship Id="rId2" Type="http://schemas.openxmlformats.org/officeDocument/2006/relationships/image" Target="../media/image22.jp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image" Target="../media/image39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11" Type="http://schemas.openxmlformats.org/officeDocument/2006/relationships/slide" Target="slide17.xml"/><Relationship Id="rId24" Type="http://schemas.openxmlformats.org/officeDocument/2006/relationships/image" Target="../media/image6.gif"/><Relationship Id="rId5" Type="http://schemas.openxmlformats.org/officeDocument/2006/relationships/slide" Target="slide11.xml"/><Relationship Id="rId15" Type="http://schemas.openxmlformats.org/officeDocument/2006/relationships/slide" Target="slide19.xml"/><Relationship Id="rId23" Type="http://schemas.openxmlformats.org/officeDocument/2006/relationships/image" Target="../media/image34.png"/><Relationship Id="rId28" Type="http://schemas.openxmlformats.org/officeDocument/2006/relationships/image" Target="../media/image38.gif"/><Relationship Id="rId10" Type="http://schemas.openxmlformats.org/officeDocument/2006/relationships/image" Target="../media/image26.png"/><Relationship Id="rId19" Type="http://schemas.openxmlformats.org/officeDocument/2006/relationships/slide" Target="slide13.xml"/><Relationship Id="rId4" Type="http://schemas.openxmlformats.org/officeDocument/2006/relationships/image" Target="../media/image23.png"/><Relationship Id="rId9" Type="http://schemas.openxmlformats.org/officeDocument/2006/relationships/slide" Target="slide16.xml"/><Relationship Id="rId14" Type="http://schemas.openxmlformats.org/officeDocument/2006/relationships/image" Target="../media/image28.png"/><Relationship Id="rId22" Type="http://schemas.openxmlformats.org/officeDocument/2006/relationships/image" Target="../media/image33.png"/><Relationship Id="rId27" Type="http://schemas.openxmlformats.org/officeDocument/2006/relationships/image" Target="../media/image37.gif"/><Relationship Id="rId30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C8EC-2126-4AF5-A840-74B418C9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5" y="870982"/>
            <a:ext cx="2462997" cy="1176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606B-773A-4311-880A-B63A87C2A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078" y="5414230"/>
            <a:ext cx="3487214" cy="1072989"/>
          </a:xfrm>
          <a:prstGeom prst="rect">
            <a:avLst/>
          </a:prstGeom>
        </p:spPr>
      </p:pic>
      <p:sp>
        <p:nvSpPr>
          <p:cNvPr id="65" name="Google Shape;290;p7">
            <a:extLst>
              <a:ext uri="{FF2B5EF4-FFF2-40B4-BE49-F238E27FC236}">
                <a16:creationId xmlns:a16="http://schemas.microsoft.com/office/drawing/2014/main" id="{34639D91-C2DE-4B34-AC69-834793821610}"/>
              </a:ext>
            </a:extLst>
          </p:cNvPr>
          <p:cNvSpPr txBox="1"/>
          <p:nvPr/>
        </p:nvSpPr>
        <p:spPr>
          <a:xfrm>
            <a:off x="1533920" y="2047612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CHỦ ĐỀ 8: CÁC SỐ ĐẾN 10 000</a:t>
            </a:r>
          </a:p>
        </p:txBody>
      </p:sp>
      <p:sp>
        <p:nvSpPr>
          <p:cNvPr id="66" name="Google Shape;290;p7">
            <a:extLst>
              <a:ext uri="{FF2B5EF4-FFF2-40B4-BE49-F238E27FC236}">
                <a16:creationId xmlns:a16="http://schemas.microsoft.com/office/drawing/2014/main" id="{639394F7-1806-4B06-A71F-0166620519EF}"/>
              </a:ext>
            </a:extLst>
          </p:cNvPr>
          <p:cNvSpPr txBox="1"/>
          <p:nvPr/>
        </p:nvSpPr>
        <p:spPr>
          <a:xfrm>
            <a:off x="1479050" y="321624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		BÀI 47: LÀM QUEN VỚI SỐ LA MÃ</a:t>
            </a:r>
          </a:p>
        </p:txBody>
      </p:sp>
    </p:spTree>
    <p:extLst>
      <p:ext uri="{BB962C8B-B14F-4D97-AF65-F5344CB8AC3E}">
        <p14:creationId xmlns:p14="http://schemas.microsoft.com/office/powerpoint/2010/main" val="4204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30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bảy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441564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XIX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sáu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64B4-57AB-4B81-964A-7B969753D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BDD4C8-0BBF-4BA1-B5DE-0DEA4922A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4" y="412291"/>
            <a:ext cx="10138609" cy="5619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49BC4-4F29-43A5-9B29-ACA59B2F0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D4194-1A16-4F6E-8E71-F2BE9A44F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22344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79841" y="371903"/>
            <a:ext cx="71288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700FE-A090-46BE-A876-FF405FF6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60" y="2173319"/>
            <a:ext cx="4472201" cy="2863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C0DC7-9B42-41F4-9342-2D3178A4E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38" y="2173319"/>
            <a:ext cx="4576628" cy="2863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8650F-428E-49E9-802E-3533F8E4A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5274" y="5037221"/>
            <a:ext cx="115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1056" y="5037220"/>
            <a:ext cx="115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1087" y="5020744"/>
            <a:ext cx="115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7647" y="5020743"/>
            <a:ext cx="136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18209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cặp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4AC07A5-B688-4733-AB10-43FC0EB2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94" y="1066448"/>
            <a:ext cx="9946104" cy="472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3B32-7F30-4E00-B609-57EBD28C3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945758" y="2424223"/>
            <a:ext cx="3636335" cy="22115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17358" y="2529897"/>
            <a:ext cx="1008420" cy="20208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52987" y="2480455"/>
            <a:ext cx="3486166" cy="21553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102009" y="2529897"/>
            <a:ext cx="712382" cy="20208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1098" y="2294118"/>
            <a:ext cx="1096924" cy="48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865596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D81D5-E68E-4C90-860F-6E89AEA9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03" y="959663"/>
            <a:ext cx="10785377" cy="4445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5E40F-DDD7-48BD-9755-CE96EB8D3C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54913" y="1573634"/>
            <a:ext cx="905645" cy="584775"/>
            <a:chOff x="5154913" y="1573634"/>
            <a:chExt cx="905645" cy="584775"/>
          </a:xfrm>
        </p:grpSpPr>
        <p:sp>
          <p:nvSpPr>
            <p:cNvPr id="4" name="Rectangle 3"/>
            <p:cNvSpPr/>
            <p:nvPr/>
          </p:nvSpPr>
          <p:spPr>
            <a:xfrm>
              <a:off x="5231219" y="1664661"/>
              <a:ext cx="829339" cy="4937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4913" y="1573634"/>
              <a:ext cx="88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76890" y="1598438"/>
            <a:ext cx="1050961" cy="606041"/>
            <a:chOff x="5154913" y="1552368"/>
            <a:chExt cx="1050961" cy="606041"/>
          </a:xfrm>
        </p:grpSpPr>
        <p:sp>
          <p:nvSpPr>
            <p:cNvPr id="11" name="Rectangle 10"/>
            <p:cNvSpPr/>
            <p:nvPr/>
          </p:nvSpPr>
          <p:spPr>
            <a:xfrm>
              <a:off x="5231219" y="1664661"/>
              <a:ext cx="829339" cy="4937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54913" y="1552368"/>
              <a:ext cx="1050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69097" y="1507251"/>
            <a:ext cx="1111108" cy="736216"/>
            <a:chOff x="5154913" y="1552368"/>
            <a:chExt cx="1050961" cy="606041"/>
          </a:xfrm>
        </p:grpSpPr>
        <p:sp>
          <p:nvSpPr>
            <p:cNvPr id="15" name="Rectangle 14"/>
            <p:cNvSpPr/>
            <p:nvPr/>
          </p:nvSpPr>
          <p:spPr>
            <a:xfrm>
              <a:off x="5231219" y="1664661"/>
              <a:ext cx="829339" cy="4937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4913" y="1552368"/>
              <a:ext cx="1050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76139" y="1617118"/>
            <a:ext cx="1128828" cy="700780"/>
            <a:chOff x="5154913" y="1631145"/>
            <a:chExt cx="1050961" cy="527264"/>
          </a:xfrm>
        </p:grpSpPr>
        <p:sp>
          <p:nvSpPr>
            <p:cNvPr id="18" name="Rectangle 17"/>
            <p:cNvSpPr/>
            <p:nvPr/>
          </p:nvSpPr>
          <p:spPr>
            <a:xfrm>
              <a:off x="5231219" y="1664661"/>
              <a:ext cx="829339" cy="4937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54913" y="1631145"/>
              <a:ext cx="1050961" cy="48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52355" y="2074846"/>
            <a:ext cx="3836978" cy="1077218"/>
            <a:chOff x="5172785" y="1613639"/>
            <a:chExt cx="1612367" cy="886748"/>
          </a:xfrm>
        </p:grpSpPr>
        <p:sp>
          <p:nvSpPr>
            <p:cNvPr id="21" name="Rectangle 20"/>
            <p:cNvSpPr/>
            <p:nvPr/>
          </p:nvSpPr>
          <p:spPr>
            <a:xfrm>
              <a:off x="5231219" y="1664661"/>
              <a:ext cx="829339" cy="4937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72785" y="1613639"/>
              <a:ext cx="1612367" cy="886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58604" y="2003953"/>
            <a:ext cx="1111108" cy="736216"/>
            <a:chOff x="5154913" y="1552368"/>
            <a:chExt cx="1050961" cy="606041"/>
          </a:xfrm>
        </p:grpSpPr>
        <p:sp>
          <p:nvSpPr>
            <p:cNvPr id="24" name="Rectangle 23"/>
            <p:cNvSpPr/>
            <p:nvPr/>
          </p:nvSpPr>
          <p:spPr>
            <a:xfrm>
              <a:off x="5231219" y="1664661"/>
              <a:ext cx="829339" cy="4937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54913" y="1552368"/>
              <a:ext cx="1050961" cy="48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05FD0-C101-4FE8-921F-DCBEB83B9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2936</TotalTime>
  <Words>160</Words>
  <Application>Microsoft Office PowerPoint</Application>
  <PresentationFormat>Widescreen</PresentationFormat>
  <Paragraphs>79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Coiny</vt:lpstr>
      <vt:lpstr>Montserrat Alternates</vt:lpstr>
      <vt:lpstr>Pangolin</vt:lpstr>
      <vt:lpstr>Times New Roman</vt:lpstr>
      <vt:lpstr>Tw Cen MT</vt:lpstr>
      <vt:lpstr>Tw Cen MT Condensed</vt:lpstr>
      <vt:lpstr>UTM Avo</vt:lpstr>
      <vt:lpstr>Wingdings 3</vt:lpstr>
      <vt:lpstr>Integral</vt:lpstr>
      <vt:lpstr>Forest Animals Planner by Slidesgo</vt:lpstr>
      <vt:lpstr>Office Theme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V đọc là</vt:lpstr>
      <vt:lpstr>Số VII đọc là?</vt:lpstr>
      <vt:lpstr>Số II đọc là?</vt:lpstr>
      <vt:lpstr>Số XV đọc là?</vt:lpstr>
      <vt:lpstr>Số X đọc là?</vt:lpstr>
      <vt:lpstr>Số I đọc là ?</vt:lpstr>
      <vt:lpstr>Số IV đọc là</vt:lpstr>
      <vt:lpstr>Số XIX đọc là?</vt:lpstr>
      <vt:lpstr>Số VI đọc là?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Techsi.vn</cp:lastModifiedBy>
  <cp:revision>177</cp:revision>
  <dcterms:created xsi:type="dcterms:W3CDTF">2021-07-12T03:44:38Z</dcterms:created>
  <dcterms:modified xsi:type="dcterms:W3CDTF">2023-01-30T00:32:07Z</dcterms:modified>
</cp:coreProperties>
</file>