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2"/>
  </p:notesMasterIdLst>
  <p:sldIdLst>
    <p:sldId id="257" r:id="rId2"/>
    <p:sldId id="259" r:id="rId3"/>
    <p:sldId id="284" r:id="rId4"/>
    <p:sldId id="300" r:id="rId5"/>
    <p:sldId id="286" r:id="rId6"/>
    <p:sldId id="302" r:id="rId7"/>
    <p:sldId id="264" r:id="rId8"/>
    <p:sldId id="292" r:id="rId9"/>
    <p:sldId id="303" r:id="rId10"/>
    <p:sldId id="29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3E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268AA-DD0A-4962-95C9-7DDBB6237499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FB1D7-F7FE-48C6-8281-9E610FBF1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9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648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7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0847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364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4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77318"/>
      </p:ext>
    </p:extLst>
  </p:cSld>
  <p:clrMapOvr>
    <a:masterClrMapping/>
  </p:clrMapOvr>
  <p:transition spd="med" advTm="4000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961935"/>
      </p:ext>
    </p:extLst>
  </p:cSld>
  <p:clrMapOvr>
    <a:masterClrMapping/>
  </p:clrMapOvr>
  <p:transition spd="med" advTm="4000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68834"/>
      </p:ext>
    </p:extLst>
  </p:cSld>
  <p:clrMapOvr>
    <a:masterClrMapping/>
  </p:clrMapOvr>
  <p:transition spd="med" advTm="400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941634"/>
      </p:ext>
    </p:extLst>
  </p:cSld>
  <p:clrMapOvr>
    <a:masterClrMapping/>
  </p:clrMapOvr>
  <p:transition spd="med" advTm="4000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88068"/>
      </p:ext>
    </p:extLst>
  </p:cSld>
  <p:clrMapOvr>
    <a:masterClrMapping/>
  </p:clrMapOvr>
  <p:transition spd="med" advTm="4000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8732803"/>
      </p:ext>
    </p:extLst>
  </p:cSld>
  <p:clrMapOvr>
    <a:masterClrMapping/>
  </p:clrMapOvr>
  <p:transition spd="med" advTm="4000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035463"/>
      </p:ext>
    </p:extLst>
  </p:cSld>
  <p:clrMapOvr>
    <a:masterClrMapping/>
  </p:clrMapOvr>
  <p:transition spd="med" advTm="4000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0359634"/>
      </p:ext>
    </p:extLst>
  </p:cSld>
  <p:clrMapOvr>
    <a:masterClrMapping/>
  </p:clrMapOvr>
  <p:transition spd="med" advTm="4000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057740"/>
      </p:ext>
    </p:extLst>
  </p:cSld>
  <p:clrMapOvr>
    <a:masterClrMapping/>
  </p:clrMapOvr>
  <p:transition spd="med" advTm="4000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983684"/>
      </p:ext>
    </p:extLst>
  </p:cSld>
  <p:clrMapOvr>
    <a:masterClrMapping/>
  </p:clrMapOvr>
  <p:transition spd="med" advTm="4000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33182-0A27-4A82-AD86-EAD6460C4385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2024/1/26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B89268-6037-4630-93B9-87DCE428E2CA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665106"/>
      </p:ext>
    </p:extLst>
  </p:cSld>
  <p:clrMapOvr>
    <a:masterClrMapping/>
  </p:clrMapOvr>
  <p:transition spd="med" advTm="4000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9498682" y="3715796"/>
            <a:ext cx="2693318" cy="3142204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C2DF7D5-222F-4E40-B55C-A19EF5A3E4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352425"/>
            <a:ext cx="1285577" cy="1285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59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med" advTm="4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21083" y="350554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3032053"/>
            <a:ext cx="3469929" cy="3738552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027408" y="4355348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767" y="1470576"/>
            <a:ext cx="9650804" cy="2420322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8256A52F-252C-4B03-977E-3AE3E9A5B8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839201" y="132876"/>
            <a:ext cx="3505200" cy="1602363"/>
          </a:xfrm>
          <a:prstGeom prst="rect">
            <a:avLst/>
          </a:prstGeom>
        </p:spPr>
      </p:pic>
      <p:sp>
        <p:nvSpPr>
          <p:cNvPr id="14" name="椭圆 21">
            <a:extLst>
              <a:ext uri="{FF2B5EF4-FFF2-40B4-BE49-F238E27FC236}">
                <a16:creationId xmlns:a16="http://schemas.microsoft.com/office/drawing/2014/main" id="{99F7A638-4943-48B4-98BF-A8F4ECC8CD78}"/>
              </a:ext>
            </a:extLst>
          </p:cNvPr>
          <p:cNvSpPr/>
          <p:nvPr/>
        </p:nvSpPr>
        <p:spPr>
          <a:xfrm>
            <a:off x="-1836468" y="-19524"/>
            <a:ext cx="1595168" cy="2021944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9762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15650" y="3440956"/>
            <a:ext cx="1428750" cy="19621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>
            <a:off x="10915650" y="4371975"/>
            <a:ext cx="983954" cy="983506"/>
          </a:xfrm>
          <a:prstGeom prst="rect">
            <a:avLst/>
          </a:prstGeom>
        </p:spPr>
      </p:pic>
      <p:pic>
        <p:nvPicPr>
          <p:cNvPr id="25" name="图片 3"/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044" b="76533" l="42095" r="67880">
                        <a14:foregroundMark x1="59159" y1="63378" x2="58532" y2="68711"/>
                        <a14:backgroundMark x1="45169" y1="68178" x2="42095" y2="71733"/>
                        <a14:backgroundMark x1="45044" y1="67644" x2="44479" y2="70222"/>
                        <a14:backgroundMark x1="45044" y1="61156" x2="43350" y2="66489"/>
                        <a14:backgroundMark x1="45483" y1="71378" x2="41907" y2="69956"/>
                        <a14:backgroundMark x1="43036" y1="60800" x2="43036" y2="63200"/>
                        <a14:backgroundMark x1="43036" y1="54844" x2="43036" y2="54844"/>
                        <a14:backgroundMark x1="42911" y1="58756" x2="48808" y2="70489"/>
                        <a14:backgroundMark x1="49122" y1="69956" x2="40088" y2="75022"/>
                        <a14:backgroundMark x1="43538" y1="59911" x2="40590" y2="57511"/>
                        <a14:backgroundMark x1="41029" y1="62133" x2="48934" y2="70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9455" t="38679" r="31386" b="20000"/>
          <a:stretch/>
        </p:blipFill>
        <p:spPr>
          <a:xfrm rot="2517379">
            <a:off x="11196145" y="3480482"/>
            <a:ext cx="983954" cy="9835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6" y="2150773"/>
            <a:ext cx="10089754" cy="2712955"/>
          </a:xfrm>
          <a:prstGeom prst="rect">
            <a:avLst/>
          </a:prstGeom>
        </p:spPr>
      </p:pic>
      <p:pic>
        <p:nvPicPr>
          <p:cNvPr id="6" name="图片 6">
            <a:extLst>
              <a:ext uri="{FF2B5EF4-FFF2-40B4-BE49-F238E27FC236}">
                <a16:creationId xmlns:a16="http://schemas.microsoft.com/office/drawing/2014/main" id="{3CD01E03-A65F-424F-9381-FF4F7EF538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9413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057" y="1170038"/>
            <a:ext cx="9896997" cy="1059656"/>
          </a:xfrm>
          <a:prstGeom prst="roundRect">
            <a:avLst>
              <a:gd name="adj" fmla="val 47436"/>
            </a:avLst>
          </a:prstGeom>
          <a:noFill/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ngày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 … 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tháng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…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năm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2022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12434" y="2189542"/>
            <a:ext cx="145424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sng" strike="noStrike" kern="0" cap="none" spc="0" normalizeH="0" baseline="0" noProof="0" dirty="0" err="1">
                <a:ln w="9525">
                  <a:solidFill>
                    <a:srgbClr val="7030A0"/>
                  </a:solidFill>
                  <a:prstDash val="solid"/>
                </a:ln>
                <a:solidFill>
                  <a:srgbClr val="5B9BD5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Toán</a:t>
            </a:r>
            <a:endParaRPr kumimoji="0" lang="en-US" sz="4800" b="1" i="0" u="sng" strike="noStrike" kern="0" cap="none" spc="0" normalizeH="0" baseline="0" noProof="0" dirty="0">
              <a:ln w="9525">
                <a:solidFill>
                  <a:srgbClr val="7030A0"/>
                </a:solidFill>
                <a:prstDash val="solid"/>
              </a:ln>
              <a:solidFill>
                <a:srgbClr val="5B9BD5"/>
              </a:solidFill>
              <a:effectLst>
                <a:outerShdw blurRad="12700" dist="38100" dir="2700000" algn="tl" rotWithShape="0">
                  <a:srgbClr val="5B9BD5">
                    <a:lumMod val="60000"/>
                    <a:lumOff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99752" y="2985242"/>
            <a:ext cx="980909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Bài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48 – </a:t>
            </a:r>
            <a:r>
              <a:rPr kumimoji="0" lang="en-US" sz="66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Tiết</a:t>
            </a:r>
            <a:r>
              <a:rPr kumimoji="0" lang="en-US" sz="66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6600" b="1" kern="0" baseline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Làm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quen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chữ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6600" b="1" kern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6600" b="1" kern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endParaRPr kumimoji="0" lang="en-US" sz="66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0" name="图片 6">
            <a:extLst>
              <a:ext uri="{FF2B5EF4-FFF2-40B4-BE49-F238E27FC236}">
                <a16:creationId xmlns:a16="http://schemas.microsoft.com/office/drawing/2014/main" id="{10580893-EFA5-4CD9-B878-DBB0CA1F96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401254" y="313665"/>
            <a:ext cx="3505200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4485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2.96296E-6 L 4.375E-6 -0.07223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9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/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37092" y="2286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3D923C-9CD5-43FD-B297-10A6D6892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9606" y="2243406"/>
            <a:ext cx="4697133" cy="3091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CE642A-D07D-4A88-9D7C-0DF6B61673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890" y="2099536"/>
            <a:ext cx="6021716" cy="3235332"/>
          </a:xfrm>
          <a:prstGeom prst="rect">
            <a:avLst/>
          </a:prstGeom>
        </p:spPr>
      </p:pic>
      <p:pic>
        <p:nvPicPr>
          <p:cNvPr id="11" name="图片 6">
            <a:extLst>
              <a:ext uri="{FF2B5EF4-FFF2-40B4-BE49-F238E27FC236}">
                <a16:creationId xmlns:a16="http://schemas.microsoft.com/office/drawing/2014/main" id="{B9EED509-FF85-4FB5-AFAB-CD31CBA56D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562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6250" y="266700"/>
            <a:ext cx="11334750" cy="6305550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25DD4FE8-65DC-40FE-9E64-2EC1B99B19E7}"/>
              </a:ext>
            </a:extLst>
          </p:cNvPr>
          <p:cNvSpPr/>
          <p:nvPr/>
        </p:nvSpPr>
        <p:spPr>
          <a:xfrm>
            <a:off x="376720" y="162301"/>
            <a:ext cx="11517816" cy="6050643"/>
          </a:xfrm>
          <a:prstGeom prst="roundRect">
            <a:avLst>
              <a:gd name="adj" fmla="val 5203"/>
            </a:avLst>
          </a:prstGeom>
          <a:solidFill>
            <a:sysClr val="window" lastClr="FFFFFF">
              <a:alpha val="70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AC7E6EC-F897-46D0-AE5E-1BB9D65535C5}"/>
              </a:ext>
            </a:extLst>
          </p:cNvPr>
          <p:cNvGrpSpPr/>
          <p:nvPr/>
        </p:nvGrpSpPr>
        <p:grpSpPr>
          <a:xfrm>
            <a:off x="506503" y="153808"/>
            <a:ext cx="1371600" cy="1371600"/>
            <a:chOff x="856628" y="879472"/>
            <a:chExt cx="1554480" cy="1554480"/>
          </a:xfrm>
        </p:grpSpPr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24E7DAF6-0EB6-4634-B13E-C825B0589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28" y="879472"/>
              <a:ext cx="1554480" cy="155448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FBB2643-0A36-4376-8DB5-10048AA74A01}"/>
                </a:ext>
              </a:extLst>
            </p:cNvPr>
            <p:cNvSpPr txBox="1"/>
            <p:nvPr/>
          </p:nvSpPr>
          <p:spPr>
            <a:xfrm>
              <a:off x="1499306" y="1189451"/>
              <a:ext cx="492186" cy="8720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4400" b="1" dirty="0">
                  <a:solidFill>
                    <a:srgbClr val="B207B0"/>
                  </a:solidFill>
                  <a:latin typeface="Calibri" panose="020F0502020204030204"/>
                </a:rPr>
                <a:t>1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A33B708-E282-4D8D-BEB1-7D7044B23AC9}"/>
              </a:ext>
            </a:extLst>
          </p:cNvPr>
          <p:cNvSpPr txBox="1"/>
          <p:nvPr/>
        </p:nvSpPr>
        <p:spPr>
          <a:xfrm>
            <a:off x="1917135" y="228601"/>
            <a:ext cx="99241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Dùng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que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tính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có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thể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xếp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thành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các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số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La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Mã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nh</a:t>
            </a:r>
            <a:r>
              <a:rPr lang="vi-VN" sz="4800" b="1" dirty="0">
                <a:solidFill>
                  <a:srgbClr val="B207B0"/>
                </a:solidFill>
                <a:latin typeface="Calibri" panose="020F0502020204030204"/>
              </a:rPr>
              <a:t>ư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hình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 </a:t>
            </a:r>
            <a:r>
              <a:rPr lang="en-US" sz="4800" b="1" dirty="0" err="1">
                <a:solidFill>
                  <a:srgbClr val="B207B0"/>
                </a:solidFill>
                <a:latin typeface="Calibri" panose="020F0502020204030204"/>
              </a:rPr>
              <a:t>bên</a:t>
            </a:r>
            <a:r>
              <a:rPr lang="en-US" sz="4800" b="1" dirty="0">
                <a:solidFill>
                  <a:srgbClr val="B207B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F73E01-DD82-4B1A-8046-469651AC408A}"/>
              </a:ext>
            </a:extLst>
          </p:cNvPr>
          <p:cNvSpPr txBox="1"/>
          <p:nvPr/>
        </p:nvSpPr>
        <p:spPr>
          <a:xfrm>
            <a:off x="852937" y="2045443"/>
            <a:ext cx="9924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a)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5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thành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8C1CD7-580C-4894-9A6A-124850546D4C}"/>
              </a:ext>
            </a:extLst>
          </p:cNvPr>
          <p:cNvSpPr txBox="1"/>
          <p:nvPr/>
        </p:nvSpPr>
        <p:spPr>
          <a:xfrm>
            <a:off x="967127" y="4678415"/>
            <a:ext cx="99241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đ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/>
              </a:rPr>
              <a:t>ư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ợc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bằng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thì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hết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/>
              </a:rPr>
              <a:t> 9 que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/>
              </a:rPr>
              <a:t>tính</a:t>
            </a:r>
            <a:endParaRPr lang="en-US" sz="3600" b="1" dirty="0">
              <a:solidFill>
                <a:srgbClr val="002060"/>
              </a:solidFill>
              <a:latin typeface="Calibri" panose="020F0502020204030204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8D23924-71AE-43D2-81B7-89D1128EEC5B}"/>
              </a:ext>
            </a:extLst>
          </p:cNvPr>
          <p:cNvSpPr/>
          <p:nvPr/>
        </p:nvSpPr>
        <p:spPr>
          <a:xfrm rot="20252139">
            <a:off x="2777383" y="299859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8728B2-9A81-4298-93F0-3D34456976EA}"/>
              </a:ext>
            </a:extLst>
          </p:cNvPr>
          <p:cNvSpPr/>
          <p:nvPr/>
        </p:nvSpPr>
        <p:spPr>
          <a:xfrm rot="1204828">
            <a:off x="3256582" y="2988870"/>
            <a:ext cx="76912" cy="1386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534BCCE-742A-4A06-A59D-87C63D1E1C67}"/>
              </a:ext>
            </a:extLst>
          </p:cNvPr>
          <p:cNvSpPr/>
          <p:nvPr/>
        </p:nvSpPr>
        <p:spPr>
          <a:xfrm>
            <a:off x="3622113" y="3019421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39A7977-CAEE-46F9-AC65-16DCEE85FE03}"/>
              </a:ext>
            </a:extLst>
          </p:cNvPr>
          <p:cNvSpPr/>
          <p:nvPr/>
        </p:nvSpPr>
        <p:spPr>
          <a:xfrm>
            <a:off x="3762776" y="3017817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94BC3B-1F1A-45DD-9A4D-719BB5766430}"/>
              </a:ext>
            </a:extLst>
          </p:cNvPr>
          <p:cNvSpPr/>
          <p:nvPr/>
        </p:nvSpPr>
        <p:spPr>
          <a:xfrm>
            <a:off x="3900962" y="3026265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AFE8482-65BD-4311-9524-53FA27047D00}"/>
              </a:ext>
            </a:extLst>
          </p:cNvPr>
          <p:cNvSpPr/>
          <p:nvPr/>
        </p:nvSpPr>
        <p:spPr>
          <a:xfrm rot="19802347">
            <a:off x="6147238" y="2963602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97ED5D37-3258-41E1-9D81-04C543819FEF}"/>
              </a:ext>
            </a:extLst>
          </p:cNvPr>
          <p:cNvSpPr/>
          <p:nvPr/>
        </p:nvSpPr>
        <p:spPr>
          <a:xfrm rot="2023826">
            <a:off x="6110605" y="2938458"/>
            <a:ext cx="54627" cy="1345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E700178-A728-4013-8326-A2595C3D1147}"/>
              </a:ext>
            </a:extLst>
          </p:cNvPr>
          <p:cNvSpPr/>
          <p:nvPr/>
        </p:nvSpPr>
        <p:spPr>
          <a:xfrm flipH="1">
            <a:off x="6626281" y="3019421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A6FBAE7-6E67-4CEB-BBFE-1AFDB545F8DE}"/>
              </a:ext>
            </a:extLst>
          </p:cNvPr>
          <p:cNvSpPr/>
          <p:nvPr/>
        </p:nvSpPr>
        <p:spPr>
          <a:xfrm flipH="1">
            <a:off x="6766944" y="3017817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114A509D-348E-4954-8B8C-89E771305B7A}"/>
              </a:ext>
            </a:extLst>
          </p:cNvPr>
          <p:cNvSpPr/>
          <p:nvPr/>
        </p:nvSpPr>
        <p:spPr>
          <a:xfrm flipH="1">
            <a:off x="6905130" y="3026265"/>
            <a:ext cx="45719" cy="1233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9" name="图片 6">
            <a:extLst>
              <a:ext uri="{FF2B5EF4-FFF2-40B4-BE49-F238E27FC236}">
                <a16:creationId xmlns:a16="http://schemas.microsoft.com/office/drawing/2014/main" id="{19A72807-8AA6-4A59-B8FD-16753CB3F3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391185" y="5608320"/>
            <a:ext cx="564404" cy="604624"/>
            <a:chOff x="3391185" y="5608320"/>
            <a:chExt cx="564404" cy="604624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505200" y="5618480"/>
              <a:ext cx="450389" cy="594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>
              <a:off x="3505200" y="5628640"/>
              <a:ext cx="395763" cy="5672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3391185" y="5608320"/>
              <a:ext cx="16080" cy="5927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742465" y="5638800"/>
            <a:ext cx="564404" cy="604624"/>
            <a:chOff x="3391185" y="5608320"/>
            <a:chExt cx="564404" cy="604624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505200" y="5618480"/>
              <a:ext cx="450389" cy="594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505200" y="5628640"/>
              <a:ext cx="395763" cy="5672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391185" y="5608320"/>
              <a:ext cx="16080" cy="5927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144545" y="5709920"/>
            <a:ext cx="564404" cy="604624"/>
            <a:chOff x="3391185" y="5608320"/>
            <a:chExt cx="564404" cy="604624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3505200" y="5618480"/>
              <a:ext cx="450389" cy="59446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505200" y="5628640"/>
              <a:ext cx="395763" cy="5672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91185" y="5608320"/>
              <a:ext cx="16080" cy="59279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016246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CDAC05D-0338-47D7-83B3-8C99E95A29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0045" y="897302"/>
            <a:ext cx="8302414" cy="58118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8FBCD0-8E17-4582-B538-4E193999AE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1979" y="4090738"/>
            <a:ext cx="9020324" cy="2406316"/>
          </a:xfrm>
          <a:prstGeom prst="rect">
            <a:avLst/>
          </a:prstGeom>
        </p:spPr>
      </p:pic>
      <p:pic>
        <p:nvPicPr>
          <p:cNvPr id="9" name="图片 6">
            <a:extLst>
              <a:ext uri="{FF2B5EF4-FFF2-40B4-BE49-F238E27FC236}">
                <a16:creationId xmlns:a16="http://schemas.microsoft.com/office/drawing/2014/main" id="{104459F1-9AA1-4578-8931-F6977CFCD7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303520" y="2854959"/>
            <a:ext cx="467360" cy="314960"/>
            <a:chOff x="5303520" y="2824479"/>
            <a:chExt cx="467360" cy="314960"/>
          </a:xfrm>
        </p:grpSpPr>
        <p:sp>
          <p:nvSpPr>
            <p:cNvPr id="5" name="Rectangle 4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303520" y="2824479"/>
              <a:ext cx="46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XIV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426960" y="2875279"/>
            <a:ext cx="467360" cy="314960"/>
            <a:chOff x="5303520" y="2824479"/>
            <a:chExt cx="467360" cy="314960"/>
          </a:xfrm>
        </p:grpSpPr>
        <p:sp>
          <p:nvSpPr>
            <p:cNvPr id="18" name="Rectangle 17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03520" y="2824479"/>
              <a:ext cx="46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XVI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53120" y="2865119"/>
            <a:ext cx="497840" cy="314960"/>
            <a:chOff x="5303520" y="2824479"/>
            <a:chExt cx="497840" cy="314960"/>
          </a:xfrm>
        </p:grpSpPr>
        <p:sp>
          <p:nvSpPr>
            <p:cNvPr id="21" name="Rectangle 20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03520" y="2824479"/>
              <a:ext cx="497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XVII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634480" y="4653279"/>
            <a:ext cx="467360" cy="307777"/>
            <a:chOff x="6482080" y="4470399"/>
            <a:chExt cx="467360" cy="307777"/>
          </a:xfrm>
        </p:grpSpPr>
        <p:sp>
          <p:nvSpPr>
            <p:cNvPr id="24" name="Rectangle 23"/>
            <p:cNvSpPr/>
            <p:nvPr/>
          </p:nvSpPr>
          <p:spPr>
            <a:xfrm>
              <a:off x="6540399" y="4490720"/>
              <a:ext cx="337921" cy="2620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82080" y="4470399"/>
              <a:ext cx="46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XIV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432800" y="4643119"/>
            <a:ext cx="467360" cy="314960"/>
            <a:chOff x="5303520" y="2824479"/>
            <a:chExt cx="467360" cy="314960"/>
          </a:xfrm>
        </p:grpSpPr>
        <p:sp>
          <p:nvSpPr>
            <p:cNvPr id="27" name="Rectangle 26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303520" y="2824479"/>
              <a:ext cx="467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XVI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763760" y="4632959"/>
            <a:ext cx="497840" cy="314960"/>
            <a:chOff x="5303520" y="2824479"/>
            <a:chExt cx="497840" cy="314960"/>
          </a:xfrm>
        </p:grpSpPr>
        <p:sp>
          <p:nvSpPr>
            <p:cNvPr id="30" name="Rectangle 29"/>
            <p:cNvSpPr/>
            <p:nvPr/>
          </p:nvSpPr>
          <p:spPr>
            <a:xfrm>
              <a:off x="5384800" y="2848146"/>
              <a:ext cx="386080" cy="2912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03520" y="2824479"/>
              <a:ext cx="497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XVII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2317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9487" y="31121"/>
            <a:ext cx="11334750" cy="6749143"/>
          </a:xfrm>
          <a:prstGeom prst="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24930" y="127861"/>
            <a:ext cx="637225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2. </a:t>
            </a:r>
            <a:r>
              <a:rPr kumimoji="0" lang="en-US" sz="4400" b="1" i="0" u="none" strike="noStrike" kern="0" cap="none" spc="0" normalizeH="0" baseline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1" i="0" u="none" strike="noStrike" kern="0" cap="none" spc="0" normalizeH="0" noProof="0" dirty="0" err="1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kumimoji="0" lang="en-US" sz="4400" b="1" i="0" u="none" strike="noStrike" kern="0" cap="none" spc="0" normalizeH="0" noProof="0" dirty="0">
                <a:ln w="12700">
                  <a:solidFill>
                    <a:srgbClr val="A5CFFB">
                      <a:lumMod val="10000"/>
                    </a:srgbClr>
                  </a:solidFill>
                </a:ln>
                <a:solidFill>
                  <a:srgbClr val="FFC000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.</a:t>
            </a:r>
            <a:endParaRPr kumimoji="0" lang="en-US" sz="4400" b="1" i="0" u="none" strike="noStrike" kern="0" cap="none" spc="0" normalizeH="0" baseline="0" noProof="0" dirty="0">
              <a:ln w="12700">
                <a:solidFill>
                  <a:srgbClr val="A5CFFB">
                    <a:lumMod val="10000"/>
                  </a:srgbClr>
                </a:solidFill>
              </a:ln>
              <a:solidFill>
                <a:srgbClr val="FFC000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杨任东竹石体-Semibold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2" name="Picture 2" descr="Hand,okay,thumb - Transparent Background Teacher Cartoon Png , Free  Transparent Clipart - ClipartKey">
            <a:extLst>
              <a:ext uri="{FF2B5EF4-FFF2-40B4-BE49-F238E27FC236}">
                <a16:creationId xmlns:a16="http://schemas.microsoft.com/office/drawing/2014/main" id="{B9B84FA8-DF94-46B1-9975-F678DF887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6248" y="4606601"/>
            <a:ext cx="2228850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BCF974-387C-4663-81C3-191C3D6AC5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8186" y="994042"/>
            <a:ext cx="8783276" cy="31817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208A7C-384E-45F9-AF7C-C4ED527BA521}"/>
              </a:ext>
            </a:extLst>
          </p:cNvPr>
          <p:cNvSpPr txBox="1"/>
          <p:nvPr/>
        </p:nvSpPr>
        <p:spPr>
          <a:xfrm>
            <a:off x="2135128" y="4334710"/>
            <a:ext cx="99241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just">
              <a:buAutoNum type="alphaLcParenR"/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Điền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algn="just">
              <a:defRPr/>
            </a:pP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trái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sang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XII, XIII,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XIV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XVII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, XVIII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811CEF-B139-4427-81A6-068FC6FCFF18}"/>
              </a:ext>
            </a:extLst>
          </p:cNvPr>
          <p:cNvSpPr txBox="1"/>
          <p:nvPr/>
        </p:nvSpPr>
        <p:spPr>
          <a:xfrm>
            <a:off x="2680634" y="5379820"/>
            <a:ext cx="8386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La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Mã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XIII, XVII, XII XVIII 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thứ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libri" panose="020F0502020204030204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 </a:t>
            </a:r>
            <a:r>
              <a:rPr lang="en-US" sz="3200" b="1" dirty="0">
                <a:solidFill>
                  <a:srgbClr val="FF0000"/>
                </a:solidFill>
                <a:latin typeface="Calibri" panose="020F0502020204030204"/>
              </a:rPr>
              <a:t>XII, XIII, XVII, XVIII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D07527B9-CDC0-4A28-9589-751CD65C0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7265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2472229" y="474685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3: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246429" y="413573"/>
            <a:ext cx="73454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Chọn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điện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ử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thích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hợp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với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đồng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mặt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trời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7B2061-B5A5-43E5-B37F-B2E7D1FDD3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87651" y="1774221"/>
            <a:ext cx="7563254" cy="4670206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2FA16DD-E6B7-4CA9-A8E8-2ECD9DD78135}"/>
              </a:ext>
            </a:extLst>
          </p:cNvPr>
          <p:cNvCxnSpPr>
            <a:cxnSpLocks/>
          </p:cNvCxnSpPr>
          <p:nvPr/>
        </p:nvCxnSpPr>
        <p:spPr>
          <a:xfrm>
            <a:off x="4050707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A55A55C-D4FD-4E18-9B91-AEF134B79D57}"/>
              </a:ext>
            </a:extLst>
          </p:cNvPr>
          <p:cNvCxnSpPr>
            <a:cxnSpLocks/>
          </p:cNvCxnSpPr>
          <p:nvPr/>
        </p:nvCxnSpPr>
        <p:spPr>
          <a:xfrm>
            <a:off x="6610174" y="3871245"/>
            <a:ext cx="2392822" cy="47001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15679BC-58DF-4442-B0C8-65D60CDD426A}"/>
              </a:ext>
            </a:extLst>
          </p:cNvPr>
          <p:cNvCxnSpPr>
            <a:cxnSpLocks/>
          </p:cNvCxnSpPr>
          <p:nvPr/>
        </p:nvCxnSpPr>
        <p:spPr>
          <a:xfrm flipH="1">
            <a:off x="4358355" y="3917265"/>
            <a:ext cx="4469451" cy="42399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6">
            <a:extLst>
              <a:ext uri="{FF2B5EF4-FFF2-40B4-BE49-F238E27FC236}">
                <a16:creationId xmlns:a16="http://schemas.microsoft.com/office/drawing/2014/main" id="{A061B714-4296-4039-8C0A-6C66EF392C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011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lang="vi-VN" sz="4400" kern="0" dirty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ơng</a:t>
            </a:r>
            <a:r>
              <a:rPr lang="en-US" sz="4400" kern="0" dirty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lang="vi-VN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lang="en-US" sz="4400" kern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lang="en-US" sz="4400" kern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853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8713107" y="4030861"/>
            <a:ext cx="3497942" cy="250328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2931886" cy="1340279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22826" y="-783772"/>
            <a:ext cx="1581355" cy="1581355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矩形: 圆角 1">
            <a:extLst>
              <a:ext uri="{FF2B5EF4-FFF2-40B4-BE49-F238E27FC236}">
                <a16:creationId xmlns:a16="http://schemas.microsoft.com/office/drawing/2014/main" id="{459558EB-3961-41EC-BF5E-04D420EECB90}"/>
              </a:ext>
            </a:extLst>
          </p:cNvPr>
          <p:cNvSpPr/>
          <p:nvPr/>
        </p:nvSpPr>
        <p:spPr>
          <a:xfrm>
            <a:off x="506589" y="361528"/>
            <a:ext cx="11559822" cy="6249244"/>
          </a:xfrm>
          <a:prstGeom prst="roundRect">
            <a:avLst>
              <a:gd name="adj" fmla="val 8705"/>
            </a:avLst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outerShdw blurRad="127000" algn="ctr" rotWithShape="0">
              <a:prstClr val="black">
                <a:alpha val="6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solidFill>
                  <a:sysClr val="windowText" lastClr="000000"/>
                </a:solidFill>
              </a:ln>
              <a:solidFill>
                <a:srgbClr val="FFFFFF"/>
              </a:solidFill>
              <a:effectLst/>
              <a:uLnTx/>
              <a:uFillTx/>
              <a:latin typeface="字魂107号-萌趣欢乐体" panose="00000500000000000000" pitchFamily="2" charset="-122"/>
              <a:ea typeface="字魂107号-萌趣欢乐体" panose="00000500000000000000" pitchFamily="2" charset="-122"/>
              <a:cs typeface="+mn-cs"/>
              <a:sym typeface="字魂107号-萌趣欢乐体" panose="00000500000000000000" pitchFamily="2" charset="-122"/>
            </a:endParaRPr>
          </a:p>
        </p:txBody>
      </p:sp>
      <p:grpSp>
        <p:nvGrpSpPr>
          <p:cNvPr id="12" name="组合 3">
            <a:extLst>
              <a:ext uri="{FF2B5EF4-FFF2-40B4-BE49-F238E27FC236}">
                <a16:creationId xmlns:a16="http://schemas.microsoft.com/office/drawing/2014/main" id="{53CB73C9-907F-430E-BC14-D8307DB43957}"/>
              </a:ext>
            </a:extLst>
          </p:cNvPr>
          <p:cNvGrpSpPr/>
          <p:nvPr/>
        </p:nvGrpSpPr>
        <p:grpSpPr>
          <a:xfrm>
            <a:off x="732301" y="465384"/>
            <a:ext cx="1989619" cy="647220"/>
            <a:chOff x="1261482" y="2159480"/>
            <a:chExt cx="2838451" cy="647220"/>
          </a:xfrm>
        </p:grpSpPr>
        <p:pic>
          <p:nvPicPr>
            <p:cNvPr id="13" name="图片 4">
              <a:extLst>
                <a:ext uri="{FF2B5EF4-FFF2-40B4-BE49-F238E27FC236}">
                  <a16:creationId xmlns:a16="http://schemas.microsoft.com/office/drawing/2014/main" id="{845715D2-1E98-4F83-9247-27B8494B05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1568810" y="2159480"/>
              <a:ext cx="2223798" cy="647220"/>
            </a:xfrm>
            <a:prstGeom prst="rect">
              <a:avLst/>
            </a:prstGeom>
          </p:spPr>
        </p:pic>
        <p:sp>
          <p:nvSpPr>
            <p:cNvPr id="14" name="文本框 5">
              <a:extLst>
                <a:ext uri="{FF2B5EF4-FFF2-40B4-BE49-F238E27FC236}">
                  <a16:creationId xmlns:a16="http://schemas.microsoft.com/office/drawing/2014/main" id="{4281FA08-DC51-4041-99B1-0767A0573AF9}"/>
                </a:ext>
              </a:extLst>
            </p:cNvPr>
            <p:cNvSpPr txBox="1"/>
            <p:nvPr/>
          </p:nvSpPr>
          <p:spPr>
            <a:xfrm>
              <a:off x="1261482" y="2190702"/>
              <a:ext cx="28384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27号-布丁体" panose="00000500000000000000" pitchFamily="2" charset="-122"/>
                  <a:cs typeface="Calibri" panose="020F0502020204030204" pitchFamily="34" charset="0"/>
                </a:rPr>
                <a:t> 4: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27号-布丁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619375" y="413573"/>
            <a:ext cx="89725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Tìm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đ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ờng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đi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cho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chú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linh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d</a:t>
            </a:r>
            <a:r>
              <a:rPr kumimoji="0" lang="vi-VN" sz="4400" b="0" i="0" u="none" strike="noStrike" kern="0" cap="none" spc="0" normalizeH="0" baseline="0" noProof="0" dirty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lang="en-US" sz="4400" kern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ơ</a:t>
            </a:r>
            <a:r>
              <a:rPr kumimoji="0" lang="en-US" sz="4400" b="0" i="0" u="none" strike="noStrike" kern="0" cap="none" spc="0" normalizeH="0" baseline="0" noProof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ng</a:t>
            </a:r>
            <a:r>
              <a:rPr kumimoji="0" lang="en-US" sz="4400" b="0" i="0" u="none" strike="noStrike" kern="0" cap="none" spc="0" normalizeH="0" baseline="0" noProof="0" dirty="0" smtClean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hồ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uống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n</a:t>
            </a:r>
            <a:r>
              <a:rPr kumimoji="0" lang="vi-VN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ư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ớc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theo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thứ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tự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các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số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La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Mã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từ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I </a:t>
            </a:r>
            <a:r>
              <a:rPr kumimoji="0" lang="en-US" sz="4400" b="0" i="0" u="none" strike="noStrike" kern="0" cap="none" spc="0" normalizeH="0" baseline="0" noProof="0" dirty="0" err="1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đến</a:t>
            </a:r>
            <a:r>
              <a:rPr kumimoji="0" lang="en-US" sz="4400" b="0" i="0" u="none" strike="noStrike" kern="0" cap="none" spc="0" normalizeH="0" baseline="0" noProof="0" dirty="0">
                <a:ln w="3175">
                  <a:solidFill>
                    <a:srgbClr val="FFC000"/>
                  </a:solidFill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  <a:ea typeface="杨任东竹石体-Semibold"/>
                <a:cs typeface="Calibri" panose="020F0502020204030204" pitchFamily="34" charset="0"/>
                <a:sym typeface="Arial"/>
              </a:rPr>
              <a:t> XX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9875C9-8E43-435C-AEF4-178B25A4626C}"/>
              </a:ext>
            </a:extLst>
          </p:cNvPr>
          <p:cNvSpPr txBox="1"/>
          <p:nvPr/>
        </p:nvSpPr>
        <p:spPr>
          <a:xfrm>
            <a:off x="3138488" y="1081381"/>
            <a:ext cx="299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3975AC-511B-4966-876A-7CC8392007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27110" y="2475317"/>
            <a:ext cx="9465267" cy="3741130"/>
          </a:xfrm>
          <a:prstGeom prst="rect">
            <a:avLst/>
          </a:prstGeom>
        </p:spPr>
      </p:pic>
      <p:pic>
        <p:nvPicPr>
          <p:cNvPr id="17" name="图片 6">
            <a:extLst>
              <a:ext uri="{FF2B5EF4-FFF2-40B4-BE49-F238E27FC236}">
                <a16:creationId xmlns:a16="http://schemas.microsoft.com/office/drawing/2014/main" id="{C4C9E65E-949A-4D5F-AF76-A732077A386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-2306990" y="266700"/>
            <a:ext cx="2600174" cy="1602363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A1DF084-EE24-3F7F-9FE5-0EDE0E12EECE}"/>
              </a:ext>
            </a:extLst>
          </p:cNvPr>
          <p:cNvCxnSpPr/>
          <p:nvPr/>
        </p:nvCxnSpPr>
        <p:spPr>
          <a:xfrm>
            <a:off x="3910519" y="2957209"/>
            <a:ext cx="593387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B8C1EFB-4810-9051-809F-D22D3320F41E}"/>
              </a:ext>
            </a:extLst>
          </p:cNvPr>
          <p:cNvCxnSpPr>
            <a:cxnSpLocks/>
          </p:cNvCxnSpPr>
          <p:nvPr/>
        </p:nvCxnSpPr>
        <p:spPr>
          <a:xfrm>
            <a:off x="4496270" y="2957209"/>
            <a:ext cx="0" cy="361529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9A61601-15CA-D566-6996-ECF9FBE3CCE6}"/>
              </a:ext>
            </a:extLst>
          </p:cNvPr>
          <p:cNvCxnSpPr>
            <a:cxnSpLocks/>
          </p:cNvCxnSpPr>
          <p:nvPr/>
        </p:nvCxnSpPr>
        <p:spPr>
          <a:xfrm>
            <a:off x="4975123" y="3486150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4D97B1-4AA1-36FB-99A4-84A14A75851A}"/>
              </a:ext>
            </a:extLst>
          </p:cNvPr>
          <p:cNvCxnSpPr>
            <a:cxnSpLocks/>
          </p:cNvCxnSpPr>
          <p:nvPr/>
        </p:nvCxnSpPr>
        <p:spPr>
          <a:xfrm>
            <a:off x="4496270" y="3486150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EB17037-24DF-CF54-EA18-7C7BCBEAD20F}"/>
              </a:ext>
            </a:extLst>
          </p:cNvPr>
          <p:cNvCxnSpPr>
            <a:cxnSpLocks/>
          </p:cNvCxnSpPr>
          <p:nvPr/>
        </p:nvCxnSpPr>
        <p:spPr>
          <a:xfrm>
            <a:off x="5100954" y="3933518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6B91D3-F0C4-19AD-7277-ABFB12420FB4}"/>
              </a:ext>
            </a:extLst>
          </p:cNvPr>
          <p:cNvCxnSpPr>
            <a:cxnSpLocks/>
          </p:cNvCxnSpPr>
          <p:nvPr/>
        </p:nvCxnSpPr>
        <p:spPr>
          <a:xfrm>
            <a:off x="5451988" y="3981881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2FB30F-CB00-9C09-92C8-970F4A38D967}"/>
              </a:ext>
            </a:extLst>
          </p:cNvPr>
          <p:cNvCxnSpPr>
            <a:cxnSpLocks/>
          </p:cNvCxnSpPr>
          <p:nvPr/>
        </p:nvCxnSpPr>
        <p:spPr>
          <a:xfrm>
            <a:off x="5451988" y="4345882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D35443B-6127-2D8C-67C3-D9D6CF649A6A}"/>
              </a:ext>
            </a:extLst>
          </p:cNvPr>
          <p:cNvCxnSpPr>
            <a:cxnSpLocks/>
          </p:cNvCxnSpPr>
          <p:nvPr/>
        </p:nvCxnSpPr>
        <p:spPr>
          <a:xfrm>
            <a:off x="5579807" y="4715414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C8CF54-71A8-A6EC-CC74-1CB518FB9E62}"/>
              </a:ext>
            </a:extLst>
          </p:cNvPr>
          <p:cNvCxnSpPr>
            <a:cxnSpLocks/>
          </p:cNvCxnSpPr>
          <p:nvPr/>
        </p:nvCxnSpPr>
        <p:spPr>
          <a:xfrm>
            <a:off x="6096000" y="4735078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064A5F3-AB48-D3EB-9EBB-ADD2210EBE3B}"/>
              </a:ext>
            </a:extLst>
          </p:cNvPr>
          <p:cNvCxnSpPr>
            <a:cxnSpLocks/>
          </p:cNvCxnSpPr>
          <p:nvPr/>
        </p:nvCxnSpPr>
        <p:spPr>
          <a:xfrm>
            <a:off x="6489241" y="4735078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3F79B58-8359-3E27-0C61-B00C0B7C90D7}"/>
              </a:ext>
            </a:extLst>
          </p:cNvPr>
          <p:cNvCxnSpPr>
            <a:cxnSpLocks/>
          </p:cNvCxnSpPr>
          <p:nvPr/>
        </p:nvCxnSpPr>
        <p:spPr>
          <a:xfrm>
            <a:off x="6499074" y="5130129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2628F36D-B488-49D9-8448-EA0DA1A9E00A}"/>
              </a:ext>
            </a:extLst>
          </p:cNvPr>
          <p:cNvCxnSpPr>
            <a:cxnSpLocks/>
          </p:cNvCxnSpPr>
          <p:nvPr/>
        </p:nvCxnSpPr>
        <p:spPr>
          <a:xfrm>
            <a:off x="6479410" y="5494130"/>
            <a:ext cx="0" cy="364001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68B67148-BBAB-4CEE-77A1-AE3E0DB5B827}"/>
              </a:ext>
            </a:extLst>
          </p:cNvPr>
          <p:cNvCxnSpPr>
            <a:cxnSpLocks/>
          </p:cNvCxnSpPr>
          <p:nvPr/>
        </p:nvCxnSpPr>
        <p:spPr>
          <a:xfrm>
            <a:off x="6574853" y="5949362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793405C-D969-31CD-3A03-0DCC46CB3222}"/>
              </a:ext>
            </a:extLst>
          </p:cNvPr>
          <p:cNvCxnSpPr>
            <a:cxnSpLocks/>
          </p:cNvCxnSpPr>
          <p:nvPr/>
        </p:nvCxnSpPr>
        <p:spPr>
          <a:xfrm>
            <a:off x="7105649" y="5964956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E98E805-7806-8390-2D0B-B12CBE7A9074}"/>
              </a:ext>
            </a:extLst>
          </p:cNvPr>
          <p:cNvCxnSpPr>
            <a:cxnSpLocks/>
          </p:cNvCxnSpPr>
          <p:nvPr/>
        </p:nvCxnSpPr>
        <p:spPr>
          <a:xfrm flipV="1">
            <a:off x="7586490" y="5462803"/>
            <a:ext cx="0" cy="4266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95A15FA-9E27-B825-0C99-FB04A8B3202D}"/>
              </a:ext>
            </a:extLst>
          </p:cNvPr>
          <p:cNvCxnSpPr>
            <a:cxnSpLocks/>
          </p:cNvCxnSpPr>
          <p:nvPr/>
        </p:nvCxnSpPr>
        <p:spPr>
          <a:xfrm flipV="1">
            <a:off x="7595237" y="5018145"/>
            <a:ext cx="0" cy="4266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3A03AA2-8EAC-626E-4512-791F28633DD3}"/>
              </a:ext>
            </a:extLst>
          </p:cNvPr>
          <p:cNvCxnSpPr>
            <a:cxnSpLocks/>
          </p:cNvCxnSpPr>
          <p:nvPr/>
        </p:nvCxnSpPr>
        <p:spPr>
          <a:xfrm flipV="1">
            <a:off x="7595237" y="4591491"/>
            <a:ext cx="0" cy="4266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2F835EC6-4147-4315-7194-C3652357323E}"/>
              </a:ext>
            </a:extLst>
          </p:cNvPr>
          <p:cNvCxnSpPr>
            <a:cxnSpLocks/>
          </p:cNvCxnSpPr>
          <p:nvPr/>
        </p:nvCxnSpPr>
        <p:spPr>
          <a:xfrm flipV="1">
            <a:off x="7575573" y="4163881"/>
            <a:ext cx="0" cy="42665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3C08036-0193-4BBC-4FDD-BF39D1658248}"/>
              </a:ext>
            </a:extLst>
          </p:cNvPr>
          <p:cNvCxnSpPr>
            <a:cxnSpLocks/>
          </p:cNvCxnSpPr>
          <p:nvPr/>
        </p:nvCxnSpPr>
        <p:spPr>
          <a:xfrm>
            <a:off x="7731083" y="4030861"/>
            <a:ext cx="47885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3294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255</Words>
  <Application>Microsoft Office PowerPoint</Application>
  <PresentationFormat>Widescreen</PresentationFormat>
  <Paragraphs>32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等线</vt:lpstr>
      <vt:lpstr>等线 Light</vt:lpstr>
      <vt:lpstr>字魂107号-萌趣欢乐体</vt:lpstr>
      <vt:lpstr>字魂27号-布丁体</vt:lpstr>
      <vt:lpstr>杨任东竹石体-Semibold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26</cp:revision>
  <dcterms:created xsi:type="dcterms:W3CDTF">2022-06-22T10:46:23Z</dcterms:created>
  <dcterms:modified xsi:type="dcterms:W3CDTF">2024-01-26T03:24:35Z</dcterms:modified>
</cp:coreProperties>
</file>