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24"/>
  </p:notesMasterIdLst>
  <p:sldIdLst>
    <p:sldId id="257" r:id="rId5"/>
    <p:sldId id="258" r:id="rId6"/>
    <p:sldId id="328" r:id="rId7"/>
    <p:sldId id="260" r:id="rId8"/>
    <p:sldId id="329" r:id="rId9"/>
    <p:sldId id="259" r:id="rId10"/>
    <p:sldId id="280" r:id="rId11"/>
    <p:sldId id="330" r:id="rId12"/>
    <p:sldId id="261" r:id="rId13"/>
    <p:sldId id="272" r:id="rId14"/>
    <p:sldId id="269" r:id="rId15"/>
    <p:sldId id="339" r:id="rId16"/>
    <p:sldId id="322" r:id="rId17"/>
    <p:sldId id="331" r:id="rId18"/>
    <p:sldId id="332" r:id="rId19"/>
    <p:sldId id="294" r:id="rId20"/>
    <p:sldId id="333" r:id="rId21"/>
    <p:sldId id="336" r:id="rId22"/>
    <p:sldId id="2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9215" autoAdjust="0"/>
  </p:normalViewPr>
  <p:slideViewPr>
    <p:cSldViewPr snapToGrid="0">
      <p:cViewPr varScale="1">
        <p:scale>
          <a:sx n="85" d="100"/>
          <a:sy n="85" d="100"/>
        </p:scale>
        <p:origin x="7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D25C9-C392-42B0-A105-BF9DF331BC1B}"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4927-ADC0-4F85-968E-41B53E231993}" type="slidenum">
              <a:rPr lang="en-US" smtClean="0"/>
              <a:t>‹#›</a:t>
            </a:fld>
            <a:endParaRPr lang="en-US"/>
          </a:p>
        </p:txBody>
      </p:sp>
    </p:spTree>
    <p:extLst>
      <p:ext uri="{BB962C8B-B14F-4D97-AF65-F5344CB8AC3E}">
        <p14:creationId xmlns:p14="http://schemas.microsoft.com/office/powerpoint/2010/main" val="2510362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fld id="{23974927-ADC0-4F85-968E-41B53E231993}" type="slidenum">
              <a:rPr lang="en-US" smtClean="0"/>
              <a:t>2</a:t>
            </a:fld>
            <a:endParaRPr lang="en-US"/>
          </a:p>
        </p:txBody>
      </p:sp>
    </p:spTree>
    <p:extLst>
      <p:ext uri="{BB962C8B-B14F-4D97-AF65-F5344CB8AC3E}">
        <p14:creationId xmlns:p14="http://schemas.microsoft.com/office/powerpoint/2010/main" val="1845569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12</a:t>
            </a:fld>
            <a:endParaRPr lang="en-US"/>
          </a:p>
        </p:txBody>
      </p:sp>
    </p:spTree>
    <p:extLst>
      <p:ext uri="{BB962C8B-B14F-4D97-AF65-F5344CB8AC3E}">
        <p14:creationId xmlns:p14="http://schemas.microsoft.com/office/powerpoint/2010/main" val="1652561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3974927-ADC0-4F85-968E-41B53E231993}" type="slidenum">
              <a:rPr lang="en-US" smtClean="0"/>
              <a:t>13</a:t>
            </a:fld>
            <a:endParaRPr lang="en-US"/>
          </a:p>
        </p:txBody>
      </p:sp>
    </p:spTree>
    <p:extLst>
      <p:ext uri="{BB962C8B-B14F-4D97-AF65-F5344CB8AC3E}">
        <p14:creationId xmlns:p14="http://schemas.microsoft.com/office/powerpoint/2010/main" val="7073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暑期少儿</a:t>
            </a:r>
            <a:endParaRPr kumimoji="0" lang="en-US" altLang="zh-CN"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3877791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746317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58219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9666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142987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844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14859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07765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68229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950186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3198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712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89083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1_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3100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774952-38DF-43EB-B2B9-DF49F89FF1CA}"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50C06A1-A830-45C1-A80E-E7B2DF28D1F5}"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616265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9712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C87518-6E8A-41BB-A282-E8C0A2691D2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821D5-859A-48F5-8522-80C2AEFEFC6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6082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9EE8D-58E8-4E27-B495-56559B21830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1C69EB3-8FEC-45A9-9A38-80E771FC9B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4801C7D-E451-4F67-BCDF-DE389AB4F200}"/>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DD216158-8B32-4C08-83A9-18FFC62F1A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2D7424-3B1E-4CEF-BD5B-0C429E49F81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06053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6FCA26-5B52-44A1-AB1E-B17F85B0DAD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BBE2DF-D543-4B96-9573-143B19C9C0D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3483BB-BB7F-41E2-A173-A5118CEE652E}"/>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220C126D-7B34-46A5-BC9A-91EEBE6603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A104A6-0265-48B7-A551-7AD6A0584A0D}"/>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8068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FD658D-2BAE-42E5-AFAF-973F8EAF710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B6BA737-9B72-4592-A7E9-BEA06C77F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ACBE61A-C912-4138-A310-EF2E20688A87}"/>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2D6211B4-3D21-4DFC-AB26-F0E246426E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6CBDF8-2C27-40FD-A461-DE5FAA0838B4}"/>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182893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4C56F-7255-4CAB-9EBD-22817401223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7138A5-6E3E-4164-ACEE-823A62427DD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93B38FB-ED1C-4390-9B8B-F521C2156E0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7058C8B-4ADC-4D40-9B86-6B634599C94E}"/>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998BA888-AE8E-4F75-A745-F4F5423A58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E831A6-92B0-48A4-881D-CCFE47BC89AB}"/>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911626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B385-D63C-416F-9374-0D3B56517C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AF3D93-F035-492D-B819-4C19519F2B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DD1EA4-6251-41DB-9D74-E2992649E0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59A30F0-2AF6-4BEA-A6B9-DBE24A7B9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24D8C0D-38C0-4CFC-8B9B-C102AFFCA2C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DEEC58-9959-4C3E-91A5-46EBFDC9AE0A}"/>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8" name="页脚占位符 7">
            <a:extLst>
              <a:ext uri="{FF2B5EF4-FFF2-40B4-BE49-F238E27FC236}">
                <a16:creationId xmlns:a16="http://schemas.microsoft.com/office/drawing/2014/main" id="{847859A8-3D8D-4E0D-94AB-BF7069E0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0529891-81DA-4113-9CB3-AFED7D95C26E}"/>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1611585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411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48E1F-6AF6-49F7-8FBF-51630AFAE4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06CB517-C1EA-486C-A52A-CFAF6F9356CB}"/>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4" name="页脚占位符 3">
            <a:extLst>
              <a:ext uri="{FF2B5EF4-FFF2-40B4-BE49-F238E27FC236}">
                <a16:creationId xmlns:a16="http://schemas.microsoft.com/office/drawing/2014/main" id="{94790D71-4E30-4834-8A9C-88DA929202C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3F5788E-22E8-4316-A194-ADA050C754E0}"/>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095384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B34209-72AD-4601-AB95-D484C1AA0D86}"/>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3" name="页脚占位符 2">
            <a:extLst>
              <a:ext uri="{FF2B5EF4-FFF2-40B4-BE49-F238E27FC236}">
                <a16:creationId xmlns:a16="http://schemas.microsoft.com/office/drawing/2014/main" id="{67D0B515-B89B-4A3E-9126-AAEC1B5B656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DC5C75A-1CBE-4874-8FDF-C84B234B28B7}"/>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372131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AD0A0C-6B27-4E9B-898D-5280990D8E7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10DFCDF-AD22-412A-BC5D-AFB445A38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291E122-9FBB-4C32-BDB4-A5CBA224B0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1992FB-8667-4010-9AB8-DD31BDE90A07}"/>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DB2CAC75-A5D3-437F-9555-5956EDCE6D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BF071C2-1675-4E16-8D66-4352DAC8CC5F}"/>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638719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BDF3CE-AF6A-4AC1-B251-1A822468AE4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6F2D440-957E-486C-B825-3B99FB131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71AC1F-9241-4D64-8B07-78ABD1242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615AEA-BCEA-41F8-BB96-DEFDB53A58C3}"/>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6" name="页脚占位符 5">
            <a:extLst>
              <a:ext uri="{FF2B5EF4-FFF2-40B4-BE49-F238E27FC236}">
                <a16:creationId xmlns:a16="http://schemas.microsoft.com/office/drawing/2014/main" id="{B97E244B-9E09-45D1-A605-7115FD5AAC7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48C551-C0A7-4612-BBB3-DB643CF70B12}"/>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4074999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8E3F84-28E9-4536-B002-304730588E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62BB5AE-2146-45C3-906F-744271717A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9250A4-4465-43C1-A7DA-A139A325EFF6}"/>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32A5576F-13A6-409A-9990-A1D30B58D2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BD899A-633D-4EE2-B070-8ACD39E4C7B6}"/>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3449767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40A6FEA-D801-455C-A887-604EBA709B6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3AFBCFB-86E8-4656-B8F1-43B634AE633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231FDC-821B-4165-AB26-EF2A25C6BC33}"/>
              </a:ext>
            </a:extLst>
          </p:cNvPr>
          <p:cNvSpPr>
            <a:spLocks noGrp="1"/>
          </p:cNvSpPr>
          <p:nvPr>
            <p:ph type="dt" sz="half" idx="10"/>
          </p:nvPr>
        </p:nvSpPr>
        <p:spPr/>
        <p:txBody>
          <a:body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31B6F4CA-DF11-4B97-A675-5B88F1D101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121E96-55F1-45B3-B963-5FFEFCC963D3}"/>
              </a:ext>
            </a:extLst>
          </p:cNvPr>
          <p:cNvSpPr>
            <a:spLocks noGrp="1"/>
          </p:cNvSpPr>
          <p:nvPr>
            <p:ph type="sldNum" sz="quarter" idx="12"/>
          </p:nvPr>
        </p:nvSpPr>
        <p:spPr/>
        <p:txBody>
          <a:body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400045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93647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373395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47221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25309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317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102191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199660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44052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08410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898278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672532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126285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4496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3018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4767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921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444346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4726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6058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4495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28143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458332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068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1135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986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768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1670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518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Option Strategies Display Your Presentation Idea</a:t>
            </a:r>
            <a:endParaRPr kumimoji="0" lang="id-ID" sz="1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输入你的标题</a:t>
              </a:r>
              <a:endParaRPr kumimoji="0" lang="id-ID" sz="3467"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3111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8A23F0E-E062-44EF-A72E-58F82D79133E}"/>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1292087" y="235226"/>
            <a:ext cx="1131935" cy="1131935"/>
          </a:xfrm>
          <a:prstGeom prst="rect">
            <a:avLst/>
          </a:prstGeom>
        </p:spPr>
      </p:pic>
    </p:spTree>
    <p:extLst>
      <p:ext uri="{BB962C8B-B14F-4D97-AF65-F5344CB8AC3E}">
        <p14:creationId xmlns:p14="http://schemas.microsoft.com/office/powerpoint/2010/main" val="602894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85C92E3-A018-4E2A-BA5B-0AE59B4E0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D8669AA-DEF0-41AC-B014-31CC8B39DD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EC2A6E-6D22-4773-883E-A5CA121C0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F600C7-9CFD-4A98-BED5-65D16C3BFE63}" type="datetimeFigureOut">
              <a:rPr lang="zh-CN" altLang="en-US" smtClean="0"/>
              <a:t>2023/2/2</a:t>
            </a:fld>
            <a:endParaRPr lang="zh-CN" altLang="en-US"/>
          </a:p>
        </p:txBody>
      </p:sp>
      <p:sp>
        <p:nvSpPr>
          <p:cNvPr id="5" name="页脚占位符 4">
            <a:extLst>
              <a:ext uri="{FF2B5EF4-FFF2-40B4-BE49-F238E27FC236}">
                <a16:creationId xmlns:a16="http://schemas.microsoft.com/office/drawing/2014/main" id="{FAB696AC-7A08-4720-A21C-F643C51BE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EBD17D2-7C32-4C3B-8317-EFFAAFE244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DB5A1-6C4F-4AD0-A45C-1BC2B6627F5C}" type="slidenum">
              <a:rPr lang="zh-CN" altLang="en-US" smtClean="0"/>
              <a:t>‹#›</a:t>
            </a:fld>
            <a:endParaRPr lang="zh-CN" altLang="en-US"/>
          </a:p>
        </p:txBody>
      </p:sp>
    </p:spTree>
    <p:extLst>
      <p:ext uri="{BB962C8B-B14F-4D97-AF65-F5344CB8AC3E}">
        <p14:creationId xmlns:p14="http://schemas.microsoft.com/office/powerpoint/2010/main" val="2771518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76455-BB80-4B3C-918F-82CA600BB23A}" type="datetimeFigureOut">
              <a:rPr lang="en-US" smtClean="0"/>
              <a:t>2/2/2023</a:t>
            </a:fld>
            <a:endParaRPr lang="en-US"/>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CDBA2-F06D-4326-98FF-FF18A8A25FCE}" type="slidenum">
              <a:rPr lang="en-US" smtClean="0"/>
              <a:t>‹#›</a:t>
            </a:fld>
            <a:endParaRPr lang="en-US"/>
          </a:p>
        </p:txBody>
      </p:sp>
    </p:spTree>
    <p:extLst>
      <p:ext uri="{BB962C8B-B14F-4D97-AF65-F5344CB8AC3E}">
        <p14:creationId xmlns:p14="http://schemas.microsoft.com/office/powerpoint/2010/main" val="35218116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528454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emf"/><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emf"/><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4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gif"/><Relationship Id="rId15" Type="http://schemas.openxmlformats.org/officeDocument/2006/relationships/image" Target="../media/image22.png"/><Relationship Id="rId10" Type="http://schemas.openxmlformats.org/officeDocument/2006/relationships/slide" Target="slide3.xml"/><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19.gif"/><Relationship Id="rId5" Type="http://schemas.openxmlformats.org/officeDocument/2006/relationships/slide" Target="slide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8.gif"/><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19.gi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A4D7893A-E694-4075-B5E5-682B92DB1C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541" y="866491"/>
            <a:ext cx="6603768" cy="289989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spTree>
    <p:extLst>
      <p:ext uri="{BB962C8B-B14F-4D97-AF65-F5344CB8AC3E}">
        <p14:creationId xmlns:p14="http://schemas.microsoft.com/office/powerpoint/2010/main" val="3009102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923330"/>
          </a:xfrm>
          <a:prstGeom prst="rect">
            <a:avLst/>
          </a:prstGeom>
          <a:noFill/>
        </p:spPr>
        <p:txBody>
          <a:bodyPr wrap="square" rtlCol="0">
            <a:spAutoFit/>
          </a:bodyPr>
          <a:lstStyle/>
          <a:p>
            <a:pPr algn="ctr">
              <a:defRPr/>
            </a:pPr>
            <a:r>
              <a:rPr lang="en-US" sz="5400" dirty="0">
                <a:solidFill>
                  <a:srgbClr val="0070C0"/>
                </a:solidFill>
                <a:latin typeface="Arial" panose="020B0604020202020204" pitchFamily="34" charset="0"/>
                <a:cs typeface="Arial" panose="020B0604020202020204" pitchFamily="34" charset="0"/>
              </a:rPr>
              <a:t>1. </a:t>
            </a:r>
            <a:r>
              <a:rPr lang="vi-VN" sz="5400" dirty="0">
                <a:solidFill>
                  <a:srgbClr val="0070C0"/>
                </a:solidFill>
              </a:rPr>
              <a:t>Nhìn nhanh – nhớ đúng</a:t>
            </a:r>
            <a:endParaRPr lang="vi-VN" sz="3600" dirty="0">
              <a:solidFill>
                <a:srgbClr val="0070C0"/>
              </a:solidFill>
            </a:endParaRPr>
          </a:p>
        </p:txBody>
      </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2"/>
          <a:stretch>
            <a:fillRect/>
          </a:stretch>
        </p:blipFill>
        <p:spPr>
          <a:xfrm>
            <a:off x="735194" y="-3382178"/>
            <a:ext cx="3697959" cy="3002681"/>
          </a:xfrm>
          <a:prstGeom prst="rect">
            <a:avLst/>
          </a:prstGeom>
        </p:spPr>
      </p:pic>
      <p:pic>
        <p:nvPicPr>
          <p:cNvPr id="12" name="Picture 11">
            <a:extLst>
              <a:ext uri="{FF2B5EF4-FFF2-40B4-BE49-F238E27FC236}">
                <a16:creationId xmlns:a16="http://schemas.microsoft.com/office/drawing/2014/main" id="{7C72AB2E-B2DE-4F06-A222-437E0E6BC4C8}"/>
              </a:ext>
            </a:extLst>
          </p:cNvPr>
          <p:cNvPicPr>
            <a:picLocks noChangeAspect="1"/>
          </p:cNvPicPr>
          <p:nvPr/>
        </p:nvPicPr>
        <p:blipFill rotWithShape="1">
          <a:blip r:embed="rId3"/>
          <a:srcRect t="12876" r="316"/>
          <a:stretch/>
        </p:blipFill>
        <p:spPr>
          <a:xfrm>
            <a:off x="1969797" y="1794781"/>
            <a:ext cx="8252406" cy="4242856"/>
          </a:xfrm>
          <a:prstGeom prst="rect">
            <a:avLst/>
          </a:prstGeom>
        </p:spPr>
      </p:pic>
    </p:spTree>
    <p:extLst>
      <p:ext uri="{BB962C8B-B14F-4D97-AF65-F5344CB8AC3E}">
        <p14:creationId xmlns:p14="http://schemas.microsoft.com/office/powerpoint/2010/main" val="4385118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2">
            <a:duotone>
              <a:schemeClr val="accent6">
                <a:shade val="45000"/>
                <a:satMod val="135000"/>
              </a:schemeClr>
              <a:prstClr val="white"/>
            </a:duotone>
          </a:blip>
          <a:stretch>
            <a:fillRect/>
          </a:stretch>
        </p:blipFill>
        <p:spPr>
          <a:xfrm>
            <a:off x="-84161" y="-254620"/>
            <a:ext cx="12272966" cy="7112619"/>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3">
            <a:duotone>
              <a:schemeClr val="accent6">
                <a:shade val="45000"/>
                <a:satMod val="135000"/>
              </a:schemeClr>
              <a:prstClr val="white"/>
            </a:duotone>
          </a:blip>
          <a:stretch>
            <a:fillRect/>
          </a:stretch>
        </p:blipFill>
        <p:spPr>
          <a:xfrm>
            <a:off x="-381628" y="34225"/>
            <a:ext cx="2362200" cy="6886419"/>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4"/>
          <a:stretch>
            <a:fillRect/>
          </a:stretch>
        </p:blipFill>
        <p:spPr>
          <a:xfrm>
            <a:off x="625748" y="5505764"/>
            <a:ext cx="10940504" cy="1428436"/>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3">
            <a:duotone>
              <a:schemeClr val="accent6">
                <a:shade val="45000"/>
                <a:satMod val="135000"/>
              </a:schemeClr>
              <a:prstClr val="white"/>
            </a:duotone>
          </a:blip>
          <a:stretch>
            <a:fillRect/>
          </a:stretch>
        </p:blipFill>
        <p:spPr>
          <a:xfrm flipH="1">
            <a:off x="10261419" y="23868"/>
            <a:ext cx="2362200" cy="6886419"/>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80966" y="-102236"/>
            <a:ext cx="12511900" cy="980694"/>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pic>
        <p:nvPicPr>
          <p:cNvPr id="121" name="Picture 120">
            <a:extLst>
              <a:ext uri="{FF2B5EF4-FFF2-40B4-BE49-F238E27FC236}">
                <a16:creationId xmlns:a16="http://schemas.microsoft.com/office/drawing/2014/main" id="{6CF62AA6-957A-4BFF-B87A-EED5FFF0C9FC}"/>
              </a:ext>
            </a:extLst>
          </p:cNvPr>
          <p:cNvPicPr>
            <a:picLocks noChangeAspect="1"/>
          </p:cNvPicPr>
          <p:nvPr/>
        </p:nvPicPr>
        <p:blipFill>
          <a:blip r:embed="rId5"/>
          <a:stretch>
            <a:fillRect/>
          </a:stretch>
        </p:blipFill>
        <p:spPr>
          <a:xfrm>
            <a:off x="2837560" y="1092706"/>
            <a:ext cx="7010400" cy="943704"/>
          </a:xfrm>
          <a:prstGeom prst="rect">
            <a:avLst/>
          </a:prstGeom>
        </p:spPr>
      </p:pic>
      <p:pic>
        <p:nvPicPr>
          <p:cNvPr id="124" name="Picture 123" descr="A picture containing toy, doll&#10;&#10;Description automatically generated">
            <a:extLst>
              <a:ext uri="{FF2B5EF4-FFF2-40B4-BE49-F238E27FC236}">
                <a16:creationId xmlns:a16="http://schemas.microsoft.com/office/drawing/2014/main" id="{915218A0-2A4D-4353-8AE1-6CEEE1008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38" y="2760773"/>
            <a:ext cx="3772311" cy="3459209"/>
          </a:xfrm>
          <a:prstGeom prst="rect">
            <a:avLst/>
          </a:prstGeom>
        </p:spPr>
      </p:pic>
      <p:pic>
        <p:nvPicPr>
          <p:cNvPr id="125" name="Picture 124" descr="A picture containing toy, doll&#10;&#10;Description automatically generated">
            <a:extLst>
              <a:ext uri="{FF2B5EF4-FFF2-40B4-BE49-F238E27FC236}">
                <a16:creationId xmlns:a16="http://schemas.microsoft.com/office/drawing/2014/main" id="{22687031-7279-447A-B745-0E5443EA3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269" y="2541330"/>
            <a:ext cx="2258112" cy="3507747"/>
          </a:xfrm>
          <a:prstGeom prst="rect">
            <a:avLst/>
          </a:prstGeom>
        </p:spPr>
      </p:pic>
    </p:spTree>
    <p:extLst>
      <p:ext uri="{BB962C8B-B14F-4D97-AF65-F5344CB8AC3E}">
        <p14:creationId xmlns:p14="http://schemas.microsoft.com/office/powerpoint/2010/main" val="3565300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 calcmode="lin" valueType="num">
                                      <p:cBhvr additive="base">
                                        <p:cTn id="13" dur="500" fill="hold"/>
                                        <p:tgtEl>
                                          <p:spTgt spid="125"/>
                                        </p:tgtEl>
                                        <p:attrNameLst>
                                          <p:attrName>ppt_x</p:attrName>
                                        </p:attrNameLst>
                                      </p:cBhvr>
                                      <p:tavLst>
                                        <p:tav tm="0">
                                          <p:val>
                                            <p:strVal val="0-#ppt_w/2"/>
                                          </p:val>
                                        </p:tav>
                                        <p:tav tm="100000">
                                          <p:val>
                                            <p:strVal val="#ppt_x"/>
                                          </p:val>
                                        </p:tav>
                                      </p:tavLst>
                                    </p:anim>
                                    <p:anim calcmode="lin" valueType="num">
                                      <p:cBhvr additive="base">
                                        <p:cTn id="14" dur="500" fill="hold"/>
                                        <p:tgtEl>
                                          <p:spTgt spid="12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4"/>
                                        </p:tgtEl>
                                        <p:attrNameLst>
                                          <p:attrName>style.visibility</p:attrName>
                                        </p:attrNameLst>
                                      </p:cBhvr>
                                      <p:to>
                                        <p:strVal val="visible"/>
                                      </p:to>
                                    </p:set>
                                    <p:anim calcmode="lin" valueType="num">
                                      <p:cBhvr additive="base">
                                        <p:cTn id="17" dur="500" fill="hold"/>
                                        <p:tgtEl>
                                          <p:spTgt spid="124"/>
                                        </p:tgtEl>
                                        <p:attrNameLst>
                                          <p:attrName>ppt_x</p:attrName>
                                        </p:attrNameLst>
                                      </p:cBhvr>
                                      <p:tavLst>
                                        <p:tav tm="0">
                                          <p:val>
                                            <p:strVal val="0-#ppt_w/2"/>
                                          </p:val>
                                        </p:tav>
                                        <p:tav tm="100000">
                                          <p:val>
                                            <p:strVal val="#ppt_x"/>
                                          </p:val>
                                        </p:tav>
                                      </p:tavLst>
                                    </p:anim>
                                    <p:anim calcmode="lin" valueType="num">
                                      <p:cBhvr additive="base">
                                        <p:cTn id="18" dur="500" fill="hold"/>
                                        <p:tgtEl>
                                          <p:spTgt spid="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0" name="Picture 19">
            <a:extLst>
              <a:ext uri="{FF2B5EF4-FFF2-40B4-BE49-F238E27FC236}">
                <a16:creationId xmlns:a16="http://schemas.microsoft.com/office/drawing/2014/main" id="{049E5340-DBA1-4EAF-AE7B-FF5355DFE995}"/>
              </a:ext>
            </a:extLst>
          </p:cNvPr>
          <p:cNvPicPr>
            <a:picLocks noChangeAspect="1"/>
          </p:cNvPicPr>
          <p:nvPr/>
        </p:nvPicPr>
        <p:blipFill>
          <a:blip r:embed="rId3"/>
          <a:stretch>
            <a:fillRect/>
          </a:stretch>
        </p:blipFill>
        <p:spPr>
          <a:xfrm>
            <a:off x="1470941" y="1576552"/>
            <a:ext cx="4150478" cy="3370118"/>
          </a:xfrm>
          <a:prstGeom prst="rect">
            <a:avLst/>
          </a:prstGeom>
        </p:spPr>
      </p:pic>
      <p:pic>
        <p:nvPicPr>
          <p:cNvPr id="13" name="Picture 12">
            <a:extLst>
              <a:ext uri="{FF2B5EF4-FFF2-40B4-BE49-F238E27FC236}">
                <a16:creationId xmlns:a16="http://schemas.microsoft.com/office/drawing/2014/main" id="{AD4709D6-0EA1-4085-A610-9F7AD1A6C9B6}"/>
              </a:ext>
            </a:extLst>
          </p:cNvPr>
          <p:cNvPicPr>
            <a:picLocks noChangeAspect="1"/>
          </p:cNvPicPr>
          <p:nvPr/>
        </p:nvPicPr>
        <p:blipFill>
          <a:blip r:embed="rId4"/>
          <a:stretch>
            <a:fillRect/>
          </a:stretch>
        </p:blipFill>
        <p:spPr>
          <a:xfrm>
            <a:off x="5907920" y="359045"/>
            <a:ext cx="5092802" cy="6174459"/>
          </a:xfrm>
          <a:prstGeom prst="rect">
            <a:avLst/>
          </a:prstGeom>
        </p:spPr>
      </p:pic>
    </p:spTree>
    <p:extLst>
      <p:ext uri="{BB962C8B-B14F-4D97-AF65-F5344CB8AC3E}">
        <p14:creationId xmlns:p14="http://schemas.microsoft.com/office/powerpoint/2010/main" val="2064897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100000" l="12958" r="68009"/>
                    </a14:imgEffect>
                  </a14:imgLayer>
                </a14:imgProps>
              </a:ext>
            </a:extLst>
          </a:blip>
          <a:srcRect l="14421" t="781" r="33456"/>
          <a:stretch/>
        </p:blipFill>
        <p:spPr>
          <a:xfrm>
            <a:off x="0" y="4047107"/>
            <a:ext cx="2294351" cy="2455471"/>
          </a:xfrm>
          <a:prstGeom prst="rect">
            <a:avLst/>
          </a:prstGeom>
        </p:spPr>
      </p:pic>
      <p:pic>
        <p:nvPicPr>
          <p:cNvPr id="10" name="Picture 9" descr="A picture containing pink&#10;&#10;Description automatically generated">
            <a:extLst>
              <a:ext uri="{FF2B5EF4-FFF2-40B4-BE49-F238E27FC236}">
                <a16:creationId xmlns:a16="http://schemas.microsoft.com/office/drawing/2014/main" id="{F1D21F37-8A25-4201-9E58-6A38AE527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363" y="3591499"/>
            <a:ext cx="2916913" cy="2911079"/>
          </a:xfrm>
          <a:prstGeom prst="rect">
            <a:avLst/>
          </a:prstGeom>
        </p:spPr>
      </p:pic>
      <p:pic>
        <p:nvPicPr>
          <p:cNvPr id="11" name="Picture 10">
            <a:extLst>
              <a:ext uri="{FF2B5EF4-FFF2-40B4-BE49-F238E27FC236}">
                <a16:creationId xmlns:a16="http://schemas.microsoft.com/office/drawing/2014/main" id="{F418AEDE-049D-4344-ABC4-9A9FA6622DE1}"/>
              </a:ext>
            </a:extLst>
          </p:cNvPr>
          <p:cNvPicPr>
            <a:picLocks noChangeAspect="1"/>
          </p:cNvPicPr>
          <p:nvPr/>
        </p:nvPicPr>
        <p:blipFill>
          <a:blip r:embed="rId6"/>
          <a:stretch>
            <a:fillRect/>
          </a:stretch>
        </p:blipFill>
        <p:spPr>
          <a:xfrm>
            <a:off x="-1065545" y="78433"/>
            <a:ext cx="13819847" cy="6701134"/>
          </a:xfrm>
          <a:prstGeom prst="rect">
            <a:avLst/>
          </a:prstGeom>
        </p:spPr>
      </p:pic>
      <p:sp>
        <p:nvSpPr>
          <p:cNvPr id="12" name="Rectangle 11">
            <a:extLst>
              <a:ext uri="{FF2B5EF4-FFF2-40B4-BE49-F238E27FC236}">
                <a16:creationId xmlns:a16="http://schemas.microsoft.com/office/drawing/2014/main" id="{D9911870-47E0-44E9-AD5C-18E4E0F8BDA1}"/>
              </a:ext>
            </a:extLst>
          </p:cNvPr>
          <p:cNvSpPr/>
          <p:nvPr/>
        </p:nvSpPr>
        <p:spPr>
          <a:xfrm>
            <a:off x="4388069" y="699540"/>
            <a:ext cx="6096000" cy="3528338"/>
          </a:xfrm>
          <a:prstGeom prst="rect">
            <a:avLst/>
          </a:prstGeom>
        </p:spPr>
        <p:txBody>
          <a:bodyPr>
            <a:spAutoFit/>
          </a:bodyPr>
          <a:lstStyle/>
          <a:p>
            <a:pPr algn="just">
              <a:lnSpc>
                <a:spcPct val="115000"/>
              </a:lnSpc>
              <a:spcBef>
                <a:spcPts val="900"/>
              </a:spcBef>
              <a:spcAft>
                <a:spcPts val="0"/>
              </a:spcAft>
            </a:pPr>
            <a:r>
              <a:rPr lang="es-ES" sz="3600" i="1" dirty="0">
                <a:solidFill>
                  <a:schemeClr val="bg1">
                    <a:lumMod val="95000"/>
                  </a:schemeClr>
                </a:solidFill>
                <a:latin typeface="Times New Roman" panose="02020603050405020304" pitchFamily="18" charset="0"/>
                <a:ea typeface="SimSun" panose="02010600030101010101" pitchFamily="2" charset="-122"/>
              </a:rPr>
              <a:t>-</a:t>
            </a:r>
            <a:r>
              <a:rPr lang="es-ES" sz="2800" i="1" dirty="0" err="1">
                <a:solidFill>
                  <a:schemeClr val="bg1">
                    <a:lumMod val="95000"/>
                  </a:schemeClr>
                </a:solidFill>
                <a:latin typeface="Times New Roman" panose="02020603050405020304" pitchFamily="18" charset="0"/>
                <a:ea typeface="SimSun" panose="02010600030101010101" pitchFamily="2" charset="-122"/>
              </a:rPr>
              <a:t>Dụng</a:t>
            </a:r>
            <a:r>
              <a:rPr lang="vi-VN" sz="2800" i="1" dirty="0">
                <a:solidFill>
                  <a:schemeClr val="bg1">
                    <a:lumMod val="95000"/>
                  </a:schemeClr>
                </a:solidFill>
                <a:latin typeface="Times New Roman" panose="02020603050405020304" pitchFamily="18" charset="0"/>
                <a:ea typeface="SimSun" panose="02010600030101010101" pitchFamily="2" charset="-122"/>
              </a:rPr>
              <a:t> cụ và vật liệu thủ công là những yếu tố chính tạo ra các sản phẩm thủ công.</a:t>
            </a:r>
            <a:endParaRPr lang="en-US" sz="2800" i="1" dirty="0">
              <a:solidFill>
                <a:schemeClr val="bg1">
                  <a:lumMod val="95000"/>
                </a:schemeClr>
              </a:solidFill>
              <a:latin typeface="Times New Roman" panose="02020603050405020304" pitchFamily="18" charset="0"/>
              <a:ea typeface="SimSun" panose="02010600030101010101" pitchFamily="2" charset="-122"/>
            </a:endParaRPr>
          </a:p>
          <a:p>
            <a:pPr algn="just">
              <a:lnSpc>
                <a:spcPct val="115000"/>
              </a:lnSpc>
              <a:spcBef>
                <a:spcPts val="900"/>
              </a:spcBef>
            </a:pPr>
            <a:r>
              <a:rPr lang="en-US" sz="2800" b="1" i="1" dirty="0">
                <a:solidFill>
                  <a:schemeClr val="bg1">
                    <a:lumMod val="95000"/>
                  </a:schemeClr>
                </a:solidFill>
                <a:latin typeface="Times New Roman" panose="02020603050405020304" pitchFamily="18" charset="0"/>
                <a:ea typeface="SimSun" panose="02010600030101010101" pitchFamily="2" charset="-122"/>
              </a:rPr>
              <a:t>- </a:t>
            </a:r>
            <a:r>
              <a:rPr lang="vi-VN" sz="2800" i="1" dirty="0">
                <a:solidFill>
                  <a:schemeClr val="bg1">
                    <a:lumMod val="95000"/>
                  </a:schemeClr>
                </a:solidFill>
                <a:latin typeface="+mj-lt"/>
              </a:rPr>
              <a:t>Chúng ta có nhiều cách tạo hình với vật liệu thủ công khác nhau.</a:t>
            </a:r>
            <a:endParaRPr lang="vi-VN" sz="2800" b="1" i="1" dirty="0">
              <a:solidFill>
                <a:schemeClr val="bg1">
                  <a:lumMod val="95000"/>
                </a:schemeClr>
              </a:solidFill>
              <a:latin typeface="+mj-lt"/>
            </a:endParaRPr>
          </a:p>
          <a:p>
            <a:pPr algn="just">
              <a:lnSpc>
                <a:spcPct val="115000"/>
              </a:lnSpc>
              <a:spcBef>
                <a:spcPts val="900"/>
              </a:spcBef>
              <a:spcAft>
                <a:spcPts val="0"/>
              </a:spcAft>
            </a:pPr>
            <a:endParaRPr lang="vi-VN" sz="3600" b="1" dirty="0">
              <a:solidFill>
                <a:schemeClr val="bg1">
                  <a:lumMod val="95000"/>
                </a:schemeClr>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844581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031" y="862720"/>
            <a:ext cx="8593572" cy="5226379"/>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4785203" y="2377847"/>
            <a:ext cx="4758897" cy="2308324"/>
          </a:xfrm>
          <a:prstGeom prst="rect">
            <a:avLst/>
          </a:prstGeom>
          <a:noFill/>
        </p:spPr>
        <p:txBody>
          <a:bodyPr wrap="square" rtlCol="0">
            <a:spAutoFit/>
          </a:bodyPr>
          <a:lstStyle/>
          <a:p>
            <a:pPr lvl="0" algn="ctr">
              <a:defRPr/>
            </a:pPr>
            <a:r>
              <a:rPr lang="en-US" sz="4800" b="1" dirty="0">
                <a:solidFill>
                  <a:srgbClr val="FF0000"/>
                </a:solidFill>
                <a:latin typeface="UTM Avo" panose="02040603050506020204" pitchFamily="18" charset="0"/>
              </a:rPr>
              <a:t>2. </a:t>
            </a:r>
            <a:r>
              <a:rPr lang="en-US" sz="4800" b="1" dirty="0" err="1">
                <a:solidFill>
                  <a:srgbClr val="FF0000"/>
                </a:solidFill>
                <a:latin typeface="UTM Avo" panose="02040603050506020204" pitchFamily="18" charset="0"/>
              </a:rPr>
              <a:t>Tìm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hiểu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cách</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lựa</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chọn</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vật</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liệu</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làm</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thủ</a:t>
            </a:r>
            <a:r>
              <a:rPr lang="en-US" sz="4800" b="1" dirty="0">
                <a:solidFill>
                  <a:srgbClr val="FF0000"/>
                </a:solidFill>
                <a:latin typeface="UTM Avo" panose="02040603050506020204" pitchFamily="18" charset="0"/>
              </a:rPr>
              <a:t> </a:t>
            </a:r>
            <a:r>
              <a:rPr lang="en-US" sz="4800" b="1" dirty="0" err="1">
                <a:solidFill>
                  <a:srgbClr val="FF0000"/>
                </a:solidFill>
                <a:latin typeface="UTM Avo" panose="02040603050506020204" pitchFamily="18" charset="0"/>
              </a:rPr>
              <a:t>công</a:t>
            </a:r>
            <a:endParaRPr kumimoji="0" lang="en-US" sz="48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5394755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2" name="TextBox 21">
            <a:extLst>
              <a:ext uri="{FF2B5EF4-FFF2-40B4-BE49-F238E27FC236}">
                <a16:creationId xmlns:a16="http://schemas.microsoft.com/office/drawing/2014/main" id="{82C9E616-CDE0-46C0-9BBB-1CF0BB8C78F7}"/>
              </a:ext>
            </a:extLst>
          </p:cNvPr>
          <p:cNvSpPr txBox="1"/>
          <p:nvPr/>
        </p:nvSpPr>
        <p:spPr>
          <a:xfrm>
            <a:off x="586968" y="437992"/>
            <a:ext cx="10763488" cy="584775"/>
          </a:xfrm>
          <a:prstGeom prst="rect">
            <a:avLst/>
          </a:prstGeom>
          <a:noFill/>
        </p:spPr>
        <p:txBody>
          <a:bodyPr wrap="square" rtlCol="0">
            <a:spAutoFit/>
          </a:bodyPr>
          <a:lstStyle/>
          <a:p>
            <a:pPr lvl="0" algn="ctr">
              <a:defRPr/>
            </a:pPr>
            <a:r>
              <a:rPr lang="en-US" sz="3200" b="1" dirty="0">
                <a:solidFill>
                  <a:srgbClr val="0070C0"/>
                </a:solidFill>
                <a:latin typeface="Arial" panose="020B0604020202020204" pitchFamily="34" charset="0"/>
                <a:cs typeface="Arial" panose="020B0604020202020204" pitchFamily="34" charset="0"/>
              </a:rPr>
              <a:t>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hình</a:t>
            </a:r>
            <a:r>
              <a:rPr lang="en-US" sz="3200" b="1" dirty="0">
                <a:solidFill>
                  <a:srgbClr val="0070C0"/>
                </a:solidFill>
                <a:latin typeface="Arial" panose="020B0604020202020204" pitchFamily="34" charset="0"/>
                <a:cs typeface="Arial" panose="020B0604020202020204" pitchFamily="34" charset="0"/>
              </a:rPr>
              <a:t> 5 </a:t>
            </a:r>
            <a:r>
              <a:rPr lang="en-US" sz="3200" b="1" dirty="0" err="1">
                <a:solidFill>
                  <a:srgbClr val="0070C0"/>
                </a:solidFill>
                <a:latin typeface="Arial" panose="020B0604020202020204" pitchFamily="34" charset="0"/>
                <a:cs typeface="Arial" panose="020B0604020202020204" pitchFamily="34" charset="0"/>
              </a:rPr>
              <a:t>và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lời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hỏi</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9BED1572-9C4E-4A2A-90D5-0B64117EA350}"/>
              </a:ext>
            </a:extLst>
          </p:cNvPr>
          <p:cNvGrpSpPr/>
          <p:nvPr/>
        </p:nvGrpSpPr>
        <p:grpSpPr>
          <a:xfrm>
            <a:off x="7627934" y="3785035"/>
            <a:ext cx="4564066" cy="2748347"/>
            <a:chOff x="203200" y="3859933"/>
            <a:chExt cx="4928176" cy="2812019"/>
          </a:xfrm>
        </p:grpSpPr>
        <p:pic>
          <p:nvPicPr>
            <p:cNvPr id="19" name="Picture 18">
              <a:extLst>
                <a:ext uri="{FF2B5EF4-FFF2-40B4-BE49-F238E27FC236}">
                  <a16:creationId xmlns:a16="http://schemas.microsoft.com/office/drawing/2014/main" id="{000DD393-D3E4-41C9-93A4-C0C0DD3A69E7}"/>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1" name="TextBox 20">
              <a:extLst>
                <a:ext uri="{FF2B5EF4-FFF2-40B4-BE49-F238E27FC236}">
                  <a16:creationId xmlns:a16="http://schemas.microsoft.com/office/drawing/2014/main" id="{FB560BD4-2B97-404A-8783-73B649E2A916}"/>
                </a:ext>
              </a:extLst>
            </p:cNvPr>
            <p:cNvSpPr txBox="1"/>
            <p:nvPr/>
          </p:nvSpPr>
          <p:spPr>
            <a:xfrm>
              <a:off x="203200" y="3859933"/>
              <a:ext cx="4928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pic>
        <p:nvPicPr>
          <p:cNvPr id="12" name="Picture 11">
            <a:extLst>
              <a:ext uri="{FF2B5EF4-FFF2-40B4-BE49-F238E27FC236}">
                <a16:creationId xmlns:a16="http://schemas.microsoft.com/office/drawing/2014/main" id="{9EDDD17A-2C7D-43D8-B67D-EFF5F19A08DE}"/>
              </a:ext>
            </a:extLst>
          </p:cNvPr>
          <p:cNvPicPr>
            <a:picLocks noChangeAspect="1"/>
          </p:cNvPicPr>
          <p:nvPr/>
        </p:nvPicPr>
        <p:blipFill>
          <a:blip r:embed="rId3"/>
          <a:stretch>
            <a:fillRect/>
          </a:stretch>
        </p:blipFill>
        <p:spPr>
          <a:xfrm>
            <a:off x="406704" y="1198816"/>
            <a:ext cx="7607405" cy="4790240"/>
          </a:xfrm>
          <a:prstGeom prst="rect">
            <a:avLst/>
          </a:prstGeom>
        </p:spPr>
      </p:pic>
    </p:spTree>
    <p:extLst>
      <p:ext uri="{BB962C8B-B14F-4D97-AF65-F5344CB8AC3E}">
        <p14:creationId xmlns:p14="http://schemas.microsoft.com/office/powerpoint/2010/main" val="4818818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5595" y="2175075"/>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203200" y="174171"/>
            <a:ext cx="11756571" cy="6516915"/>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FD1A92E2-C4C8-43B2-B887-39D119D6A6CB}"/>
              </a:ext>
            </a:extLst>
          </p:cNvPr>
          <p:cNvGrpSpPr/>
          <p:nvPr/>
        </p:nvGrpSpPr>
        <p:grpSpPr>
          <a:xfrm>
            <a:off x="1619595" y="935743"/>
            <a:ext cx="9400180" cy="4247734"/>
            <a:chOff x="5667646" y="720179"/>
            <a:chExt cx="6398085" cy="2808308"/>
          </a:xfrm>
        </p:grpSpPr>
        <p:sp>
          <p:nvSpPr>
            <p:cNvPr id="16" name="Rectangle 15">
              <a:extLst>
                <a:ext uri="{FF2B5EF4-FFF2-40B4-BE49-F238E27FC236}">
                  <a16:creationId xmlns:a16="http://schemas.microsoft.com/office/drawing/2014/main" id="{A24F44E6-69C2-47B6-A9A3-6FF3B0C53918}"/>
                </a:ext>
              </a:extLst>
            </p:cNvPr>
            <p:cNvSpPr/>
            <p:nvPr/>
          </p:nvSpPr>
          <p:spPr>
            <a:xfrm>
              <a:off x="6145081" y="1924156"/>
              <a:ext cx="5920650" cy="1604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s-ES" i="1" dirty="0"/>
                <a:t> </a:t>
              </a:r>
            </a:p>
            <a:p>
              <a:pPr algn="ctr">
                <a:defRPr/>
              </a:pPr>
              <a:endParaRPr lang="es-ES" i="1" dirty="0"/>
            </a:p>
            <a:p>
              <a:pPr algn="ctr">
                <a:defRPr/>
              </a:pPr>
              <a:r>
                <a:rPr lang="es-ES" sz="2800" b="1" i="1" dirty="0" err="1">
                  <a:solidFill>
                    <a:srgbClr val="00B050"/>
                  </a:solidFill>
                  <a:latin typeface="Times New Roman" panose="02020603050405020304" pitchFamily="18" charset="0"/>
                  <a:cs typeface="Times New Roman" panose="02020603050405020304" pitchFamily="18" charset="0"/>
                </a:rPr>
                <a:t>Vật</a:t>
              </a:r>
              <a:r>
                <a:rPr lang="vi-VN" sz="2800" b="1" i="1" dirty="0">
                  <a:solidFill>
                    <a:srgbClr val="00B050"/>
                  </a:solidFill>
                  <a:latin typeface="Times New Roman" panose="02020603050405020304" pitchFamily="18" charset="0"/>
                  <a:cs typeface="Times New Roman" panose="02020603050405020304" pitchFamily="18" charset="0"/>
                </a:rPr>
                <a:t> liệu làm thủ công có nhiều loại. Khi lựa chọn vật liệu thủ công, cần chọn loại có tính chất phù hợp, an toàn, không độc hai và tận dụng vật liệu tái chế.</a:t>
              </a:r>
              <a:endParaRPr lang="vi-VN" sz="2800" b="1" dirty="0">
                <a:solidFill>
                  <a:srgbClr val="00B050"/>
                </a:solidFill>
                <a:latin typeface="Times New Roman" panose="02020603050405020304" pitchFamily="18" charset="0"/>
                <a:cs typeface="Times New Roman" panose="02020603050405020304" pitchFamily="18" charset="0"/>
              </a:endParaRPr>
            </a:p>
            <a:p>
              <a:pPr algn="ctr">
                <a:defRPr/>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7" name="Google Shape;1012;p37">
              <a:extLst>
                <a:ext uri="{FF2B5EF4-FFF2-40B4-BE49-F238E27FC236}">
                  <a16:creationId xmlns:a16="http://schemas.microsoft.com/office/drawing/2014/main" id="{7202DEED-0394-4A62-9CAC-8FE98234470E}"/>
                </a:ext>
              </a:extLst>
            </p:cNvPr>
            <p:cNvGrpSpPr/>
            <p:nvPr/>
          </p:nvGrpSpPr>
          <p:grpSpPr>
            <a:xfrm>
              <a:off x="5667646" y="720179"/>
              <a:ext cx="1455282" cy="1508052"/>
              <a:chOff x="5949775" y="2481625"/>
              <a:chExt cx="400600" cy="445825"/>
            </a:xfrm>
          </p:grpSpPr>
          <p:sp>
            <p:nvSpPr>
              <p:cNvPr id="19" name="Google Shape;1013;p37">
                <a:extLst>
                  <a:ext uri="{FF2B5EF4-FFF2-40B4-BE49-F238E27FC236}">
                    <a16:creationId xmlns:a16="http://schemas.microsoft.com/office/drawing/2014/main" id="{7D7FF2CD-8030-4277-93AC-515838EF4E7A}"/>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DE898482-3A53-4C72-8597-ECBD6C5EABAE}"/>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D88B00F1-9740-411D-8612-E09F88F78B61}"/>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BCE0B07-94CD-428B-86D8-2AE82E944BD1}"/>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E5649784-376B-4400-A757-E7D05DFC25B1}"/>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F14E90D8-4803-42CD-8768-1FA6016B5F24}"/>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E3095FBA-8558-4509-84FF-4A80F5B31E6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0;p37">
                <a:extLst>
                  <a:ext uri="{FF2B5EF4-FFF2-40B4-BE49-F238E27FC236}">
                    <a16:creationId xmlns:a16="http://schemas.microsoft.com/office/drawing/2014/main" id="{96C12D40-6F11-4BA5-9D9F-81122184FFF2}"/>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1;p37">
                <a:extLst>
                  <a:ext uri="{FF2B5EF4-FFF2-40B4-BE49-F238E27FC236}">
                    <a16:creationId xmlns:a16="http://schemas.microsoft.com/office/drawing/2014/main" id="{D77EE2A6-596D-4DF2-AF1E-C2CADA17F9B6}"/>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2;p37">
                <a:extLst>
                  <a:ext uri="{FF2B5EF4-FFF2-40B4-BE49-F238E27FC236}">
                    <a16:creationId xmlns:a16="http://schemas.microsoft.com/office/drawing/2014/main" id="{6633D4DB-D598-4603-89F6-58AB31FA343D}"/>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3;p37">
                <a:extLst>
                  <a:ext uri="{FF2B5EF4-FFF2-40B4-BE49-F238E27FC236}">
                    <a16:creationId xmlns:a16="http://schemas.microsoft.com/office/drawing/2014/main" id="{A2FDCCED-6861-4616-8ACD-01921B929BBA}"/>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4;p37">
                <a:extLst>
                  <a:ext uri="{FF2B5EF4-FFF2-40B4-BE49-F238E27FC236}">
                    <a16:creationId xmlns:a16="http://schemas.microsoft.com/office/drawing/2014/main" id="{24040297-8E1F-4B54-B629-2AB694602B27}"/>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5;p37">
                <a:extLst>
                  <a:ext uri="{FF2B5EF4-FFF2-40B4-BE49-F238E27FC236}">
                    <a16:creationId xmlns:a16="http://schemas.microsoft.com/office/drawing/2014/main" id="{F12C469E-A9C7-4360-9B1D-8AFDB9C2ADA3}"/>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6;p37">
                <a:extLst>
                  <a:ext uri="{FF2B5EF4-FFF2-40B4-BE49-F238E27FC236}">
                    <a16:creationId xmlns:a16="http://schemas.microsoft.com/office/drawing/2014/main" id="{09C23BDC-2C0E-4F81-A611-618A988DE54B}"/>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27;p37">
                <a:extLst>
                  <a:ext uri="{FF2B5EF4-FFF2-40B4-BE49-F238E27FC236}">
                    <a16:creationId xmlns:a16="http://schemas.microsoft.com/office/drawing/2014/main" id="{B091DC59-7A13-4DD5-AFD8-A89D4B75B549}"/>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8" name="Google Shape;1028;p37">
                <a:extLst>
                  <a:ext uri="{FF2B5EF4-FFF2-40B4-BE49-F238E27FC236}">
                    <a16:creationId xmlns:a16="http://schemas.microsoft.com/office/drawing/2014/main" id="{3307C883-DEC5-462E-A89B-6DAA2FA0BF8E}"/>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9" name="Google Shape;1029;p37">
                <a:extLst>
                  <a:ext uri="{FF2B5EF4-FFF2-40B4-BE49-F238E27FC236}">
                    <a16:creationId xmlns:a16="http://schemas.microsoft.com/office/drawing/2014/main" id="{2A0015FC-3103-4643-8FD6-C1508EED8AE7}"/>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0" name="Google Shape;1030;p37">
                <a:extLst>
                  <a:ext uri="{FF2B5EF4-FFF2-40B4-BE49-F238E27FC236}">
                    <a16:creationId xmlns:a16="http://schemas.microsoft.com/office/drawing/2014/main" id="{4BEDA3CF-92FD-4666-9C9E-F8436260740D}"/>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grpSp>
        <p:nvGrpSpPr>
          <p:cNvPr id="28" name="Group 27">
            <a:extLst>
              <a:ext uri="{FF2B5EF4-FFF2-40B4-BE49-F238E27FC236}">
                <a16:creationId xmlns:a16="http://schemas.microsoft.com/office/drawing/2014/main" id="{4F4229D0-2D52-45F5-8CFD-26412E762EF1}"/>
              </a:ext>
            </a:extLst>
          </p:cNvPr>
          <p:cNvGrpSpPr/>
          <p:nvPr/>
        </p:nvGrpSpPr>
        <p:grpSpPr>
          <a:xfrm>
            <a:off x="3068938" y="488031"/>
            <a:ext cx="6204379" cy="970323"/>
            <a:chOff x="2873170" y="343910"/>
            <a:chExt cx="4312010" cy="1280575"/>
          </a:xfrm>
        </p:grpSpPr>
        <p:sp>
          <p:nvSpPr>
            <p:cNvPr id="29" name="îṥḷíďê">
              <a:extLst>
                <a:ext uri="{FF2B5EF4-FFF2-40B4-BE49-F238E27FC236}">
                  <a16:creationId xmlns:a16="http://schemas.microsoft.com/office/drawing/2014/main" id="{3449721D-044B-453C-986D-133317A51D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1" name="Google Shape;5317;p41">
              <a:extLst>
                <a:ext uri="{FF2B5EF4-FFF2-40B4-BE49-F238E27FC236}">
                  <a16:creationId xmlns:a16="http://schemas.microsoft.com/office/drawing/2014/main" id="{9A43CFEB-E4A8-4D0E-8290-CC18AE9E389A}"/>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Các</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em</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cần</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540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nhớ</a:t>
              </a:r>
              <a:r>
                <a:rPr kumimoji="0" lang="en-US" sz="5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a:t>
              </a:r>
            </a:p>
          </p:txBody>
        </p:sp>
      </p:grpSp>
    </p:spTree>
    <p:extLst>
      <p:ext uri="{BB962C8B-B14F-4D97-AF65-F5344CB8AC3E}">
        <p14:creationId xmlns:p14="http://schemas.microsoft.com/office/powerpoint/2010/main" val="3320490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0-#ppt_w/2"/>
                                          </p:val>
                                        </p:tav>
                                        <p:tav tm="100000">
                                          <p:val>
                                            <p:strVal val="#ppt_x"/>
                                          </p:val>
                                        </p:tav>
                                      </p:tavLst>
                                    </p:anim>
                                    <p:anim calcmode="lin" valueType="num">
                                      <p:cBhvr additive="base">
                                        <p:cTn id="8"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14" name="Picture 13">
            <a:extLst>
              <a:ext uri="{FF2B5EF4-FFF2-40B4-BE49-F238E27FC236}">
                <a16:creationId xmlns:a16="http://schemas.microsoft.com/office/drawing/2014/main" id="{57F70972-6777-42CB-8C19-4464DCDD1026}"/>
              </a:ext>
            </a:extLst>
          </p:cNvPr>
          <p:cNvPicPr>
            <a:picLocks noChangeAspect="1"/>
          </p:cNvPicPr>
          <p:nvPr/>
        </p:nvPicPr>
        <p:blipFill>
          <a:blip r:embed="rId4"/>
          <a:stretch>
            <a:fillRect/>
          </a:stretch>
        </p:blipFill>
        <p:spPr>
          <a:xfrm>
            <a:off x="4386190" y="2100191"/>
            <a:ext cx="6053853" cy="2139881"/>
          </a:xfrm>
          <a:prstGeom prst="rect">
            <a:avLst/>
          </a:prstGeom>
        </p:spPr>
      </p:pic>
    </p:spTree>
    <p:extLst>
      <p:ext uri="{BB962C8B-B14F-4D97-AF65-F5344CB8AC3E}">
        <p14:creationId xmlns:p14="http://schemas.microsoft.com/office/powerpoint/2010/main" val="340504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934958" y="1723918"/>
            <a:ext cx="7879644" cy="3023827"/>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6"/>
          <a:srcRect l="11411" t="28946" r="70326" b="61026"/>
          <a:stretch/>
        </p:blipFill>
        <p:spPr>
          <a:xfrm>
            <a:off x="1384677" y="-923217"/>
            <a:ext cx="2226705" cy="687754"/>
          </a:xfrm>
          <a:prstGeom prst="rect">
            <a:avLst/>
          </a:prstGeom>
        </p:spPr>
      </p:pic>
      <p:sp>
        <p:nvSpPr>
          <p:cNvPr id="30" name="TextBox 29">
            <a:extLst>
              <a:ext uri="{FF2B5EF4-FFF2-40B4-BE49-F238E27FC236}">
                <a16:creationId xmlns:a16="http://schemas.microsoft.com/office/drawing/2014/main" id="{8561C565-DE2A-4BFE-9B86-D96580834402}"/>
              </a:ext>
            </a:extLst>
          </p:cNvPr>
          <p:cNvSpPr txBox="1"/>
          <p:nvPr/>
        </p:nvSpPr>
        <p:spPr>
          <a:xfrm>
            <a:off x="2689721" y="2286124"/>
            <a:ext cx="664476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Tạm</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biệt</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và</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hẹn</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gặp</a:t>
            </a:r>
            <a:r>
              <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FF4C4C"/>
                </a:solidFill>
                <a:effectLst/>
                <a:uLnTx/>
                <a:uFillTx/>
                <a:latin typeface="Coiny" panose="02000903060500060000" pitchFamily="2" charset="0"/>
                <a:ea typeface="+mn-ea"/>
                <a:cs typeface="+mn-cs"/>
              </a:rPr>
              <a:t>lại</a:t>
            </a:r>
            <a:endParaRPr kumimoji="0" lang="en-US" sz="7200" b="0" i="0" u="none" strike="noStrike" kern="1200" cap="none" spc="0" normalizeH="0" baseline="0" noProof="0" dirty="0">
              <a:ln>
                <a:noFill/>
              </a:ln>
              <a:solidFill>
                <a:srgbClr val="FF4C4C"/>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1050653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6000">
                                          <p:cBhvr additive="base">
                                            <p:cTn id="27" dur="75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14:presetBounceEnd="6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6000">
                                          <p:cBhvr additive="base">
                                            <p:cTn id="31"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32" dur="750" fill="hold"/>
                                            <p:tgtEl>
                                              <p:spTgt spid="6"/>
                                            </p:tgtEl>
                                            <p:attrNameLst>
                                              <p:attrName>ppt_y</p:attrName>
                                            </p:attrNameLst>
                                          </p:cBhvr>
                                          <p:tavLst>
                                            <p:tav tm="0">
                                              <p:val>
                                                <p:strVal val="#ppt_y"/>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750" fill="hold"/>
                                            <p:tgtEl>
                                              <p:spTgt spid="17"/>
                                            </p:tgtEl>
                                            <p:attrNameLst>
                                              <p:attrName>ppt_x</p:attrName>
                                            </p:attrNameLst>
                                          </p:cBhvr>
                                          <p:tavLst>
                                            <p:tav tm="0">
                                              <p:val>
                                                <p:strVal val="#ppt_x"/>
                                              </p:val>
                                            </p:tav>
                                            <p:tav tm="100000">
                                              <p:val>
                                                <p:strVal val="#ppt_x"/>
                                              </p:val>
                                            </p:tav>
                                          </p:tavLst>
                                        </p:anim>
                                        <p:anim calcmode="lin" valueType="num">
                                          <p:cBhvr additive="base">
                                            <p:cTn id="28" dur="7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750" fill="hold"/>
                                            <p:tgtEl>
                                              <p:spTgt spid="4"/>
                                            </p:tgtEl>
                                            <p:attrNameLst>
                                              <p:attrName>ppt_x</p:attrName>
                                            </p:attrNameLst>
                                          </p:cBhvr>
                                          <p:tavLst>
                                            <p:tav tm="0">
                                              <p:val>
                                                <p:strVal val="1+#ppt_w/2"/>
                                              </p:val>
                                            </p:tav>
                                            <p:tav tm="100000">
                                              <p:val>
                                                <p:strVal val="#ppt_x"/>
                                              </p:val>
                                            </p:tav>
                                          </p:tavLst>
                                        </p:anim>
                                        <p:anim calcmode="lin" valueType="num">
                                          <p:cBhvr additive="base">
                                            <p:cTn id="32" dur="75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750" fill="hold"/>
                                            <p:tgtEl>
                                              <p:spTgt spid="6"/>
                                            </p:tgtEl>
                                            <p:attrNameLst>
                                              <p:attrName>ppt_x</p:attrName>
                                            </p:attrNameLst>
                                          </p:cBhvr>
                                          <p:tavLst>
                                            <p:tav tm="0">
                                              <p:val>
                                                <p:strVal val="0-#ppt_w/2"/>
                                              </p:val>
                                            </p:tav>
                                            <p:tav tm="100000">
                                              <p:val>
                                                <p:strVal val="#ppt_x"/>
                                              </p:val>
                                            </p:tav>
                                          </p:tavLst>
                                        </p:anim>
                                        <p:anim calcmode="lin" valueType="num">
                                          <p:cBhvr additive="base">
                                            <p:cTn id="36" dur="75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1000" fill="hold"/>
                                            <p:tgtEl>
                                              <p:spTgt spid="2"/>
                                            </p:tgtEl>
                                            <p:attrNameLst>
                                              <p:attrName>ppt_x</p:attrName>
                                            </p:attrNameLst>
                                          </p:cBhvr>
                                          <p:tavLst>
                                            <p:tav tm="0">
                                              <p:val>
                                                <p:strVal val="#ppt_x"/>
                                              </p:val>
                                            </p:tav>
                                            <p:tav tm="100000">
                                              <p:val>
                                                <p:strVal val="#ppt_x"/>
                                              </p:val>
                                            </p:tav>
                                          </p:tavLst>
                                        </p:anim>
                                        <p:anim calcmode="lin" valueType="num">
                                          <p:cBhvr additive="base">
                                            <p:cTn id="40" dur="1000" fill="hold"/>
                                            <p:tgtEl>
                                              <p:spTgt spid="2"/>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33E7B57C-3BB5-40FE-8459-23F3BE780657}"/>
              </a:ext>
            </a:extLst>
          </p:cNvPr>
          <p:cNvSpPr/>
          <p:nvPr/>
        </p:nvSpPr>
        <p:spPr>
          <a:xfrm>
            <a:off x="10678160" y="0"/>
            <a:ext cx="1422400" cy="629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1.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Nêu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tên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từng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bộ</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phận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đèn</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rPr>
              <a:t>học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4CB3701-B568-4ADF-A02C-F081529480A8}"/>
              </a:ext>
            </a:extLst>
          </p:cNvPr>
          <p:cNvGrpSpPr/>
          <p:nvPr/>
        </p:nvGrpSpPr>
        <p:grpSpPr>
          <a:xfrm>
            <a:off x="4257040" y="2085955"/>
            <a:ext cx="7287053" cy="2201565"/>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nl-NL" sz="3600" dirty="0">
                  <a:latin typeface="Arial" panose="020B0604020202020204" pitchFamily="34" charset="0"/>
                  <a:cs typeface="Arial" panose="020B0604020202020204" pitchFamily="34" charset="0"/>
                </a:rPr>
                <a:t>6 bộ phận chính, bóng đèn, thân đèn, chụp đèn, đế đèn, công tắc, dây nguồn.</a:t>
              </a:r>
              <a:endParaRPr lang="en-US" sz="3600" dirty="0">
                <a:latin typeface="Arial" panose="020B0604020202020204" pitchFamily="34" charset="0"/>
                <a:cs typeface="Arial" panose="020B060402020202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9125" y="4799169"/>
            <a:ext cx="3044321" cy="24354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973394" y="412955"/>
            <a:ext cx="10176387" cy="830997"/>
          </a:xfrm>
          <a:prstGeom prst="rect">
            <a:avLst/>
          </a:prstGeom>
          <a:noFill/>
        </p:spPr>
        <p:txBody>
          <a:bodyPr wrap="square" rtlCol="0">
            <a:spAutoFit/>
          </a:bodyPr>
          <a:lstStyle/>
          <a:p>
            <a:pPr lvl="0" algn="ct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2.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Công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tắc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8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4257040" y="2085955"/>
            <a:ext cx="7287053" cy="2201565"/>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Đáp án: Bật và tắt đèn</a:t>
              </a:r>
              <a:endParaRPr lang="en-US" sz="4400" dirty="0">
                <a:latin typeface="Arial" panose="020B0604020202020204" pitchFamily="34" charset="0"/>
                <a:cs typeface="Arial" panose="020B0604020202020204" pitchFamily="34"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5404" y="4881271"/>
            <a:ext cx="2048754" cy="197672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1031" y="5257718"/>
            <a:ext cx="1800679" cy="17373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854552" y="235975"/>
            <a:ext cx="10500851" cy="10848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973394" y="412955"/>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3.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Dây</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nguồn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đèn</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học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có</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tác</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dụng</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gì</a:t>
            </a:r>
            <a:r>
              <a:rPr lang="en-US"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rPr>
              <a:t>?</a:t>
            </a:r>
            <a:endParaRPr lang="vi-VN" sz="4400" b="1" dirty="0">
              <a:ln w="0"/>
              <a:solidFill>
                <a:prstClr val="black"/>
              </a:solidFill>
              <a:effectLst>
                <a:outerShdw blurRad="38100" dist="19050" dir="2700000" algn="tl" rotWithShape="0">
                  <a:prstClr val="black">
                    <a:alpha val="40000"/>
                  </a:prstClr>
                </a:outerShdw>
              </a:effectLst>
              <a:ea typeface="Tahoma" panose="020B060403050404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4257040" y="2085955"/>
            <a:ext cx="7287053" cy="2201565"/>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4400" dirty="0">
                  <a:latin typeface="Arial" panose="020B0604020202020204" pitchFamily="34" charset="0"/>
                  <a:cs typeface="Arial" panose="020B0604020202020204" pitchFamily="34" charset="0"/>
                </a:rPr>
                <a:t>Nối đèn học với </a:t>
              </a:r>
            </a:p>
            <a:p>
              <a:pPr algn="ctr"/>
              <a:r>
                <a:rPr lang="nl-NL" sz="4400" dirty="0">
                  <a:latin typeface="Arial" panose="020B0604020202020204" pitchFamily="34" charset="0"/>
                  <a:cs typeface="Arial" panose="020B0604020202020204" pitchFamily="34" charset="0"/>
                </a:rPr>
                <a:t>nguồn điện</a:t>
              </a: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A45A24C-95CA-446F-8C65-FFC8CAF3116B}"/>
              </a:ext>
            </a:extLst>
          </p:cNvPr>
          <p:cNvGrpSpPr/>
          <p:nvPr/>
        </p:nvGrpSpPr>
        <p:grpSpPr>
          <a:xfrm>
            <a:off x="212059" y="87324"/>
            <a:ext cx="11767880" cy="6825343"/>
            <a:chOff x="217756" y="65357"/>
            <a:chExt cx="11838777" cy="6473286"/>
          </a:xfrm>
          <a:noFill/>
        </p:grpSpPr>
        <p:sp>
          <p:nvSpPr>
            <p:cNvPr id="20" name="Rectangle: Rounded Corners 19">
              <a:extLst>
                <a:ext uri="{FF2B5EF4-FFF2-40B4-BE49-F238E27FC236}">
                  <a16:creationId xmlns:a16="http://schemas.microsoft.com/office/drawing/2014/main" id="{19569B8F-F1DB-4BC8-8361-300CE4625C30}"/>
                </a:ext>
              </a:extLst>
            </p:cNvPr>
            <p:cNvSpPr/>
            <p:nvPr/>
          </p:nvSpPr>
          <p:spPr>
            <a:xfrm>
              <a:off x="267677"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Rounded Corners 20">
              <a:extLst>
                <a:ext uri="{FF2B5EF4-FFF2-40B4-BE49-F238E27FC236}">
                  <a16:creationId xmlns:a16="http://schemas.microsoft.com/office/drawing/2014/main" id="{8BD76B3F-4534-41E6-83B4-A7CF95F00DED}"/>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accent6">
                  <a:lumMod val="60000"/>
                  <a:lumOff val="40000"/>
                </a:schemeClr>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2" name="Oval 21">
              <a:extLst>
                <a:ext uri="{FF2B5EF4-FFF2-40B4-BE49-F238E27FC236}">
                  <a16:creationId xmlns:a16="http://schemas.microsoft.com/office/drawing/2014/main" id="{51312A10-B138-482B-9AB1-4974BFE28CE1}"/>
                </a:ext>
              </a:extLst>
            </p:cNvPr>
            <p:cNvSpPr/>
            <p:nvPr/>
          </p:nvSpPr>
          <p:spPr>
            <a:xfrm>
              <a:off x="11284753" y="6074315"/>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38DEF2D1-C0A4-4FD4-8061-1DE8A1A157DF}"/>
                </a:ext>
              </a:extLst>
            </p:cNvPr>
            <p:cNvSpPr/>
            <p:nvPr/>
          </p:nvSpPr>
          <p:spPr>
            <a:xfrm>
              <a:off x="11609756" y="1276460"/>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A865864C-1DFC-4226-A6F4-13AFB9752A05}"/>
                </a:ext>
              </a:extLst>
            </p:cNvPr>
            <p:cNvSpPr/>
            <p:nvPr/>
          </p:nvSpPr>
          <p:spPr>
            <a:xfrm>
              <a:off x="217756" y="966907"/>
              <a:ext cx="309553" cy="309553"/>
            </a:xfrm>
            <a:prstGeom prst="ellipse">
              <a:avLst/>
            </a:prstGeom>
            <a:solidFill>
              <a:srgbClr val="00C4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5" name="Oval 24">
              <a:extLst>
                <a:ext uri="{FF2B5EF4-FFF2-40B4-BE49-F238E27FC236}">
                  <a16:creationId xmlns:a16="http://schemas.microsoft.com/office/drawing/2014/main" id="{86F92EBA-A985-4E24-8B18-61E52A7838AC}"/>
                </a:ext>
              </a:extLst>
            </p:cNvPr>
            <p:cNvSpPr/>
            <p:nvPr/>
          </p:nvSpPr>
          <p:spPr>
            <a:xfrm>
              <a:off x="802603" y="6074314"/>
              <a:ext cx="309553" cy="30955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Oval 25">
              <a:extLst>
                <a:ext uri="{FF2B5EF4-FFF2-40B4-BE49-F238E27FC236}">
                  <a16:creationId xmlns:a16="http://schemas.microsoft.com/office/drawing/2014/main" id="{36403A23-5B87-4834-BCAD-1651333DB459}"/>
                </a:ext>
              </a:extLst>
            </p:cNvPr>
            <p:cNvSpPr/>
            <p:nvPr/>
          </p:nvSpPr>
          <p:spPr>
            <a:xfrm>
              <a:off x="4184438" y="65357"/>
              <a:ext cx="309553" cy="30955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Oval 26">
              <a:extLst>
                <a:ext uri="{FF2B5EF4-FFF2-40B4-BE49-F238E27FC236}">
                  <a16:creationId xmlns:a16="http://schemas.microsoft.com/office/drawing/2014/main" id="{931EC2C0-848E-44FC-B042-1E24E79CF6CF}"/>
                </a:ext>
              </a:extLst>
            </p:cNvPr>
            <p:cNvSpPr/>
            <p:nvPr/>
          </p:nvSpPr>
          <p:spPr>
            <a:xfrm>
              <a:off x="7980920" y="6229090"/>
              <a:ext cx="309553" cy="309553"/>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Oval 27">
              <a:extLst>
                <a:ext uri="{FF2B5EF4-FFF2-40B4-BE49-F238E27FC236}">
                  <a16:creationId xmlns:a16="http://schemas.microsoft.com/office/drawing/2014/main" id="{E6C1E1ED-E5B3-4F70-ACC2-D5C08FDD130E}"/>
                </a:ext>
              </a:extLst>
            </p:cNvPr>
            <p:cNvSpPr/>
            <p:nvPr/>
          </p:nvSpPr>
          <p:spPr>
            <a:xfrm>
              <a:off x="267677" y="860323"/>
              <a:ext cx="204457" cy="204457"/>
            </a:xfrm>
            <a:prstGeom prst="ellipse">
              <a:avLst/>
            </a:prstGeom>
            <a:solidFill>
              <a:srgbClr val="00D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1571657" y="1724911"/>
            <a:ext cx="8679623" cy="3330820"/>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97" y="3349472"/>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5"/>
          <a:srcRect l="11411" t="28946" r="70326" b="61026"/>
          <a:stretch/>
        </p:blipFill>
        <p:spPr>
          <a:xfrm>
            <a:off x="1384677" y="-923217"/>
            <a:ext cx="2226705" cy="687754"/>
          </a:xfrm>
          <a:prstGeom prst="rect">
            <a:avLst/>
          </a:prstGeom>
        </p:spPr>
      </p:pic>
      <p:pic>
        <p:nvPicPr>
          <p:cNvPr id="5" name="Picture 4" descr="A picture containing pink&#10;&#10;Description automatically generated">
            <a:extLst>
              <a:ext uri="{FF2B5EF4-FFF2-40B4-BE49-F238E27FC236}">
                <a16:creationId xmlns:a16="http://schemas.microsoft.com/office/drawing/2014/main" id="{15BB0595-A08A-468F-8096-B474BBB52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1402" y="3378222"/>
            <a:ext cx="3387112" cy="3380338"/>
          </a:xfrm>
          <a:prstGeom prst="rect">
            <a:avLst/>
          </a:prstGeom>
        </p:spPr>
      </p:pic>
      <p:pic>
        <p:nvPicPr>
          <p:cNvPr id="11" name="Picture 10">
            <a:extLst>
              <a:ext uri="{FF2B5EF4-FFF2-40B4-BE49-F238E27FC236}">
                <a16:creationId xmlns:a16="http://schemas.microsoft.com/office/drawing/2014/main" id="{52604CF2-EC09-4580-9CF9-45FBE36C8ACD}"/>
              </a:ext>
            </a:extLst>
          </p:cNvPr>
          <p:cNvPicPr>
            <a:picLocks noChangeAspect="1"/>
          </p:cNvPicPr>
          <p:nvPr/>
        </p:nvPicPr>
        <p:blipFill>
          <a:blip r:embed="rId7"/>
          <a:stretch>
            <a:fillRect/>
          </a:stretch>
        </p:blipFill>
        <p:spPr>
          <a:xfrm>
            <a:off x="4247266" y="1245439"/>
            <a:ext cx="3596952" cy="1072989"/>
          </a:xfrm>
          <a:prstGeom prst="rect">
            <a:avLst/>
          </a:prstGeom>
        </p:spPr>
      </p:pic>
      <p:sp>
        <p:nvSpPr>
          <p:cNvPr id="2" name="Rectangle 1">
            <a:extLst>
              <a:ext uri="{FF2B5EF4-FFF2-40B4-BE49-F238E27FC236}">
                <a16:creationId xmlns:a16="http://schemas.microsoft.com/office/drawing/2014/main" id="{0CBAFE19-890F-49C7-8FE1-B567C04D3F4C}"/>
              </a:ext>
            </a:extLst>
          </p:cNvPr>
          <p:cNvSpPr/>
          <p:nvPr/>
        </p:nvSpPr>
        <p:spPr>
          <a:xfrm>
            <a:off x="2064232" y="2703532"/>
            <a:ext cx="7963020" cy="1077218"/>
          </a:xfrm>
          <a:prstGeom prst="rect">
            <a:avLst/>
          </a:prstGeom>
        </p:spPr>
        <p:txBody>
          <a:bodyPr wrap="square">
            <a:spAutoFit/>
          </a:bodyPr>
          <a:lstStyle/>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7: </a:t>
            </a:r>
          </a:p>
          <a:p>
            <a:pPr algn="ct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vi-VN"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CỤ VÀ VẬT LIỆU LÀM THỦ CÔNG</a:t>
            </a:r>
            <a:r>
              <a:rPr lang="en-US" sz="32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216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2"/>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2"/>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2"/>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2"/>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2"/>
          <a:stretch>
            <a:fillRect/>
          </a:stretch>
        </p:blipFill>
        <p:spPr>
          <a:xfrm rot="1629158">
            <a:off x="-143017" y="4662310"/>
            <a:ext cx="518668" cy="508882"/>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29" name="Picture 28">
            <a:extLst>
              <a:ext uri="{FF2B5EF4-FFF2-40B4-BE49-F238E27FC236}">
                <a16:creationId xmlns:a16="http://schemas.microsoft.com/office/drawing/2014/main" id="{70B40B2E-F9B8-4B04-A1AC-CAFA77EBDA3B}"/>
              </a:ext>
            </a:extLst>
          </p:cNvPr>
          <p:cNvPicPr>
            <a:picLocks noChangeAspect="1"/>
          </p:cNvPicPr>
          <p:nvPr/>
        </p:nvPicPr>
        <p:blipFill rotWithShape="1">
          <a:blip r:embed="rId4"/>
          <a:srcRect l="11411" t="28946" r="70326" b="61026"/>
          <a:stretch/>
        </p:blipFill>
        <p:spPr>
          <a:xfrm>
            <a:off x="1384677" y="-923217"/>
            <a:ext cx="2226705" cy="687754"/>
          </a:xfrm>
          <a:prstGeom prst="rect">
            <a:avLst/>
          </a:prstGeom>
        </p:spPr>
      </p:pic>
      <p:pic>
        <p:nvPicPr>
          <p:cNvPr id="31" name="图片 16">
            <a:extLst>
              <a:ext uri="{FF2B5EF4-FFF2-40B4-BE49-F238E27FC236}">
                <a16:creationId xmlns:a16="http://schemas.microsoft.com/office/drawing/2014/main" id="{EF879905-9AB7-4E82-A0D7-2AE0A910A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4968" y="1214672"/>
            <a:ext cx="9570468" cy="5293006"/>
          </a:xfrm>
          <a:prstGeom prst="rect">
            <a:avLst/>
          </a:prstGeom>
        </p:spPr>
      </p:pic>
      <p:pic>
        <p:nvPicPr>
          <p:cNvPr id="11" name="Picture 10">
            <a:extLst>
              <a:ext uri="{FF2B5EF4-FFF2-40B4-BE49-F238E27FC236}">
                <a16:creationId xmlns:a16="http://schemas.microsoft.com/office/drawing/2014/main" id="{5F5551D0-F6E4-42C8-A2E9-FA73132E38F4}"/>
              </a:ext>
            </a:extLst>
          </p:cNvPr>
          <p:cNvPicPr>
            <a:picLocks noChangeAspect="1"/>
          </p:cNvPicPr>
          <p:nvPr/>
        </p:nvPicPr>
        <p:blipFill>
          <a:blip r:embed="rId6"/>
          <a:stretch>
            <a:fillRect/>
          </a:stretch>
        </p:blipFill>
        <p:spPr>
          <a:xfrm>
            <a:off x="3888816" y="233680"/>
            <a:ext cx="4980864" cy="963251"/>
          </a:xfrm>
          <a:prstGeom prst="rect">
            <a:avLst/>
          </a:prstGeom>
        </p:spPr>
      </p:pic>
      <p:sp>
        <p:nvSpPr>
          <p:cNvPr id="17" name="TextBox 16">
            <a:extLst>
              <a:ext uri="{FF2B5EF4-FFF2-40B4-BE49-F238E27FC236}">
                <a16:creationId xmlns:a16="http://schemas.microsoft.com/office/drawing/2014/main" id="{7AD73F25-2186-4CBC-AD48-7078DFB17A1B}"/>
              </a:ext>
            </a:extLst>
          </p:cNvPr>
          <p:cNvSpPr txBox="1"/>
          <p:nvPr/>
        </p:nvSpPr>
        <p:spPr>
          <a:xfrm rot="21360500">
            <a:off x="2845549" y="2727179"/>
            <a:ext cx="8825294" cy="2062103"/>
          </a:xfrm>
          <a:prstGeom prst="rect">
            <a:avLst/>
          </a:prstGeom>
          <a:noFill/>
        </p:spPr>
        <p:txBody>
          <a:bodyPr wrap="square">
            <a:spAutoFit/>
          </a:bodyPr>
          <a:lstStyle/>
          <a:p>
            <a:r>
              <a:rPr lang="en-US" sz="3200" dirty="0">
                <a:solidFill>
                  <a:srgbClr val="00B050"/>
                </a:solidFill>
              </a:rPr>
              <a:t>- </a:t>
            </a:r>
            <a:r>
              <a:rPr lang="en-US" sz="3200" dirty="0" err="1">
                <a:solidFill>
                  <a:srgbClr val="00B050"/>
                </a:solidFill>
              </a:rPr>
              <a:t>Kể</a:t>
            </a:r>
            <a:r>
              <a:rPr lang="vi-VN" sz="3200" dirty="0">
                <a:solidFill>
                  <a:srgbClr val="00B050"/>
                </a:solidFill>
              </a:rPr>
              <a:t> được tên một số vật liệu, dụng cụ đơn giản để làm thủ công</a:t>
            </a:r>
          </a:p>
          <a:p>
            <a:r>
              <a:rPr lang="en-US" sz="3200" dirty="0">
                <a:solidFill>
                  <a:srgbClr val="00B050"/>
                </a:solidFill>
              </a:rPr>
              <a:t>- </a:t>
            </a:r>
            <a:r>
              <a:rPr lang="en-US" sz="3200" dirty="0" err="1">
                <a:solidFill>
                  <a:srgbClr val="00B050"/>
                </a:solidFill>
              </a:rPr>
              <a:t>Lựa</a:t>
            </a:r>
            <a:r>
              <a:rPr lang="vi-VN" sz="3200" dirty="0">
                <a:solidFill>
                  <a:srgbClr val="00B050"/>
                </a:solidFill>
              </a:rPr>
              <a:t> chọn được vật liệu làm thủ công phù hợp, đúng yêu cầu.</a:t>
            </a:r>
          </a:p>
        </p:txBody>
      </p:sp>
    </p:spTree>
    <p:extLst>
      <p:ext uri="{BB962C8B-B14F-4D97-AF65-F5344CB8AC3E}">
        <p14:creationId xmlns:p14="http://schemas.microsoft.com/office/powerpoint/2010/main" val="1659028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2000">
                                          <p:cBhvr additive="base">
                                            <p:cTn id="11"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62000">
                                          <p:cBhvr additive="base">
                                            <p:cTn id="15"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14:presetBounceEnd="62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62000">
                                          <p:cBhvr additive="base">
                                            <p:cTn id="19"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2000">
                                          <p:cBhvr additive="base">
                                            <p:cTn id="23"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14:presetBounceEnd="66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66000">
                                          <p:cBhvr additive="base">
                                            <p:cTn id="27" dur="750" fill="hold"/>
                                            <p:tgtEl>
                                              <p:spTgt spid="6"/>
                                            </p:tgtEl>
                                            <p:attrNameLst>
                                              <p:attrName>ppt_x</p:attrName>
                                            </p:attrNameLst>
                                          </p:cBhvr>
                                          <p:tavLst>
                                            <p:tav tm="0">
                                              <p:val>
                                                <p:strVal val="0-#ppt_w/2"/>
                                              </p:val>
                                            </p:tav>
                                            <p:tav tm="100000">
                                              <p:val>
                                                <p:strVal val="#ppt_x"/>
                                              </p:val>
                                            </p:tav>
                                          </p:tavLst>
                                        </p:anim>
                                        <p:anim calcmode="lin" valueType="num" p14:bounceEnd="66000">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fill="hold"/>
                                            <p:tgtEl>
                                              <p:spTgt spid="15"/>
                                            </p:tgtEl>
                                            <p:attrNameLst>
                                              <p:attrName>ppt_x</p:attrName>
                                            </p:attrNameLst>
                                          </p:cBhvr>
                                          <p:tavLst>
                                            <p:tav tm="0">
                                              <p:val>
                                                <p:strVal val="1+#ppt_w/2"/>
                                              </p:val>
                                            </p:tav>
                                            <p:tav tm="100000">
                                              <p:val>
                                                <p:strVal val="#ppt_x"/>
                                              </p:val>
                                            </p:tav>
                                          </p:tavLst>
                                        </p:anim>
                                        <p:anim calcmode="lin" valueType="num">
                                          <p:cBhvr additive="base">
                                            <p:cTn id="24" dur="10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0-#ppt_w/2"/>
                                              </p:val>
                                            </p:tav>
                                            <p:tav tm="100000">
                                              <p:val>
                                                <p:strVal val="#ppt_x"/>
                                              </p:val>
                                            </p:tav>
                                          </p:tavLst>
                                        </p:anim>
                                        <p:anim calcmode="lin" valueType="num">
                                          <p:cBhvr additive="base">
                                            <p:cTn id="28" dur="750" fill="hold"/>
                                            <p:tgtEl>
                                              <p:spTgt spid="6"/>
                                            </p:tgtEl>
                                            <p:attrNameLst>
                                              <p:attrName>ppt_y</p:attrName>
                                            </p:attrNameLst>
                                          </p:cBhvr>
                                          <p:tavLst>
                                            <p:tav tm="0">
                                              <p:val>
                                                <p:strVal val="#ppt_y"/>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ppt_x</p:attrName>
                                            </p:attrNameLst>
                                          </p:cBhvr>
                                          <p:tavLst>
                                            <p:tav tm="0">
                                              <p:val>
                                                <p:strVal val="#ppt_x"/>
                                              </p:val>
                                            </p:tav>
                                            <p:tav tm="100000">
                                              <p:val>
                                                <p:strVal val="#ppt_x"/>
                                              </p:val>
                                            </p:tav>
                                          </p:tavLst>
                                        </p:anim>
                                        <p:anim calcmode="lin" valueType="num">
                                          <p:cBhvr>
                                            <p:cTn id="33"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out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E2B0A-F192-40DD-91AA-162A55974B32}"/>
              </a:ext>
            </a:extLst>
          </p:cNvPr>
          <p:cNvGrpSpPr/>
          <p:nvPr/>
        </p:nvGrpSpPr>
        <p:grpSpPr>
          <a:xfrm rot="8308358">
            <a:off x="-6076182" y="-7170011"/>
            <a:ext cx="8337520" cy="11962884"/>
            <a:chOff x="-3518727" y="-3068073"/>
            <a:chExt cx="8337520" cy="11962884"/>
          </a:xfrm>
        </p:grpSpPr>
        <p:sp>
          <p:nvSpPr>
            <p:cNvPr id="5" name="Freeform: Shape 4">
              <a:extLst>
                <a:ext uri="{FF2B5EF4-FFF2-40B4-BE49-F238E27FC236}">
                  <a16:creationId xmlns:a16="http://schemas.microsoft.com/office/drawing/2014/main" id="{D2F382CD-3269-45DF-AA15-7A47C65818E0}"/>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Freeform: Shape 5">
              <a:extLst>
                <a:ext uri="{FF2B5EF4-FFF2-40B4-BE49-F238E27FC236}">
                  <a16:creationId xmlns:a16="http://schemas.microsoft.com/office/drawing/2014/main" id="{B44C9BD7-B26E-41C0-BE2E-4047F902CFC0}"/>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图片 32">
            <a:extLst>
              <a:ext uri="{FF2B5EF4-FFF2-40B4-BE49-F238E27FC236}">
                <a16:creationId xmlns:a16="http://schemas.microsoft.com/office/drawing/2014/main" id="{6C397671-A7C8-4F46-81B4-2CA188C02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6519" y="588396"/>
            <a:ext cx="1390224" cy="2262059"/>
          </a:xfrm>
          <a:prstGeom prst="rect">
            <a:avLst/>
          </a:prstGeom>
        </p:spPr>
      </p:pic>
      <p:grpSp>
        <p:nvGrpSpPr>
          <p:cNvPr id="11" name="Group 10">
            <a:extLst>
              <a:ext uri="{FF2B5EF4-FFF2-40B4-BE49-F238E27FC236}">
                <a16:creationId xmlns:a16="http://schemas.microsoft.com/office/drawing/2014/main" id="{5FEB18C9-1FED-466C-855D-2D325E5DA67C}"/>
              </a:ext>
            </a:extLst>
          </p:cNvPr>
          <p:cNvGrpSpPr/>
          <p:nvPr/>
        </p:nvGrpSpPr>
        <p:grpSpPr>
          <a:xfrm rot="18914589">
            <a:off x="1724132" y="2309784"/>
            <a:ext cx="8337520" cy="11962884"/>
            <a:chOff x="-3518727" y="-3068073"/>
            <a:chExt cx="8337520" cy="11962884"/>
          </a:xfrm>
        </p:grpSpPr>
        <p:sp>
          <p:nvSpPr>
            <p:cNvPr id="12" name="Freeform: Shape 11">
              <a:extLst>
                <a:ext uri="{FF2B5EF4-FFF2-40B4-BE49-F238E27FC236}">
                  <a16:creationId xmlns:a16="http://schemas.microsoft.com/office/drawing/2014/main" id="{5BD020A8-02C8-4663-BBA1-3FC94922CC06}"/>
                </a:ext>
              </a:extLst>
            </p:cNvPr>
            <p:cNvSpPr/>
            <p:nvPr/>
          </p:nvSpPr>
          <p:spPr>
            <a:xfrm rot="20691016">
              <a:off x="-2484619" y="-3068073"/>
              <a:ext cx="7303412" cy="11906050"/>
            </a:xfrm>
            <a:custGeom>
              <a:avLst/>
              <a:gdLst>
                <a:gd name="connsiteX0" fmla="*/ 1892356 w 7303412"/>
                <a:gd name="connsiteY0" fmla="*/ 623615 h 11906050"/>
                <a:gd name="connsiteX1" fmla="*/ 4235986 w 7303412"/>
                <a:gd name="connsiteY1" fmla="*/ 2810524 h 11906050"/>
                <a:gd name="connsiteX2" fmla="*/ 4478992 w 7303412"/>
                <a:gd name="connsiteY2" fmla="*/ 4197281 h 11906050"/>
                <a:gd name="connsiteX3" fmla="*/ 6003545 w 7303412"/>
                <a:gd name="connsiteY3" fmla="*/ 7540561 h 11906050"/>
                <a:gd name="connsiteX4" fmla="*/ 7213638 w 7303412"/>
                <a:gd name="connsiteY4" fmla="*/ 11906051 h 11906050"/>
                <a:gd name="connsiteX5" fmla="*/ 0 w 7303412"/>
                <a:gd name="connsiteY5" fmla="*/ 11906051 h 11906050"/>
                <a:gd name="connsiteX6" fmla="*/ 0 w 7303412"/>
                <a:gd name="connsiteY6" fmla="*/ 0 h 11906050"/>
                <a:gd name="connsiteX7" fmla="*/ 1892356 w 7303412"/>
                <a:gd name="connsiteY7" fmla="*/ 623615 h 1190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0">
                  <a:moveTo>
                    <a:pt x="1892356" y="623615"/>
                  </a:moveTo>
                  <a:cubicBezTo>
                    <a:pt x="1892356" y="623615"/>
                    <a:pt x="3536601" y="915252"/>
                    <a:pt x="4235986" y="2810524"/>
                  </a:cubicBezTo>
                  <a:cubicBezTo>
                    <a:pt x="4397990" y="3249645"/>
                    <a:pt x="4475206" y="3721890"/>
                    <a:pt x="4478992" y="4197281"/>
                  </a:cubicBezTo>
                  <a:cubicBezTo>
                    <a:pt x="4483437" y="4772969"/>
                    <a:pt x="4660259" y="6104951"/>
                    <a:pt x="6003545" y="7540561"/>
                  </a:cubicBezTo>
                  <a:cubicBezTo>
                    <a:pt x="7793989" y="9453968"/>
                    <a:pt x="7213638" y="11906051"/>
                    <a:pt x="7213638" y="11906051"/>
                  </a:cubicBezTo>
                  <a:lnTo>
                    <a:pt x="0" y="11906051"/>
                  </a:lnTo>
                  <a:lnTo>
                    <a:pt x="0" y="0"/>
                  </a:lnTo>
                  <a:lnTo>
                    <a:pt x="1892356" y="623615"/>
                  </a:lnTo>
                  <a:close/>
                </a:path>
              </a:pathLst>
            </a:custGeom>
            <a:solidFill>
              <a:srgbClr val="F5B68B"/>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3" name="Freeform: Shape 12">
              <a:extLst>
                <a:ext uri="{FF2B5EF4-FFF2-40B4-BE49-F238E27FC236}">
                  <a16:creationId xmlns:a16="http://schemas.microsoft.com/office/drawing/2014/main" id="{C379089E-4C84-473B-9B3E-5828B9FB6A14}"/>
                </a:ext>
              </a:extLst>
            </p:cNvPr>
            <p:cNvSpPr/>
            <p:nvPr/>
          </p:nvSpPr>
          <p:spPr>
            <a:xfrm rot="20691016">
              <a:off x="-3518727" y="-3011240"/>
              <a:ext cx="7303412" cy="11906051"/>
            </a:xfrm>
            <a:custGeom>
              <a:avLst/>
              <a:gdLst>
                <a:gd name="connsiteX0" fmla="*/ 1892356 w 7303412"/>
                <a:gd name="connsiteY0" fmla="*/ 623615 h 11906051"/>
                <a:gd name="connsiteX1" fmla="*/ 4235986 w 7303412"/>
                <a:gd name="connsiteY1" fmla="*/ 2810524 h 11906051"/>
                <a:gd name="connsiteX2" fmla="*/ 4478992 w 7303412"/>
                <a:gd name="connsiteY2" fmla="*/ 4197281 h 11906051"/>
                <a:gd name="connsiteX3" fmla="*/ 6003545 w 7303412"/>
                <a:gd name="connsiteY3" fmla="*/ 7540561 h 11906051"/>
                <a:gd name="connsiteX4" fmla="*/ 7213638 w 7303412"/>
                <a:gd name="connsiteY4" fmla="*/ 11906052 h 11906051"/>
                <a:gd name="connsiteX5" fmla="*/ 0 w 7303412"/>
                <a:gd name="connsiteY5" fmla="*/ 11906052 h 11906051"/>
                <a:gd name="connsiteX6" fmla="*/ 0 w 7303412"/>
                <a:gd name="connsiteY6" fmla="*/ 0 h 11906051"/>
                <a:gd name="connsiteX7" fmla="*/ 1892356 w 7303412"/>
                <a:gd name="connsiteY7" fmla="*/ 623615 h 1190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3412" h="11906051">
                  <a:moveTo>
                    <a:pt x="1892356" y="623615"/>
                  </a:moveTo>
                  <a:cubicBezTo>
                    <a:pt x="1892356" y="623615"/>
                    <a:pt x="3536601" y="915252"/>
                    <a:pt x="4235986" y="2810524"/>
                  </a:cubicBezTo>
                  <a:cubicBezTo>
                    <a:pt x="4397990" y="3249645"/>
                    <a:pt x="4475206" y="3721890"/>
                    <a:pt x="4478992" y="4197281"/>
                  </a:cubicBezTo>
                  <a:cubicBezTo>
                    <a:pt x="4483437" y="4772968"/>
                    <a:pt x="4660259" y="6104951"/>
                    <a:pt x="6003545" y="7540561"/>
                  </a:cubicBezTo>
                  <a:cubicBezTo>
                    <a:pt x="7793989" y="9453967"/>
                    <a:pt x="7213638" y="11906052"/>
                    <a:pt x="7213638" y="11906052"/>
                  </a:cubicBezTo>
                  <a:lnTo>
                    <a:pt x="0" y="11906052"/>
                  </a:lnTo>
                  <a:lnTo>
                    <a:pt x="0" y="0"/>
                  </a:lnTo>
                  <a:lnTo>
                    <a:pt x="1892356" y="623615"/>
                  </a:lnTo>
                  <a:close/>
                </a:path>
              </a:pathLst>
            </a:custGeom>
            <a:solidFill>
              <a:srgbClr val="ED7D31"/>
            </a:solidFill>
            <a:ln w="164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9" name="Picture 8" descr="A picture containing toy, doll&#10;&#10;Description automatically generated">
            <a:extLst>
              <a:ext uri="{FF2B5EF4-FFF2-40B4-BE49-F238E27FC236}">
                <a16:creationId xmlns:a16="http://schemas.microsoft.com/office/drawing/2014/main" id="{0CDBAF9D-5349-42A0-899E-0F0399F2B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12" y="1477015"/>
            <a:ext cx="5526114" cy="5526114"/>
          </a:xfrm>
          <a:prstGeom prst="rect">
            <a:avLst/>
          </a:prstGeom>
        </p:spPr>
      </p:pic>
      <p:pic>
        <p:nvPicPr>
          <p:cNvPr id="2" name="Picture 1">
            <a:extLst>
              <a:ext uri="{FF2B5EF4-FFF2-40B4-BE49-F238E27FC236}">
                <a16:creationId xmlns:a16="http://schemas.microsoft.com/office/drawing/2014/main" id="{1E794791-D0DA-41DF-BB7D-0CE7D4AA0D39}"/>
              </a:ext>
            </a:extLst>
          </p:cNvPr>
          <p:cNvPicPr>
            <a:picLocks noChangeAspect="1"/>
          </p:cNvPicPr>
          <p:nvPr/>
        </p:nvPicPr>
        <p:blipFill>
          <a:blip r:embed="rId4"/>
          <a:stretch>
            <a:fillRect/>
          </a:stretch>
        </p:blipFill>
        <p:spPr>
          <a:xfrm>
            <a:off x="4532827" y="2359059"/>
            <a:ext cx="6541575" cy="2139881"/>
          </a:xfrm>
          <a:prstGeom prst="rect">
            <a:avLst/>
          </a:prstGeom>
        </p:spPr>
      </p:pic>
    </p:spTree>
    <p:extLst>
      <p:ext uri="{BB962C8B-B14F-4D97-AF65-F5344CB8AC3E}">
        <p14:creationId xmlns:p14="http://schemas.microsoft.com/office/powerpoint/2010/main" val="3825964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C8B0BC-55FD-49D9-8660-97995D2D686A}"/>
              </a:ext>
            </a:extLst>
          </p:cNvPr>
          <p:cNvGrpSpPr/>
          <p:nvPr/>
        </p:nvGrpSpPr>
        <p:grpSpPr>
          <a:xfrm>
            <a:off x="0" y="32657"/>
            <a:ext cx="11921491" cy="6825343"/>
            <a:chOff x="217756" y="65357"/>
            <a:chExt cx="11993313" cy="6473286"/>
          </a:xfrm>
          <a:noFill/>
        </p:grpSpPr>
        <p:sp>
          <p:nvSpPr>
            <p:cNvPr id="3" name="Rectangle: Rounded Corners 2">
              <a:extLst>
                <a:ext uri="{FF2B5EF4-FFF2-40B4-BE49-F238E27FC236}">
                  <a16:creationId xmlns:a16="http://schemas.microsoft.com/office/drawing/2014/main" id="{6F6DCA07-41D0-4231-89E3-1726FA310230}"/>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4F1EEDC-7A39-4A58-94DB-A5A61B1E6854}"/>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Oval 4">
              <a:extLst>
                <a:ext uri="{FF2B5EF4-FFF2-40B4-BE49-F238E27FC236}">
                  <a16:creationId xmlns:a16="http://schemas.microsoft.com/office/drawing/2014/main" id="{C98669E6-7613-4243-8FBD-8D723CF0AACF}"/>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Oval 5">
              <a:extLst>
                <a:ext uri="{FF2B5EF4-FFF2-40B4-BE49-F238E27FC236}">
                  <a16:creationId xmlns:a16="http://schemas.microsoft.com/office/drawing/2014/main" id="{7B2306AD-A8C3-43A7-A97C-A1785266890A}"/>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31C6D8D8-1B7C-4A6E-BB50-574889F03E18}"/>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a:extLst>
                <a:ext uri="{FF2B5EF4-FFF2-40B4-BE49-F238E27FC236}">
                  <a16:creationId xmlns:a16="http://schemas.microsoft.com/office/drawing/2014/main" id="{774D0ED0-5BCC-481D-91BF-3895CA7BE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a:extLst>
                <a:ext uri="{FF2B5EF4-FFF2-40B4-BE49-F238E27FC236}">
                  <a16:creationId xmlns:a16="http://schemas.microsoft.com/office/drawing/2014/main" id="{C4A1DFCD-4484-4B7C-BA80-7C6CA59AC564}"/>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B401DE57-9B6C-4570-AB04-3769C3D9C9D5}"/>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605C4593-5962-447D-A494-F97E03A6F476}"/>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26" name="图片 2">
            <a:extLst>
              <a:ext uri="{FF2B5EF4-FFF2-40B4-BE49-F238E27FC236}">
                <a16:creationId xmlns:a16="http://schemas.microsoft.com/office/drawing/2014/main" id="{717C05B2-9BBE-43D2-8732-447AD9E52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1917" y="498705"/>
            <a:ext cx="10142027" cy="5893247"/>
          </a:xfrm>
          <a:prstGeom prst="rect">
            <a:avLst/>
          </a:prstGeom>
        </p:spPr>
      </p:pic>
      <p:sp>
        <p:nvSpPr>
          <p:cNvPr id="12" name="TextBox 11">
            <a:extLst>
              <a:ext uri="{FF2B5EF4-FFF2-40B4-BE49-F238E27FC236}">
                <a16:creationId xmlns:a16="http://schemas.microsoft.com/office/drawing/2014/main" id="{DFE4ED54-97CA-4849-ACDB-9E7F18CB0FB4}"/>
              </a:ext>
            </a:extLst>
          </p:cNvPr>
          <p:cNvSpPr txBox="1"/>
          <p:nvPr/>
        </p:nvSpPr>
        <p:spPr>
          <a:xfrm rot="192740">
            <a:off x="3978355" y="1982652"/>
            <a:ext cx="6624674" cy="2585323"/>
          </a:xfrm>
          <a:prstGeom prst="rect">
            <a:avLst/>
          </a:prstGeom>
          <a:noFill/>
        </p:spPr>
        <p:txBody>
          <a:bodyPr wrap="square" rtlCol="0">
            <a:spAutoFit/>
          </a:bodyPr>
          <a:lstStyle/>
          <a:p>
            <a:pPr marL="914400" lvl="0" indent="-914400" algn="ctr">
              <a:buAutoNum type="arabicPeriod"/>
              <a:defRPr/>
            </a:pPr>
            <a:r>
              <a:rPr lang="en-US" sz="5400" b="1" dirty="0" err="1">
                <a:solidFill>
                  <a:srgbClr val="FF0000"/>
                </a:solidFill>
                <a:latin typeface="Times New Roman" panose="02020603050405020304" pitchFamily="18" charset="0"/>
                <a:cs typeface="Times New Roman" panose="02020603050405020304" pitchFamily="18" charset="0"/>
              </a:rPr>
              <a:t>Tìm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hiểu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chung</a:t>
            </a:r>
            <a:endParaRPr lang="en-US" sz="54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5400" b="1" dirty="0">
                <a:solidFill>
                  <a:srgbClr val="FF0000"/>
                </a:solidFill>
                <a:latin typeface="Times New Roman" panose="02020603050405020304" pitchFamily="18" charset="0"/>
                <a:cs typeface="Times New Roman" panose="02020603050405020304" pitchFamily="18" charset="0"/>
              </a:rPr>
              <a:t>về dụng cụ và vật liệu làm thủ công </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65DEAE1-EC78-4726-BD50-9D4924B751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238" y="1938732"/>
            <a:ext cx="5259751" cy="5259751"/>
          </a:xfrm>
          <a:prstGeom prst="rect">
            <a:avLst/>
          </a:prstGeom>
        </p:spPr>
      </p:pic>
    </p:spTree>
    <p:extLst>
      <p:ext uri="{BB962C8B-B14F-4D97-AF65-F5344CB8AC3E}">
        <p14:creationId xmlns:p14="http://schemas.microsoft.com/office/powerpoint/2010/main" val="28593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284</Words>
  <Application>Microsoft Office PowerPoint</Application>
  <PresentationFormat>Widescreen</PresentationFormat>
  <Paragraphs>30</Paragraphs>
  <Slides>19</Slides>
  <Notes>4</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19</vt:i4>
      </vt:variant>
    </vt:vector>
  </HeadingPairs>
  <TitlesOfParts>
    <vt:vector size="39" baseType="lpstr">
      <vt:lpstr>微软雅黑</vt:lpstr>
      <vt:lpstr>宋体</vt:lpstr>
      <vt:lpstr>宋体</vt:lpstr>
      <vt:lpstr>Arial</vt:lpstr>
      <vt:lpstr>Calibri</vt:lpstr>
      <vt:lpstr>Calibri Light</vt:lpstr>
      <vt:lpstr>Coiny</vt:lpstr>
      <vt:lpstr>等线</vt:lpstr>
      <vt:lpstr>等线 Light</vt:lpstr>
      <vt:lpstr>Georgia</vt:lpstr>
      <vt:lpstr>Gloria Hallelujah</vt:lpstr>
      <vt:lpstr>Open Sans</vt:lpstr>
      <vt:lpstr>黑体</vt:lpstr>
      <vt:lpstr>Tahoma</vt:lpstr>
      <vt:lpstr>Times New Roman</vt:lpstr>
      <vt:lpstr>UTM Avo</vt:lpstr>
      <vt:lpstr>Office 主题​​</vt:lpstr>
      <vt:lpstr>1_Office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2022-07-17T00:36:39Z</dcterms:created>
  <dcterms:modified xsi:type="dcterms:W3CDTF">2023-02-02T01:20:24Z</dcterms:modified>
</cp:coreProperties>
</file>