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</p:sldMasterIdLst>
  <p:notesMasterIdLst>
    <p:notesMasterId r:id="rId21"/>
  </p:notesMasterIdLst>
  <p:sldIdLst>
    <p:sldId id="343" r:id="rId4"/>
    <p:sldId id="276" r:id="rId5"/>
    <p:sldId id="346" r:id="rId6"/>
    <p:sldId id="257" r:id="rId7"/>
    <p:sldId id="260" r:id="rId8"/>
    <p:sldId id="285" r:id="rId9"/>
    <p:sldId id="258" r:id="rId10"/>
    <p:sldId id="262" r:id="rId11"/>
    <p:sldId id="325" r:id="rId12"/>
    <p:sldId id="326" r:id="rId13"/>
    <p:sldId id="856" r:id="rId14"/>
    <p:sldId id="869" r:id="rId15"/>
    <p:sldId id="870" r:id="rId16"/>
    <p:sldId id="339" r:id="rId17"/>
    <p:sldId id="330" r:id="rId18"/>
    <p:sldId id="338" r:id="rId19"/>
    <p:sldId id="3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C7BC-9E74-4D37-9039-8FA9EB8F123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2331-872E-46D1-841C-93A69AE51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12477-3083-784D-966F-9F0195191D69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08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7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81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41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02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96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7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0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61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64685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85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0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90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84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6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83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0DA05D55-B9D6-4648-9C2E-5110CFF7C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64058" y="-2720898"/>
            <a:ext cx="15656312" cy="11396545"/>
          </a:xfrm>
          <a:prstGeom prst="rect">
            <a:avLst/>
          </a:prstGeom>
        </p:spPr>
      </p:pic>
      <p:pic>
        <p:nvPicPr>
          <p:cNvPr id="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BD33BF-531A-4EA6-8CA0-AB0C285B3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1680">
            <a:off x="325681" y="1240961"/>
            <a:ext cx="84052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2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0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25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7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8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5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6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3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8/6/2022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F6EF456-25EF-480F-B904-09E4100D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171816"/>
            <a:ext cx="5242183" cy="238699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4168940"/>
            <a:ext cx="5760719" cy="2689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02F586-0E17-5C29-F63D-466BB1E4F7DD}"/>
              </a:ext>
            </a:extLst>
          </p:cNvPr>
          <p:cNvSpPr txBox="1"/>
          <p:nvPr/>
        </p:nvSpPr>
        <p:spPr>
          <a:xfrm>
            <a:off x="1010093" y="2498647"/>
            <a:ext cx="106644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38: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trị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số</a:t>
            </a:r>
            <a:endParaRPr lang="en-US" sz="4400" b="1" dirty="0">
              <a:solidFill>
                <a:srgbClr val="FF0000"/>
              </a:solidFill>
              <a:latin typeface="#9Slide07 SVNBeachwood Sans" pitchFamily="2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(108)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45BA1B-BA0C-1AFD-09EA-3C590395A8C8}"/>
              </a:ext>
            </a:extLst>
          </p:cNvPr>
          <p:cNvSpPr txBox="1"/>
          <p:nvPr/>
        </p:nvSpPr>
        <p:spPr>
          <a:xfrm flipH="1">
            <a:off x="3255156" y="111657"/>
            <a:ext cx="6748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</a:rPr>
              <a:t>Thứ</a:t>
            </a:r>
            <a:r>
              <a:rPr lang="en-US" sz="3200" b="1" dirty="0">
                <a:solidFill>
                  <a:schemeClr val="accent1"/>
                </a:solidFill>
              </a:rPr>
              <a:t> … </a:t>
            </a:r>
            <a:r>
              <a:rPr lang="en-US" sz="3200" b="1" dirty="0" err="1">
                <a:solidFill>
                  <a:schemeClr val="accent1"/>
                </a:solidFill>
              </a:rPr>
              <a:t>ngày</a:t>
            </a:r>
            <a:r>
              <a:rPr lang="en-US" sz="3200" b="1" dirty="0">
                <a:solidFill>
                  <a:schemeClr val="accent1"/>
                </a:solidFill>
              </a:rPr>
              <a:t> … </a:t>
            </a:r>
            <a:r>
              <a:rPr lang="en-US" sz="3200" b="1" dirty="0" err="1">
                <a:solidFill>
                  <a:schemeClr val="accent1"/>
                </a:solidFill>
              </a:rPr>
              <a:t>tháng</a:t>
            </a:r>
            <a:r>
              <a:rPr lang="en-US" sz="3200" b="1" dirty="0">
                <a:solidFill>
                  <a:schemeClr val="accent1"/>
                </a:solidFill>
              </a:rPr>
              <a:t> … </a:t>
            </a:r>
            <a:r>
              <a:rPr lang="en-US" sz="3200" b="1" dirty="0" err="1">
                <a:solidFill>
                  <a:schemeClr val="accent1"/>
                </a:solidFill>
              </a:rPr>
              <a:t>năm</a:t>
            </a:r>
            <a:r>
              <a:rPr lang="en-US" sz="3200" b="1" dirty="0">
                <a:solidFill>
                  <a:schemeClr val="accent1"/>
                </a:solidFill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437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190505" y="170660"/>
            <a:ext cx="10368659" cy="12348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lớn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203804" y="86945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36806BC-35C7-4DC2-A30A-3923AD27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2769" y="-275556"/>
            <a:ext cx="3721554" cy="30218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6FD0412-0119-E5C6-3BBD-C99EB6ADE99E}"/>
              </a:ext>
            </a:extLst>
          </p:cNvPr>
          <p:cNvGrpSpPr/>
          <p:nvPr/>
        </p:nvGrpSpPr>
        <p:grpSpPr>
          <a:xfrm>
            <a:off x="821659" y="1988829"/>
            <a:ext cx="3228098" cy="1307323"/>
            <a:chOff x="943146" y="2126512"/>
            <a:chExt cx="3623103" cy="146729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7FCD1-FEBA-6BEB-80C2-C126E77F6EE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EFFEFB-2A11-C910-6227-7F06F11F4FDB}"/>
                </a:ext>
              </a:extLst>
            </p:cNvPr>
            <p:cNvSpPr txBox="1"/>
            <p:nvPr/>
          </p:nvSpPr>
          <p:spPr>
            <a:xfrm flipH="1">
              <a:off x="1079498" y="2506215"/>
              <a:ext cx="3486751" cy="79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A. 5 x (6 – 2)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C96BAB-17A6-CB51-B617-903270003DFF}"/>
              </a:ext>
            </a:extLst>
          </p:cNvPr>
          <p:cNvGrpSpPr/>
          <p:nvPr/>
        </p:nvGrpSpPr>
        <p:grpSpPr>
          <a:xfrm>
            <a:off x="880925" y="4583885"/>
            <a:ext cx="3091122" cy="1307323"/>
            <a:chOff x="943146" y="2126512"/>
            <a:chExt cx="3469366" cy="14672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47A6FBD-0DB7-EDA4-94C4-1F5DEE07F9F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453FA2A-2C8B-2E71-D576-73A242582481}"/>
                </a:ext>
              </a:extLst>
            </p:cNvPr>
            <p:cNvSpPr txBox="1"/>
            <p:nvPr/>
          </p:nvSpPr>
          <p:spPr>
            <a:xfrm flipH="1">
              <a:off x="1176342" y="2458480"/>
              <a:ext cx="2763582" cy="79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B. 5 x 6 – 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98CB4C6-BFE7-4D78-9245-F8AB4EAB9C13}"/>
              </a:ext>
            </a:extLst>
          </p:cNvPr>
          <p:cNvGrpSpPr/>
          <p:nvPr/>
        </p:nvGrpSpPr>
        <p:grpSpPr>
          <a:xfrm>
            <a:off x="6178178" y="2021980"/>
            <a:ext cx="3636945" cy="1661745"/>
            <a:chOff x="943146" y="2126512"/>
            <a:chExt cx="3469366" cy="186508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380C667-CB58-20C9-1B97-1A4C56D76B22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4A2CC9-F7F6-6992-3B0C-6E3FCE12AD3E}"/>
                </a:ext>
              </a:extLst>
            </p:cNvPr>
            <p:cNvSpPr txBox="1"/>
            <p:nvPr/>
          </p:nvSpPr>
          <p:spPr>
            <a:xfrm flipH="1">
              <a:off x="1160916" y="2506215"/>
              <a:ext cx="3017680" cy="14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C. (16 + 24) : 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A2D871D-0AB8-5A6C-8B67-C5F68518DBED}"/>
              </a:ext>
            </a:extLst>
          </p:cNvPr>
          <p:cNvGrpSpPr/>
          <p:nvPr/>
        </p:nvGrpSpPr>
        <p:grpSpPr>
          <a:xfrm>
            <a:off x="6203261" y="4624690"/>
            <a:ext cx="3586781" cy="1661745"/>
            <a:chOff x="943146" y="2126512"/>
            <a:chExt cx="3469366" cy="1865084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0E0289B-798A-DAB3-F4E5-799CA3DDF91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971414-54E9-CE48-D29C-B535653B51FA}"/>
                </a:ext>
              </a:extLst>
            </p:cNvPr>
            <p:cNvSpPr txBox="1"/>
            <p:nvPr/>
          </p:nvSpPr>
          <p:spPr>
            <a:xfrm flipH="1">
              <a:off x="1160916" y="2506215"/>
              <a:ext cx="3017680" cy="14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D. 16 + 24 : 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81AC915-7A0F-9C1E-38CA-7E6EB24B1175}"/>
              </a:ext>
            </a:extLst>
          </p:cNvPr>
          <p:cNvSpPr txBox="1"/>
          <p:nvPr/>
        </p:nvSpPr>
        <p:spPr>
          <a:xfrm>
            <a:off x="4061374" y="2150858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5 x 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3322AD-3B20-72EE-EDC7-E7C5F4175D56}"/>
              </a:ext>
            </a:extLst>
          </p:cNvPr>
          <p:cNvSpPr txBox="1"/>
          <p:nvPr/>
        </p:nvSpPr>
        <p:spPr>
          <a:xfrm>
            <a:off x="4055566" y="2852853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71933E3-D6B6-AA92-264C-B2F1B615130D}"/>
              </a:ext>
            </a:extLst>
          </p:cNvPr>
          <p:cNvSpPr txBox="1"/>
          <p:nvPr/>
        </p:nvSpPr>
        <p:spPr>
          <a:xfrm>
            <a:off x="4121897" y="480837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30 - 2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82F402D-BF6F-AD0A-E1BA-645CE62769FF}"/>
              </a:ext>
            </a:extLst>
          </p:cNvPr>
          <p:cNvSpPr txBox="1"/>
          <p:nvPr/>
        </p:nvSpPr>
        <p:spPr>
          <a:xfrm>
            <a:off x="4116089" y="5510371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1E47817-721F-4769-BD21-88A91CF35BCC}"/>
              </a:ext>
            </a:extLst>
          </p:cNvPr>
          <p:cNvSpPr txBox="1"/>
          <p:nvPr/>
        </p:nvSpPr>
        <p:spPr>
          <a:xfrm>
            <a:off x="9954636" y="283015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9FCFBF-0969-FCDD-C62C-FECC086B82E8}"/>
              </a:ext>
            </a:extLst>
          </p:cNvPr>
          <p:cNvSpPr txBox="1"/>
          <p:nvPr/>
        </p:nvSpPr>
        <p:spPr>
          <a:xfrm>
            <a:off x="9957540" y="212521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40 : 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2C49D49-F4D5-4E7B-B5E5-8962AF755D1E}"/>
              </a:ext>
            </a:extLst>
          </p:cNvPr>
          <p:cNvSpPr txBox="1"/>
          <p:nvPr/>
        </p:nvSpPr>
        <p:spPr>
          <a:xfrm>
            <a:off x="9928635" y="5510371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4B6F8FB-2626-B461-EA3D-79EF713DF22B}"/>
              </a:ext>
            </a:extLst>
          </p:cNvPr>
          <p:cNvSpPr txBox="1"/>
          <p:nvPr/>
        </p:nvSpPr>
        <p:spPr>
          <a:xfrm>
            <a:off x="9931539" y="4805431"/>
            <a:ext cx="2078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16 + 6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986D04-FFA1-70A6-BE49-BFAFC2731B4A}"/>
              </a:ext>
            </a:extLst>
          </p:cNvPr>
          <p:cNvSpPr/>
          <p:nvPr/>
        </p:nvSpPr>
        <p:spPr>
          <a:xfrm>
            <a:off x="4098289" y="5398818"/>
            <a:ext cx="1216439" cy="984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14848F5-C557-3865-890A-EC3AFC65A320}"/>
              </a:ext>
            </a:extLst>
          </p:cNvPr>
          <p:cNvSpPr txBox="1"/>
          <p:nvPr/>
        </p:nvSpPr>
        <p:spPr>
          <a:xfrm>
            <a:off x="2284752" y="6029655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GTLN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4503E6B-E156-BBE5-B180-9D4CAB27A498}"/>
              </a:ext>
            </a:extLst>
          </p:cNvPr>
          <p:cNvSpPr txBox="1"/>
          <p:nvPr/>
        </p:nvSpPr>
        <p:spPr>
          <a:xfrm>
            <a:off x="8189631" y="3547519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GTNN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E18B7D39-77EF-1B1D-84D5-3BFE217599EC}"/>
              </a:ext>
            </a:extLst>
          </p:cNvPr>
          <p:cNvSpPr/>
          <p:nvPr/>
        </p:nvSpPr>
        <p:spPr>
          <a:xfrm>
            <a:off x="10228918" y="2761391"/>
            <a:ext cx="1019937" cy="984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1736F5-43D9-86B4-27FB-D5754B864F31}"/>
              </a:ext>
            </a:extLst>
          </p:cNvPr>
          <p:cNvCxnSpPr>
            <a:cxnSpLocks/>
          </p:cNvCxnSpPr>
          <p:nvPr/>
        </p:nvCxnSpPr>
        <p:spPr>
          <a:xfrm flipH="1">
            <a:off x="9755228" y="3599881"/>
            <a:ext cx="623056" cy="17844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DE4BE07-ED5A-7194-CFAC-A6F0CBC9EE4B}"/>
              </a:ext>
            </a:extLst>
          </p:cNvPr>
          <p:cNvCxnSpPr/>
          <p:nvPr/>
        </p:nvCxnSpPr>
        <p:spPr>
          <a:xfrm flipH="1">
            <a:off x="3562728" y="6189838"/>
            <a:ext cx="623056" cy="17844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88">
        <p:random/>
      </p:transition>
    </mc:Choice>
    <mc:Fallback xmlns="">
      <p:transition spd="slow" advTm="27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6"/>
            </p:par>
          </p:childTnLst>
        </p:cTn>
      </p:par>
    </p:tnLst>
    <p:bldLst>
      <p:bldP spid="8" grpId="0"/>
      <p:bldP spid="80" grpId="0"/>
      <p:bldP spid="82" grpId="0"/>
      <p:bldP spid="83" grpId="0"/>
      <p:bldP spid="85" grpId="0"/>
      <p:bldP spid="86" grpId="0"/>
      <p:bldP spid="87" grpId="0"/>
      <p:bldP spid="88" grpId="0"/>
      <p:bldP spid="10" grpId="0" animBg="1"/>
      <p:bldP spid="89" grpId="0"/>
      <p:bldP spid="90" grpId="0"/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38017" y="3625272"/>
              <a:ext cx="477847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: 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	      : 2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10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chiếc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Còn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?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bút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77397" y="-33355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726393" y="211997"/>
            <a:ext cx="963730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98103" y="1411205"/>
            <a:ext cx="9917154" cy="51961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031469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63259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2 = 2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3075027" y="54559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16278" y="305338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14DBA-503F-488D-CB53-ADDFE8CB890F}"/>
              </a:ext>
            </a:extLst>
          </p:cNvPr>
          <p:cNvSpPr txBox="1"/>
          <p:nvPr/>
        </p:nvSpPr>
        <p:spPr>
          <a:xfrm>
            <a:off x="2578734" y="4143319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BBADC7-1215-99A0-B106-A943DB9C6827}"/>
              </a:ext>
            </a:extLst>
          </p:cNvPr>
          <p:cNvSpPr txBox="1"/>
          <p:nvPr/>
        </p:nvSpPr>
        <p:spPr>
          <a:xfrm>
            <a:off x="2616657" y="4802343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2 = 20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98103" y="1411205"/>
            <a:ext cx="9917154" cy="51961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3075027" y="505748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14DBA-503F-488D-CB53-ADDFE8CB890F}"/>
              </a:ext>
            </a:extLst>
          </p:cNvPr>
          <p:cNvSpPr txBox="1"/>
          <p:nvPr/>
        </p:nvSpPr>
        <p:spPr>
          <a:xfrm>
            <a:off x="2616657" y="342900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BBADC7-1215-99A0-B106-A943DB9C6827}"/>
              </a:ext>
            </a:extLst>
          </p:cNvPr>
          <p:cNvSpPr txBox="1"/>
          <p:nvPr/>
        </p:nvSpPr>
        <p:spPr>
          <a:xfrm>
            <a:off x="2616657" y="425445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(4 – 2) = 20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411929-50E4-3806-3B98-D56E544B4917}"/>
              </a:ext>
            </a:extLst>
          </p:cNvPr>
          <p:cNvCxnSpPr>
            <a:cxnSpLocks/>
          </p:cNvCxnSpPr>
          <p:nvPr/>
        </p:nvCxnSpPr>
        <p:spPr>
          <a:xfrm>
            <a:off x="7751135" y="17437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440B4F-8770-EC62-8DE9-4BE6FF5F944B}"/>
              </a:ext>
            </a:extLst>
          </p:cNvPr>
          <p:cNvSpPr txBox="1"/>
          <p:nvPr/>
        </p:nvSpPr>
        <p:spPr>
          <a:xfrm>
            <a:off x="7004144" y="1896424"/>
            <a:ext cx="3009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Cách</a:t>
            </a:r>
            <a:r>
              <a:rPr lang="en-US" sz="32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496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992729" y="111075"/>
            <a:ext cx="1085732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HS đóng vai Nam, Mai, Rô - bốt nêu cách tính biểu thức : </a:t>
            </a:r>
            <a:endParaRPr lang="en-US" altLang="zh-CN" sz="3200" b="1" dirty="0">
              <a:solidFill>
                <a:srgbClr val="FF0000"/>
              </a:solidFill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64 + 55 + 45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41244" y="243903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5A8C828-76C2-45A5-AFE0-3FF5E9E22B33}"/>
              </a:ext>
            </a:extLst>
          </p:cNvPr>
          <p:cNvSpPr/>
          <p:nvPr/>
        </p:nvSpPr>
        <p:spPr>
          <a:xfrm>
            <a:off x="4847019" y="4975937"/>
            <a:ext cx="7078228" cy="1569659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  <a:latin typeface="VNI-Avo" pitchFamily="2" charset="0"/>
              </a:rPr>
              <a:t>Muốn tính tổng của 3 số hạng ta có thể tính tổng 2 số hạng đầu trước hoặc 2 số hạng sau trước rồi cộng số hạng còn lại.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1C61FB7-7161-427B-9DC8-A89A8C083E58}"/>
              </a:ext>
            </a:extLst>
          </p:cNvPr>
          <p:cNvGrpSpPr/>
          <p:nvPr/>
        </p:nvGrpSpPr>
        <p:grpSpPr>
          <a:xfrm rot="619257">
            <a:off x="-752657" y="4249438"/>
            <a:ext cx="5738514" cy="3693718"/>
            <a:chOff x="4426780" y="746446"/>
            <a:chExt cx="3833729" cy="3833729"/>
          </a:xfrm>
        </p:grpSpPr>
        <p:pic>
          <p:nvPicPr>
            <p:cNvPr id="94" name="Picture 93" descr="A picture containing close&#10;&#10;Description automatically generated">
              <a:extLst>
                <a:ext uri="{FF2B5EF4-FFF2-40B4-BE49-F238E27FC236}">
                  <a16:creationId xmlns:a16="http://schemas.microsoft.com/office/drawing/2014/main" id="{615130AA-6B9F-4E1F-982C-B9AF99C8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780" y="746446"/>
              <a:ext cx="3833729" cy="383372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A64C795-14C8-4C06-BE69-B3EB910BAD0E}"/>
                </a:ext>
              </a:extLst>
            </p:cNvPr>
            <p:cNvSpPr txBox="1"/>
            <p:nvPr/>
          </p:nvSpPr>
          <p:spPr>
            <a:xfrm>
              <a:off x="5233629" y="1562081"/>
              <a:ext cx="2423030" cy="153332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040EA14-0D10-AEBB-F2B7-92368CED3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377" y="1282011"/>
            <a:ext cx="5915851" cy="3381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373">
        <p:random/>
      </p:transition>
    </mc:Choice>
    <mc:Fallback xmlns="">
      <p:transition spd="slow" advTm="893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210331" y="435566"/>
            <a:ext cx="10981669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Tính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giá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trị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biểu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thức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9ED1CD-3AA3-433B-A4FB-45FCA721E2E2}"/>
              </a:ext>
            </a:extLst>
          </p:cNvPr>
          <p:cNvGrpSpPr/>
          <p:nvPr/>
        </p:nvGrpSpPr>
        <p:grpSpPr>
          <a:xfrm>
            <a:off x="228884" y="228995"/>
            <a:ext cx="761358" cy="772187"/>
            <a:chOff x="228884" y="228995"/>
            <a:chExt cx="761358" cy="7721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9822377-FBA4-4BCB-9E23-A24462C0F3AF}"/>
                </a:ext>
              </a:extLst>
            </p:cNvPr>
            <p:cNvGrpSpPr/>
            <p:nvPr/>
          </p:nvGrpSpPr>
          <p:grpSpPr>
            <a:xfrm>
              <a:off x="228884" y="228995"/>
              <a:ext cx="761358" cy="772187"/>
              <a:chOff x="1490503" y="2150098"/>
              <a:chExt cx="1785937" cy="1811338"/>
            </a:xfrm>
          </p:grpSpPr>
          <p:sp>
            <p:nvSpPr>
              <p:cNvPr id="42" name="Freeform 298">
                <a:extLst>
                  <a:ext uri="{FF2B5EF4-FFF2-40B4-BE49-F238E27FC236}">
                    <a16:creationId xmlns:a16="http://schemas.microsoft.com/office/drawing/2014/main" id="{390B53D1-6385-43B7-A937-99042956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27" y="2269161"/>
                <a:ext cx="1639887" cy="1692275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1"/>
                  </a:cxn>
                  <a:cxn ang="0">
                    <a:pos x="216" y="425"/>
                  </a:cxn>
                  <a:cxn ang="0">
                    <a:pos x="400" y="410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4"/>
                      <a:pt x="16" y="48"/>
                    </a:cubicBezTo>
                    <a:cubicBezTo>
                      <a:pt x="3" y="66"/>
                      <a:pt x="1" y="197"/>
                      <a:pt x="2" y="221"/>
                    </a:cubicBezTo>
                    <a:cubicBezTo>
                      <a:pt x="3" y="256"/>
                      <a:pt x="0" y="352"/>
                      <a:pt x="16" y="381"/>
                    </a:cubicBezTo>
                    <a:cubicBezTo>
                      <a:pt x="48" y="451"/>
                      <a:pt x="158" y="429"/>
                      <a:pt x="216" y="425"/>
                    </a:cubicBezTo>
                    <a:cubicBezTo>
                      <a:pt x="250" y="423"/>
                      <a:pt x="367" y="436"/>
                      <a:pt x="400" y="410"/>
                    </a:cubicBezTo>
                    <a:cubicBezTo>
                      <a:pt x="437" y="378"/>
                      <a:pt x="426" y="278"/>
                      <a:pt x="423" y="219"/>
                    </a:cubicBezTo>
                    <a:cubicBezTo>
                      <a:pt x="422" y="183"/>
                      <a:pt x="425" y="90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3" name="Freeform 299">
                <a:extLst>
                  <a:ext uri="{FF2B5EF4-FFF2-40B4-BE49-F238E27FC236}">
                    <a16:creationId xmlns:a16="http://schemas.microsoft.com/office/drawing/2014/main" id="{8F0B7C0F-FDF2-448B-99E0-4EFBCBDA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040" y="2219948"/>
                <a:ext cx="1676400" cy="1695450"/>
              </a:xfrm>
              <a:custGeom>
                <a:avLst/>
                <a:gdLst/>
                <a:ahLst/>
                <a:cxnLst>
                  <a:cxn ang="0">
                    <a:pos x="216" y="11"/>
                  </a:cxn>
                  <a:cxn ang="0">
                    <a:pos x="63" y="29"/>
                  </a:cxn>
                  <a:cxn ang="0">
                    <a:pos x="16" y="58"/>
                  </a:cxn>
                  <a:cxn ang="0">
                    <a:pos x="6" y="106"/>
                  </a:cxn>
                  <a:cxn ang="0">
                    <a:pos x="1" y="240"/>
                  </a:cxn>
                  <a:cxn ang="0">
                    <a:pos x="3" y="327"/>
                  </a:cxn>
                  <a:cxn ang="0">
                    <a:pos x="16" y="397"/>
                  </a:cxn>
                  <a:cxn ang="0">
                    <a:pos x="146" y="449"/>
                  </a:cxn>
                  <a:cxn ang="0">
                    <a:pos x="222" y="443"/>
                  </a:cxn>
                  <a:cxn ang="0">
                    <a:pos x="293" y="445"/>
                  </a:cxn>
                  <a:cxn ang="0">
                    <a:pos x="422" y="408"/>
                  </a:cxn>
                  <a:cxn ang="0">
                    <a:pos x="433" y="236"/>
                  </a:cxn>
                  <a:cxn ang="0">
                    <a:pos x="430" y="142"/>
                  </a:cxn>
                  <a:cxn ang="0">
                    <a:pos x="413" y="58"/>
                  </a:cxn>
                  <a:cxn ang="0">
                    <a:pos x="217" y="11"/>
                  </a:cxn>
                  <a:cxn ang="0">
                    <a:pos x="217" y="21"/>
                  </a:cxn>
                  <a:cxn ang="0">
                    <a:pos x="400" y="58"/>
                  </a:cxn>
                  <a:cxn ang="0">
                    <a:pos x="420" y="134"/>
                  </a:cxn>
                  <a:cxn ang="0">
                    <a:pos x="422" y="214"/>
                  </a:cxn>
                  <a:cxn ang="0">
                    <a:pos x="422" y="375"/>
                  </a:cxn>
                  <a:cxn ang="0">
                    <a:pos x="382" y="428"/>
                  </a:cxn>
                  <a:cxn ang="0">
                    <a:pos x="310" y="435"/>
                  </a:cxn>
                  <a:cxn ang="0">
                    <a:pos x="181" y="437"/>
                  </a:cxn>
                  <a:cxn ang="0">
                    <a:pos x="33" y="406"/>
                  </a:cxn>
                  <a:cxn ang="0">
                    <a:pos x="14" y="340"/>
                  </a:cxn>
                  <a:cxn ang="0">
                    <a:pos x="11" y="260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8"/>
                  </a:cxn>
                  <a:cxn ang="0">
                    <a:pos x="219" y="21"/>
                  </a:cxn>
                  <a:cxn ang="0">
                    <a:pos x="216" y="11"/>
                  </a:cxn>
                </a:cxnLst>
                <a:rect l="0" t="0" r="r" b="b"/>
                <a:pathLst>
                  <a:path w="447" h="452">
                    <a:moveTo>
                      <a:pt x="216" y="11"/>
                    </a:moveTo>
                    <a:cubicBezTo>
                      <a:pt x="165" y="20"/>
                      <a:pt x="113" y="15"/>
                      <a:pt x="63" y="29"/>
                    </a:cubicBezTo>
                    <a:cubicBezTo>
                      <a:pt x="45" y="34"/>
                      <a:pt x="26" y="41"/>
                      <a:pt x="16" y="58"/>
                    </a:cubicBezTo>
                    <a:cubicBezTo>
                      <a:pt x="8" y="72"/>
                      <a:pt x="7" y="90"/>
                      <a:pt x="6" y="106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9"/>
                      <a:pt x="1" y="298"/>
                      <a:pt x="3" y="327"/>
                    </a:cubicBezTo>
                    <a:cubicBezTo>
                      <a:pt x="4" y="350"/>
                      <a:pt x="5" y="375"/>
                      <a:pt x="16" y="397"/>
                    </a:cubicBezTo>
                    <a:cubicBezTo>
                      <a:pt x="39" y="446"/>
                      <a:pt x="98" y="451"/>
                      <a:pt x="146" y="449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5"/>
                    </a:cubicBezTo>
                    <a:cubicBezTo>
                      <a:pt x="334" y="445"/>
                      <a:pt x="400" y="452"/>
                      <a:pt x="422" y="408"/>
                    </a:cubicBezTo>
                    <a:cubicBezTo>
                      <a:pt x="447" y="358"/>
                      <a:pt x="435" y="290"/>
                      <a:pt x="433" y="236"/>
                    </a:cubicBezTo>
                    <a:cubicBezTo>
                      <a:pt x="431" y="205"/>
                      <a:pt x="432" y="173"/>
                      <a:pt x="430" y="142"/>
                    </a:cubicBezTo>
                    <a:cubicBezTo>
                      <a:pt x="429" y="115"/>
                      <a:pt x="428" y="82"/>
                      <a:pt x="413" y="58"/>
                    </a:cubicBezTo>
                    <a:cubicBezTo>
                      <a:pt x="374" y="0"/>
                      <a:pt x="277" y="9"/>
                      <a:pt x="217" y="11"/>
                    </a:cubicBezTo>
                    <a:cubicBezTo>
                      <a:pt x="211" y="11"/>
                      <a:pt x="211" y="21"/>
                      <a:pt x="217" y="21"/>
                    </a:cubicBezTo>
                    <a:cubicBezTo>
                      <a:pt x="272" y="19"/>
                      <a:pt x="359" y="10"/>
                      <a:pt x="400" y="58"/>
                    </a:cubicBezTo>
                    <a:cubicBezTo>
                      <a:pt x="417" y="78"/>
                      <a:pt x="418" y="108"/>
                      <a:pt x="420" y="134"/>
                    </a:cubicBezTo>
                    <a:cubicBezTo>
                      <a:pt x="421" y="161"/>
                      <a:pt x="422" y="187"/>
                      <a:pt x="422" y="214"/>
                    </a:cubicBezTo>
                    <a:cubicBezTo>
                      <a:pt x="423" y="267"/>
                      <a:pt x="432" y="322"/>
                      <a:pt x="422" y="375"/>
                    </a:cubicBezTo>
                    <a:cubicBezTo>
                      <a:pt x="417" y="399"/>
                      <a:pt x="408" y="420"/>
                      <a:pt x="382" y="428"/>
                    </a:cubicBezTo>
                    <a:cubicBezTo>
                      <a:pt x="359" y="435"/>
                      <a:pt x="334" y="435"/>
                      <a:pt x="310" y="435"/>
                    </a:cubicBezTo>
                    <a:cubicBezTo>
                      <a:pt x="267" y="435"/>
                      <a:pt x="225" y="433"/>
                      <a:pt x="181" y="437"/>
                    </a:cubicBezTo>
                    <a:cubicBezTo>
                      <a:pt x="134" y="441"/>
                      <a:pt x="67" y="448"/>
                      <a:pt x="33" y="406"/>
                    </a:cubicBezTo>
                    <a:cubicBezTo>
                      <a:pt x="18" y="387"/>
                      <a:pt x="16" y="363"/>
                      <a:pt x="14" y="340"/>
                    </a:cubicBezTo>
                    <a:cubicBezTo>
                      <a:pt x="12" y="313"/>
                      <a:pt x="12" y="286"/>
                      <a:pt x="11" y="260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2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8"/>
                    </a:cubicBezTo>
                    <a:cubicBezTo>
                      <a:pt x="117" y="25"/>
                      <a:pt x="169" y="30"/>
                      <a:pt x="219" y="21"/>
                    </a:cubicBezTo>
                    <a:cubicBezTo>
                      <a:pt x="225" y="19"/>
                      <a:pt x="222" y="10"/>
                      <a:pt x="216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4" name="Freeform 300">
                <a:extLst>
                  <a:ext uri="{FF2B5EF4-FFF2-40B4-BE49-F238E27FC236}">
                    <a16:creationId xmlns:a16="http://schemas.microsoft.com/office/drawing/2014/main" id="{A931EAAF-49CF-4888-A00D-8BAAC84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377" y="2194548"/>
                <a:ext cx="1638300" cy="1690687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2"/>
                  </a:cxn>
                  <a:cxn ang="0">
                    <a:pos x="216" y="426"/>
                  </a:cxn>
                  <a:cxn ang="0">
                    <a:pos x="400" y="411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5"/>
                      <a:pt x="16" y="48"/>
                    </a:cubicBezTo>
                    <a:cubicBezTo>
                      <a:pt x="3" y="67"/>
                      <a:pt x="1" y="197"/>
                      <a:pt x="2" y="221"/>
                    </a:cubicBezTo>
                    <a:cubicBezTo>
                      <a:pt x="3" y="257"/>
                      <a:pt x="0" y="353"/>
                      <a:pt x="16" y="382"/>
                    </a:cubicBezTo>
                    <a:cubicBezTo>
                      <a:pt x="48" y="451"/>
                      <a:pt x="158" y="429"/>
                      <a:pt x="216" y="426"/>
                    </a:cubicBezTo>
                    <a:cubicBezTo>
                      <a:pt x="250" y="424"/>
                      <a:pt x="367" y="437"/>
                      <a:pt x="400" y="411"/>
                    </a:cubicBezTo>
                    <a:cubicBezTo>
                      <a:pt x="437" y="379"/>
                      <a:pt x="426" y="279"/>
                      <a:pt x="423" y="219"/>
                    </a:cubicBezTo>
                    <a:cubicBezTo>
                      <a:pt x="422" y="184"/>
                      <a:pt x="425" y="91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FEDA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5" name="Freeform 301">
                <a:extLst>
                  <a:ext uri="{FF2B5EF4-FFF2-40B4-BE49-F238E27FC236}">
                    <a16:creationId xmlns:a16="http://schemas.microsoft.com/office/drawing/2014/main" id="{3CAE588D-B14A-46F5-A675-35380B4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503" y="2150098"/>
                <a:ext cx="1676400" cy="1690687"/>
              </a:xfrm>
              <a:custGeom>
                <a:avLst/>
                <a:gdLst/>
                <a:ahLst/>
                <a:cxnLst>
                  <a:cxn ang="0">
                    <a:pos x="216" y="10"/>
                  </a:cxn>
                  <a:cxn ang="0">
                    <a:pos x="63" y="28"/>
                  </a:cxn>
                  <a:cxn ang="0">
                    <a:pos x="16" y="58"/>
                  </a:cxn>
                  <a:cxn ang="0">
                    <a:pos x="6" y="105"/>
                  </a:cxn>
                  <a:cxn ang="0">
                    <a:pos x="1" y="240"/>
                  </a:cxn>
                  <a:cxn ang="0">
                    <a:pos x="3" y="326"/>
                  </a:cxn>
                  <a:cxn ang="0">
                    <a:pos x="16" y="396"/>
                  </a:cxn>
                  <a:cxn ang="0">
                    <a:pos x="146" y="448"/>
                  </a:cxn>
                  <a:cxn ang="0">
                    <a:pos x="222" y="443"/>
                  </a:cxn>
                  <a:cxn ang="0">
                    <a:pos x="293" y="444"/>
                  </a:cxn>
                  <a:cxn ang="0">
                    <a:pos x="422" y="407"/>
                  </a:cxn>
                  <a:cxn ang="0">
                    <a:pos x="433" y="236"/>
                  </a:cxn>
                  <a:cxn ang="0">
                    <a:pos x="430" y="141"/>
                  </a:cxn>
                  <a:cxn ang="0">
                    <a:pos x="413" y="58"/>
                  </a:cxn>
                  <a:cxn ang="0">
                    <a:pos x="217" y="10"/>
                  </a:cxn>
                  <a:cxn ang="0">
                    <a:pos x="217" y="20"/>
                  </a:cxn>
                  <a:cxn ang="0">
                    <a:pos x="400" y="57"/>
                  </a:cxn>
                  <a:cxn ang="0">
                    <a:pos x="420" y="133"/>
                  </a:cxn>
                  <a:cxn ang="0">
                    <a:pos x="422" y="213"/>
                  </a:cxn>
                  <a:cxn ang="0">
                    <a:pos x="422" y="374"/>
                  </a:cxn>
                  <a:cxn ang="0">
                    <a:pos x="382" y="427"/>
                  </a:cxn>
                  <a:cxn ang="0">
                    <a:pos x="310" y="434"/>
                  </a:cxn>
                  <a:cxn ang="0">
                    <a:pos x="181" y="436"/>
                  </a:cxn>
                  <a:cxn ang="0">
                    <a:pos x="33" y="406"/>
                  </a:cxn>
                  <a:cxn ang="0">
                    <a:pos x="14" y="339"/>
                  </a:cxn>
                  <a:cxn ang="0">
                    <a:pos x="11" y="259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7"/>
                  </a:cxn>
                  <a:cxn ang="0">
                    <a:pos x="219" y="20"/>
                  </a:cxn>
                  <a:cxn ang="0">
                    <a:pos x="216" y="10"/>
                  </a:cxn>
                </a:cxnLst>
                <a:rect l="0" t="0" r="r" b="b"/>
                <a:pathLst>
                  <a:path w="447" h="451">
                    <a:moveTo>
                      <a:pt x="216" y="10"/>
                    </a:moveTo>
                    <a:cubicBezTo>
                      <a:pt x="165" y="20"/>
                      <a:pt x="113" y="15"/>
                      <a:pt x="63" y="28"/>
                    </a:cubicBezTo>
                    <a:cubicBezTo>
                      <a:pt x="45" y="33"/>
                      <a:pt x="26" y="41"/>
                      <a:pt x="16" y="58"/>
                    </a:cubicBezTo>
                    <a:cubicBezTo>
                      <a:pt x="8" y="71"/>
                      <a:pt x="7" y="90"/>
                      <a:pt x="6" y="105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8"/>
                      <a:pt x="1" y="297"/>
                      <a:pt x="3" y="326"/>
                    </a:cubicBezTo>
                    <a:cubicBezTo>
                      <a:pt x="4" y="350"/>
                      <a:pt x="5" y="375"/>
                      <a:pt x="16" y="396"/>
                    </a:cubicBezTo>
                    <a:cubicBezTo>
                      <a:pt x="39" y="445"/>
                      <a:pt x="98" y="450"/>
                      <a:pt x="146" y="448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4"/>
                    </a:cubicBezTo>
                    <a:cubicBezTo>
                      <a:pt x="334" y="445"/>
                      <a:pt x="400" y="451"/>
                      <a:pt x="422" y="407"/>
                    </a:cubicBezTo>
                    <a:cubicBezTo>
                      <a:pt x="447" y="357"/>
                      <a:pt x="435" y="290"/>
                      <a:pt x="433" y="236"/>
                    </a:cubicBezTo>
                    <a:cubicBezTo>
                      <a:pt x="431" y="204"/>
                      <a:pt x="432" y="173"/>
                      <a:pt x="430" y="141"/>
                    </a:cubicBezTo>
                    <a:cubicBezTo>
                      <a:pt x="429" y="114"/>
                      <a:pt x="428" y="81"/>
                      <a:pt x="413" y="58"/>
                    </a:cubicBezTo>
                    <a:cubicBezTo>
                      <a:pt x="374" y="0"/>
                      <a:pt x="277" y="8"/>
                      <a:pt x="217" y="10"/>
                    </a:cubicBezTo>
                    <a:cubicBezTo>
                      <a:pt x="211" y="11"/>
                      <a:pt x="211" y="21"/>
                      <a:pt x="217" y="20"/>
                    </a:cubicBezTo>
                    <a:cubicBezTo>
                      <a:pt x="272" y="19"/>
                      <a:pt x="359" y="10"/>
                      <a:pt x="400" y="57"/>
                    </a:cubicBezTo>
                    <a:cubicBezTo>
                      <a:pt x="417" y="77"/>
                      <a:pt x="418" y="108"/>
                      <a:pt x="420" y="133"/>
                    </a:cubicBezTo>
                    <a:cubicBezTo>
                      <a:pt x="421" y="160"/>
                      <a:pt x="422" y="187"/>
                      <a:pt x="422" y="213"/>
                    </a:cubicBezTo>
                    <a:cubicBezTo>
                      <a:pt x="423" y="267"/>
                      <a:pt x="432" y="321"/>
                      <a:pt x="422" y="374"/>
                    </a:cubicBezTo>
                    <a:cubicBezTo>
                      <a:pt x="417" y="399"/>
                      <a:pt x="408" y="420"/>
                      <a:pt x="382" y="427"/>
                    </a:cubicBezTo>
                    <a:cubicBezTo>
                      <a:pt x="359" y="434"/>
                      <a:pt x="334" y="434"/>
                      <a:pt x="310" y="434"/>
                    </a:cubicBezTo>
                    <a:cubicBezTo>
                      <a:pt x="267" y="434"/>
                      <a:pt x="225" y="432"/>
                      <a:pt x="181" y="436"/>
                    </a:cubicBezTo>
                    <a:cubicBezTo>
                      <a:pt x="134" y="440"/>
                      <a:pt x="67" y="448"/>
                      <a:pt x="33" y="406"/>
                    </a:cubicBezTo>
                    <a:cubicBezTo>
                      <a:pt x="18" y="387"/>
                      <a:pt x="16" y="362"/>
                      <a:pt x="14" y="339"/>
                    </a:cubicBezTo>
                    <a:cubicBezTo>
                      <a:pt x="12" y="312"/>
                      <a:pt x="12" y="286"/>
                      <a:pt x="11" y="259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1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7"/>
                    </a:cubicBezTo>
                    <a:cubicBezTo>
                      <a:pt x="117" y="24"/>
                      <a:pt x="169" y="29"/>
                      <a:pt x="219" y="20"/>
                    </a:cubicBezTo>
                    <a:cubicBezTo>
                      <a:pt x="225" y="19"/>
                      <a:pt x="222" y="9"/>
                      <a:pt x="21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46" name="矩形 16">
              <a:extLst>
                <a:ext uri="{FF2B5EF4-FFF2-40B4-BE49-F238E27FC236}">
                  <a16:creationId xmlns:a16="http://schemas.microsoft.com/office/drawing/2014/main" id="{941DF622-0D3D-4D4F-B681-E4A05E11F195}"/>
                </a:ext>
              </a:extLst>
            </p:cNvPr>
            <p:cNvSpPr/>
            <p:nvPr/>
          </p:nvSpPr>
          <p:spPr>
            <a:xfrm>
              <a:off x="327053" y="245962"/>
              <a:ext cx="565838" cy="5749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>
                  <a:solidFill>
                    <a:prstClr val="black"/>
                  </a:solidFill>
                  <a:latin typeface="+mj-lt"/>
                  <a:ea typeface="仓耳玄三M W05" panose="02020400000000000000" pitchFamily="18" charset="-122"/>
                  <a:cs typeface="Arial" panose="020B0604020202020204" pitchFamily="34" charset="0"/>
                </a:rPr>
                <a:t>3b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0906A6D-466D-4C13-8E9C-F23161F2730C}"/>
              </a:ext>
            </a:extLst>
          </p:cNvPr>
          <p:cNvSpPr/>
          <p:nvPr/>
        </p:nvSpPr>
        <p:spPr>
          <a:xfrm>
            <a:off x="995857" y="1783637"/>
            <a:ext cx="3505200" cy="904480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4000" dirty="0">
                <a:solidFill>
                  <a:prstClr val="black"/>
                </a:solidFill>
              </a:rPr>
              <a:t>123 + 80 + 20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274B68-D417-4576-BA2E-DA20ECD7BEB3}"/>
              </a:ext>
            </a:extLst>
          </p:cNvPr>
          <p:cNvSpPr/>
          <p:nvPr/>
        </p:nvSpPr>
        <p:spPr>
          <a:xfrm>
            <a:off x="7331493" y="1757201"/>
            <a:ext cx="3366987" cy="930916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4000" dirty="0">
                <a:solidFill>
                  <a:prstClr val="black"/>
                </a:solidFill>
              </a:rPr>
              <a:t>207 + 64 + 36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61667-D711-4237-B804-93439933ABF4}"/>
              </a:ext>
            </a:extLst>
          </p:cNvPr>
          <p:cNvSpPr txBox="1"/>
          <p:nvPr/>
        </p:nvSpPr>
        <p:spPr>
          <a:xfrm>
            <a:off x="943546" y="2931569"/>
            <a:ext cx="449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123 + (80 +20)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123 + 100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223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8759D-D1A3-B4D0-96BA-8D82D0328AC0}"/>
              </a:ext>
            </a:extLst>
          </p:cNvPr>
          <p:cNvSpPr txBox="1"/>
          <p:nvPr/>
        </p:nvSpPr>
        <p:spPr>
          <a:xfrm>
            <a:off x="7331493" y="2931569"/>
            <a:ext cx="449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207 + (64 + 36)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207 + 100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307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17">
        <p:random/>
      </p:transition>
    </mc:Choice>
    <mc:Fallback xmlns="">
      <p:transition spd="slow" advTm="32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E6D41-FD8D-491C-8906-B652F692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-1079734"/>
            <a:ext cx="12192000" cy="8120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5A13B7-6F38-4F80-A6FC-2C4C7A192981}"/>
              </a:ext>
            </a:extLst>
          </p:cNvPr>
          <p:cNvSpPr/>
          <p:nvPr/>
        </p:nvSpPr>
        <p:spPr>
          <a:xfrm>
            <a:off x="1847850" y="3797300"/>
            <a:ext cx="8353425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Em cần nhớ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Hoàn thành bài tập.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Xem trước bài tiếp theo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: So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sánh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lớn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gấp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mấy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lần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bé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82412"/>
      </p:ext>
    </p:extLst>
  </p:cSld>
  <p:clrMapOvr>
    <a:masterClrMapping/>
  </p:clrMapOvr>
  <p:transition spd="slow" advClick="0" advTm="11387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>
            <a:extLst>
              <a:ext uri="{FF2B5EF4-FFF2-40B4-BE49-F238E27FC236}">
                <a16:creationId xmlns:a16="http://schemas.microsoft.com/office/drawing/2014/main" id="{20943500-24A9-46B3-A024-FC2F454E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图片包含 文字&#10;&#10;描述已自动生成">
            <a:extLst>
              <a:ext uri="{FF2B5EF4-FFF2-40B4-BE49-F238E27FC236}">
                <a16:creationId xmlns:a16="http://schemas.microsoft.com/office/drawing/2014/main" id="{70871672-32F3-40CA-A01F-BB09487E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870">
            <a:off x="1613493" y="1239092"/>
            <a:ext cx="1593263" cy="15932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110E7C5-CAF5-40AB-9E02-1CF92C7A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4" y="1252643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22">
        <p:random/>
      </p:transition>
    </mc:Choice>
    <mc:Fallback xmlns="">
      <p:transition spd="slow" advTm="7022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:a16="http://schemas.microsoft.com/office/drawing/2014/main" id="{1234FF0A-AC90-4F83-8710-2F5B129D31E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BAA2F-8847-DBF0-3231-2FCEA343B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188">
            <a:off x="7899650" y="1167808"/>
            <a:ext cx="2977457" cy="29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06">
        <p:random/>
      </p:transition>
    </mc:Choice>
    <mc:Fallback xmlns="">
      <p:transition spd="slow" advTm="9706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54640-48D9-471D-9973-34F8EC47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5" y="3278530"/>
            <a:ext cx="71695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24383" y="730546"/>
            <a:ext cx="2943234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+ 24 : 4=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17617" y="558521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57833" y="5532054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10076" y="725673"/>
            <a:ext cx="3171847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+ 20 - 15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18694" y="5501926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790264" y="5501926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44686" y="54693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3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07515" y="746939"/>
            <a:ext cx="357697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– 2 x 5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90264" y="5326810"/>
            <a:ext cx="1076333" cy="1325946"/>
            <a:chOff x="3590062" y="418102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062" y="418102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523295"/>
              <a:ext cx="1144567" cy="757654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707534" y="5311780"/>
            <a:ext cx="1076333" cy="1325946"/>
            <a:chOff x="3848918" y="4131910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918" y="4131910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981387" y="4415991"/>
              <a:ext cx="1212136" cy="71416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260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63973" y="5417959"/>
            <a:ext cx="1108128" cy="1340021"/>
            <a:chOff x="3515846" y="4295314"/>
            <a:chExt cx="1398107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846" y="4295314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83415" y="4611349"/>
              <a:ext cx="1330538" cy="614235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270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8DA4EB-6650-4972-8837-E7785048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0" y="3075074"/>
            <a:ext cx="8337746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2|6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472</Words>
  <Application>Microsoft Office PowerPoint</Application>
  <PresentationFormat>Widescreen</PresentationFormat>
  <Paragraphs>82</Paragraphs>
  <Slides>17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#9Slide07 SVNBeachwood Sans</vt:lpstr>
      <vt:lpstr>Arial</vt:lpstr>
      <vt:lpstr>Calibri</vt:lpstr>
      <vt:lpstr>Calibri Light</vt:lpstr>
      <vt:lpstr>HP001 5 hàng</vt:lpstr>
      <vt:lpstr>Times New Roman</vt:lpstr>
      <vt:lpstr>VNI-Avo</vt:lpstr>
      <vt:lpstr>仓耳玄三M W05</vt:lpstr>
      <vt:lpstr>杨任东竹石体-Medium</vt:lpstr>
      <vt:lpstr>1_Office Theme</vt:lpstr>
      <vt:lpstr>2_Office Theme</vt:lpstr>
      <vt:lpstr>3_Office Theme</vt:lpstr>
      <vt:lpstr>PowerPoint Presentation</vt:lpstr>
      <vt:lpstr>  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OS</cp:lastModifiedBy>
  <cp:revision>33</cp:revision>
  <dcterms:created xsi:type="dcterms:W3CDTF">2022-07-15T08:52:07Z</dcterms:created>
  <dcterms:modified xsi:type="dcterms:W3CDTF">2022-08-05T20:38:18Z</dcterms:modified>
</cp:coreProperties>
</file>