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Lst>
  <p:notesMasterIdLst>
    <p:notesMasterId r:id="rId21"/>
  </p:notesMasterIdLst>
  <p:sldIdLst>
    <p:sldId id="295" r:id="rId2"/>
    <p:sldId id="257" r:id="rId3"/>
    <p:sldId id="297" r:id="rId4"/>
    <p:sldId id="296" r:id="rId5"/>
    <p:sldId id="298" r:id="rId6"/>
    <p:sldId id="312" r:id="rId7"/>
    <p:sldId id="299" r:id="rId8"/>
    <p:sldId id="300" r:id="rId9"/>
    <p:sldId id="301" r:id="rId10"/>
    <p:sldId id="302" r:id="rId11"/>
    <p:sldId id="303" r:id="rId12"/>
    <p:sldId id="304" r:id="rId13"/>
    <p:sldId id="306" r:id="rId14"/>
    <p:sldId id="309" r:id="rId15"/>
    <p:sldId id="307" r:id="rId16"/>
    <p:sldId id="308" r:id="rId17"/>
    <p:sldId id="310" r:id="rId18"/>
    <p:sldId id="311" r:id="rId19"/>
    <p:sldId id="29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6AEA3-6846-49BC-8FDE-C80ADCBD22A6}">
  <a:tblStyle styleId="{DCA6AEA3-6846-49BC-8FDE-C80ADCBD22A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B7251C-6D03-4B44-844D-2621CBCEED7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941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0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19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46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66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5780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5"/>
            <a:ext cx="9144000" cy="5143500"/>
          </a:xfrm>
          <a:prstGeom prst="rect">
            <a:avLst/>
          </a:prstGeom>
          <a:noFill/>
          <a:ln>
            <a:noFill/>
          </a:ln>
        </p:spPr>
      </p:pic>
      <p:sp>
        <p:nvSpPr>
          <p:cNvPr id="11" name="Google Shape;11;p2"/>
          <p:cNvSpPr/>
          <p:nvPr/>
        </p:nvSpPr>
        <p:spPr>
          <a:xfrm>
            <a:off x="1630650" y="1333450"/>
            <a:ext cx="5882700" cy="24765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828800" y="1493525"/>
            <a:ext cx="5486400" cy="2156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8"/>
        <p:cNvGrpSpPr/>
        <p:nvPr/>
      </p:nvGrpSpPr>
      <p:grpSpPr>
        <a:xfrm>
          <a:off x="0" y="0"/>
          <a:ext cx="0" cy="0"/>
          <a:chOff x="0" y="0"/>
          <a:chExt cx="0" cy="0"/>
        </a:xfrm>
      </p:grpSpPr>
      <p:grpSp>
        <p:nvGrpSpPr>
          <p:cNvPr id="219" name="Google Shape;219;p5"/>
          <p:cNvGrpSpPr/>
          <p:nvPr/>
        </p:nvGrpSpPr>
        <p:grpSpPr>
          <a:xfrm>
            <a:off x="5128752" y="1157147"/>
            <a:ext cx="1943201" cy="794023"/>
            <a:chOff x="1720645" y="1036501"/>
            <a:chExt cx="2590935" cy="1058697"/>
          </a:xfrm>
        </p:grpSpPr>
        <p:grpSp>
          <p:nvGrpSpPr>
            <p:cNvPr id="220" name="Google Shape;220;p5"/>
            <p:cNvGrpSpPr/>
            <p:nvPr/>
          </p:nvGrpSpPr>
          <p:grpSpPr>
            <a:xfrm>
              <a:off x="1937065" y="1036501"/>
              <a:ext cx="2117583" cy="1058697"/>
              <a:chOff x="2762864" y="366750"/>
              <a:chExt cx="6330593" cy="2545557"/>
            </a:xfrm>
          </p:grpSpPr>
          <p:sp>
            <p:nvSpPr>
              <p:cNvPr id="221" name="Google Shape;221;p5"/>
              <p:cNvSpPr/>
              <p:nvPr/>
            </p:nvSpPr>
            <p:spPr>
              <a:xfrm rot="-5400000" flipH="1">
                <a:off x="5280710" y="-895525"/>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2" name="Google Shape;222;p5"/>
              <p:cNvSpPr/>
              <p:nvPr/>
            </p:nvSpPr>
            <p:spPr>
              <a:xfrm rot="-5400000">
                <a:off x="5285626" y="-2151096"/>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23" name="Google Shape;223;p5"/>
            <p:cNvSpPr/>
            <p:nvPr/>
          </p:nvSpPr>
          <p:spPr>
            <a:xfrm>
              <a:off x="1720645" y="1278194"/>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4" name="Google Shape;224;p5"/>
            <p:cNvSpPr/>
            <p:nvPr/>
          </p:nvSpPr>
          <p:spPr>
            <a:xfrm>
              <a:off x="3682180" y="1273278"/>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nvGrpSpPr>
          <p:cNvPr id="225" name="Google Shape;225;p5"/>
          <p:cNvGrpSpPr/>
          <p:nvPr/>
        </p:nvGrpSpPr>
        <p:grpSpPr>
          <a:xfrm>
            <a:off x="-1" y="3060281"/>
            <a:ext cx="9144001" cy="2083545"/>
            <a:chOff x="-1" y="1165126"/>
            <a:chExt cx="12192001" cy="5693913"/>
          </a:xfrm>
        </p:grpSpPr>
        <p:sp>
          <p:nvSpPr>
            <p:cNvPr id="226" name="Google Shape;226;p5"/>
            <p:cNvSpPr/>
            <p:nvPr/>
          </p:nvSpPr>
          <p:spPr>
            <a:xfrm flipH="1">
              <a:off x="2641369" y="1165126"/>
              <a:ext cx="9550631" cy="4118748"/>
            </a:xfrm>
            <a:custGeom>
              <a:avLst/>
              <a:gdLst/>
              <a:ahLst/>
              <a:cxnLst/>
              <a:rect l="l" t="t" r="r" b="b"/>
              <a:pathLst>
                <a:path w="17286210" h="4589134" extrusionOk="0">
                  <a:moveTo>
                    <a:pt x="0" y="621818"/>
                  </a:moveTo>
                  <a:cubicBezTo>
                    <a:pt x="1667619" y="180472"/>
                    <a:pt x="2694406" y="-175644"/>
                    <a:pt x="5575441" y="92827"/>
                  </a:cubicBezTo>
                  <a:cubicBezTo>
                    <a:pt x="8456476" y="361298"/>
                    <a:pt x="14461074" y="2124491"/>
                    <a:pt x="17286210" y="2232646"/>
                  </a:cubicBezTo>
                  <a:lnTo>
                    <a:pt x="12192000" y="4589134"/>
                  </a:lnTo>
                  <a:lnTo>
                    <a:pt x="0" y="4589134"/>
                  </a:lnTo>
                  <a:lnTo>
                    <a:pt x="0" y="621818"/>
                  </a:lnTo>
                  <a:close/>
                </a:path>
              </a:pathLst>
            </a:custGeom>
            <a:solidFill>
              <a:srgbClr val="7FA0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7" name="Google Shape;227;p5"/>
            <p:cNvSpPr/>
            <p:nvPr/>
          </p:nvSpPr>
          <p:spPr>
            <a:xfrm>
              <a:off x="-1" y="1725220"/>
              <a:ext cx="9550631" cy="4104338"/>
            </a:xfrm>
            <a:custGeom>
              <a:avLst/>
              <a:gdLst/>
              <a:ahLst/>
              <a:cxnLst/>
              <a:rect l="l" t="t" r="r" b="b"/>
              <a:pathLst>
                <a:path w="17286210" h="4573079" extrusionOk="0">
                  <a:moveTo>
                    <a:pt x="0" y="605763"/>
                  </a:moveTo>
                  <a:cubicBezTo>
                    <a:pt x="1241238" y="306870"/>
                    <a:pt x="2694406" y="-191699"/>
                    <a:pt x="5575441" y="76772"/>
                  </a:cubicBezTo>
                  <a:cubicBezTo>
                    <a:pt x="8456476" y="345243"/>
                    <a:pt x="14461074" y="2108436"/>
                    <a:pt x="17286210" y="2216591"/>
                  </a:cubicBezTo>
                  <a:lnTo>
                    <a:pt x="12192000" y="4573079"/>
                  </a:lnTo>
                  <a:lnTo>
                    <a:pt x="0" y="4573079"/>
                  </a:lnTo>
                  <a:lnTo>
                    <a:pt x="0" y="605763"/>
                  </a:lnTo>
                  <a:close/>
                </a:path>
              </a:pathLst>
            </a:custGeom>
            <a:solidFill>
              <a:srgbClr val="7EB1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8" name="Google Shape;228;p5"/>
            <p:cNvSpPr/>
            <p:nvPr/>
          </p:nvSpPr>
          <p:spPr>
            <a:xfrm>
              <a:off x="0" y="2864852"/>
              <a:ext cx="12192000" cy="3994187"/>
            </a:xfrm>
            <a:custGeom>
              <a:avLst/>
              <a:gdLst/>
              <a:ahLst/>
              <a:cxnLst/>
              <a:rect l="l" t="t" r="r" b="b"/>
              <a:pathLst>
                <a:path w="12192000" h="4450348" extrusionOk="0">
                  <a:moveTo>
                    <a:pt x="0" y="483032"/>
                  </a:moveTo>
                  <a:cubicBezTo>
                    <a:pt x="619432" y="-232265"/>
                    <a:pt x="4509728" y="70076"/>
                    <a:pt x="4552335" y="30747"/>
                  </a:cubicBezTo>
                  <a:cubicBezTo>
                    <a:pt x="4594942" y="-8582"/>
                    <a:pt x="9366864" y="374877"/>
                    <a:pt x="12192000" y="483032"/>
                  </a:cubicBezTo>
                  <a:lnTo>
                    <a:pt x="12192000" y="4450348"/>
                  </a:lnTo>
                  <a:lnTo>
                    <a:pt x="0" y="4450348"/>
                  </a:lnTo>
                  <a:lnTo>
                    <a:pt x="0" y="483032"/>
                  </a:lnTo>
                  <a:close/>
                </a:path>
              </a:pathLst>
            </a:custGeom>
            <a:solidFill>
              <a:srgbClr val="91C30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nvGrpSpPr>
          <p:cNvPr id="229" name="Google Shape;229;p5"/>
          <p:cNvGrpSpPr/>
          <p:nvPr/>
        </p:nvGrpSpPr>
        <p:grpSpPr>
          <a:xfrm>
            <a:off x="5986117" y="1767693"/>
            <a:ext cx="1707767" cy="2273569"/>
            <a:chOff x="4635942" y="159405"/>
            <a:chExt cx="4222966" cy="5622079"/>
          </a:xfrm>
        </p:grpSpPr>
        <p:grpSp>
          <p:nvGrpSpPr>
            <p:cNvPr id="230" name="Google Shape;230;p5"/>
            <p:cNvGrpSpPr/>
            <p:nvPr/>
          </p:nvGrpSpPr>
          <p:grpSpPr>
            <a:xfrm>
              <a:off x="5744927" y="2694110"/>
              <a:ext cx="2299193" cy="3087374"/>
              <a:chOff x="5744927" y="2694110"/>
              <a:chExt cx="2299193" cy="3087374"/>
            </a:xfrm>
          </p:grpSpPr>
          <p:sp>
            <p:nvSpPr>
              <p:cNvPr id="231" name="Google Shape;231;p5"/>
              <p:cNvSpPr/>
              <p:nvPr/>
            </p:nvSpPr>
            <p:spPr>
              <a:xfrm>
                <a:off x="6666271" y="3195484"/>
                <a:ext cx="304800" cy="2586000"/>
              </a:xfrm>
              <a:prstGeom prst="trapezoid">
                <a:avLst>
                  <a:gd name="adj"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32" name="Google Shape;232;p5"/>
              <p:cNvSpPr/>
              <p:nvPr/>
            </p:nvSpPr>
            <p:spPr>
              <a:xfrm rot="7652259">
                <a:off x="6486559" y="3234853"/>
                <a:ext cx="1523923" cy="835676"/>
              </a:xfrm>
              <a:prstGeom prst="blockArc">
                <a:avLst>
                  <a:gd name="adj1" fmla="val 10800000"/>
                  <a:gd name="adj2" fmla="val 0"/>
                  <a:gd name="adj3"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33" name="Google Shape;233;p5"/>
              <p:cNvSpPr/>
              <p:nvPr/>
            </p:nvSpPr>
            <p:spPr>
              <a:xfrm rot="-7652463" flipH="1">
                <a:off x="5797981" y="3067764"/>
                <a:ext cx="1331791" cy="789893"/>
              </a:xfrm>
              <a:prstGeom prst="blockArc">
                <a:avLst>
                  <a:gd name="adj1" fmla="val 10198505"/>
                  <a:gd name="adj2" fmla="val 21256982"/>
                  <a:gd name="adj3" fmla="val 15776"/>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grpSp>
          <p:nvGrpSpPr>
            <p:cNvPr id="234" name="Google Shape;234;p5"/>
            <p:cNvGrpSpPr/>
            <p:nvPr/>
          </p:nvGrpSpPr>
          <p:grpSpPr>
            <a:xfrm>
              <a:off x="4635942" y="159405"/>
              <a:ext cx="4222966" cy="3812401"/>
              <a:chOff x="4635942" y="159405"/>
              <a:chExt cx="4222966" cy="3812401"/>
            </a:xfrm>
          </p:grpSpPr>
          <p:sp>
            <p:nvSpPr>
              <p:cNvPr id="235" name="Google Shape;235;p5"/>
              <p:cNvSpPr/>
              <p:nvPr/>
            </p:nvSpPr>
            <p:spPr>
              <a:xfrm rot="3623416">
                <a:off x="5971324" y="1763826"/>
                <a:ext cx="1798459" cy="1909161"/>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nvGrpSpPr>
              <p:cNvPr id="236" name="Google Shape;236;p5"/>
              <p:cNvGrpSpPr/>
              <p:nvPr/>
            </p:nvGrpSpPr>
            <p:grpSpPr>
              <a:xfrm>
                <a:off x="4635942" y="159405"/>
                <a:ext cx="4222966" cy="3721504"/>
                <a:chOff x="4635942" y="159405"/>
                <a:chExt cx="4222966" cy="3721504"/>
              </a:xfrm>
            </p:grpSpPr>
            <p:sp>
              <p:nvSpPr>
                <p:cNvPr id="237" name="Google Shape;237;p5"/>
                <p:cNvSpPr/>
                <p:nvPr/>
              </p:nvSpPr>
              <p:spPr>
                <a:xfrm rot="-3779379">
                  <a:off x="5348742" y="2202288"/>
                  <a:ext cx="776833" cy="1573256"/>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38" name="Google Shape;238;p5"/>
                <p:cNvSpPr/>
                <p:nvPr/>
              </p:nvSpPr>
              <p:spPr>
                <a:xfrm rot="4583905">
                  <a:off x="7408507" y="2531806"/>
                  <a:ext cx="776888" cy="1573205"/>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39" name="Google Shape;239;p5"/>
                <p:cNvSpPr/>
                <p:nvPr/>
              </p:nvSpPr>
              <p:spPr>
                <a:xfrm rot="3623353">
                  <a:off x="7012018" y="1638899"/>
                  <a:ext cx="1287782" cy="2035453"/>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0" name="Google Shape;240;p5"/>
                <p:cNvSpPr/>
                <p:nvPr/>
              </p:nvSpPr>
              <p:spPr>
                <a:xfrm rot="5400000">
                  <a:off x="5151230" y="825705"/>
                  <a:ext cx="3375600" cy="2043000"/>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1" name="Google Shape;241;p5"/>
                <p:cNvSpPr/>
                <p:nvPr/>
              </p:nvSpPr>
              <p:spPr>
                <a:xfrm rot="-2394384">
                  <a:off x="5138918" y="1073623"/>
                  <a:ext cx="1287848" cy="2035597"/>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grpSp>
      <p:grpSp>
        <p:nvGrpSpPr>
          <p:cNvPr id="242" name="Google Shape;242;p5"/>
          <p:cNvGrpSpPr/>
          <p:nvPr/>
        </p:nvGrpSpPr>
        <p:grpSpPr>
          <a:xfrm flipH="1">
            <a:off x="7716638" y="1536948"/>
            <a:ext cx="1398963" cy="1862455"/>
            <a:chOff x="4635942" y="159405"/>
            <a:chExt cx="4222966" cy="5622079"/>
          </a:xfrm>
        </p:grpSpPr>
        <p:grpSp>
          <p:nvGrpSpPr>
            <p:cNvPr id="243" name="Google Shape;243;p5"/>
            <p:cNvGrpSpPr/>
            <p:nvPr/>
          </p:nvGrpSpPr>
          <p:grpSpPr>
            <a:xfrm>
              <a:off x="5744927" y="2694110"/>
              <a:ext cx="2299193" cy="3087374"/>
              <a:chOff x="5744927" y="2694110"/>
              <a:chExt cx="2299193" cy="3087374"/>
            </a:xfrm>
          </p:grpSpPr>
          <p:sp>
            <p:nvSpPr>
              <p:cNvPr id="244" name="Google Shape;244;p5"/>
              <p:cNvSpPr/>
              <p:nvPr/>
            </p:nvSpPr>
            <p:spPr>
              <a:xfrm>
                <a:off x="6666271" y="3195484"/>
                <a:ext cx="304800" cy="2586000"/>
              </a:xfrm>
              <a:prstGeom prst="trapezoid">
                <a:avLst>
                  <a:gd name="adj"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5" name="Google Shape;245;p5"/>
              <p:cNvSpPr/>
              <p:nvPr/>
            </p:nvSpPr>
            <p:spPr>
              <a:xfrm rot="7652259">
                <a:off x="6486559" y="3234853"/>
                <a:ext cx="1523923" cy="835676"/>
              </a:xfrm>
              <a:prstGeom prst="blockArc">
                <a:avLst>
                  <a:gd name="adj1" fmla="val 10800000"/>
                  <a:gd name="adj2" fmla="val 0"/>
                  <a:gd name="adj3"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46" name="Google Shape;246;p5"/>
              <p:cNvSpPr/>
              <p:nvPr/>
            </p:nvSpPr>
            <p:spPr>
              <a:xfrm rot="-7652463" flipH="1">
                <a:off x="5797981" y="3067764"/>
                <a:ext cx="1331791" cy="789893"/>
              </a:xfrm>
              <a:prstGeom prst="blockArc">
                <a:avLst>
                  <a:gd name="adj1" fmla="val 10198505"/>
                  <a:gd name="adj2" fmla="val 21256982"/>
                  <a:gd name="adj3" fmla="val 15776"/>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grpSp>
          <p:nvGrpSpPr>
            <p:cNvPr id="247" name="Google Shape;247;p5"/>
            <p:cNvGrpSpPr/>
            <p:nvPr/>
          </p:nvGrpSpPr>
          <p:grpSpPr>
            <a:xfrm>
              <a:off x="4635942" y="159405"/>
              <a:ext cx="4222966" cy="3812401"/>
              <a:chOff x="4635942" y="159405"/>
              <a:chExt cx="4222966" cy="3812401"/>
            </a:xfrm>
          </p:grpSpPr>
          <p:sp>
            <p:nvSpPr>
              <p:cNvPr id="248" name="Google Shape;248;p5"/>
              <p:cNvSpPr/>
              <p:nvPr/>
            </p:nvSpPr>
            <p:spPr>
              <a:xfrm rot="3623416">
                <a:off x="5971324" y="1763826"/>
                <a:ext cx="1798459" cy="1909161"/>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nvGrpSpPr>
              <p:cNvPr id="249" name="Google Shape;249;p5"/>
              <p:cNvGrpSpPr/>
              <p:nvPr/>
            </p:nvGrpSpPr>
            <p:grpSpPr>
              <a:xfrm>
                <a:off x="4635942" y="159405"/>
                <a:ext cx="4222966" cy="3721504"/>
                <a:chOff x="4635942" y="159405"/>
                <a:chExt cx="4222966" cy="3721504"/>
              </a:xfrm>
            </p:grpSpPr>
            <p:sp>
              <p:nvSpPr>
                <p:cNvPr id="250" name="Google Shape;250;p5"/>
                <p:cNvSpPr/>
                <p:nvPr/>
              </p:nvSpPr>
              <p:spPr>
                <a:xfrm rot="-3779379">
                  <a:off x="5348742" y="2202288"/>
                  <a:ext cx="776833" cy="1573256"/>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1" name="Google Shape;251;p5"/>
                <p:cNvSpPr/>
                <p:nvPr/>
              </p:nvSpPr>
              <p:spPr>
                <a:xfrm rot="4583905">
                  <a:off x="7408507" y="2531806"/>
                  <a:ext cx="776888" cy="1573205"/>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2" name="Google Shape;252;p5"/>
                <p:cNvSpPr/>
                <p:nvPr/>
              </p:nvSpPr>
              <p:spPr>
                <a:xfrm rot="3623353">
                  <a:off x="7012018" y="1638899"/>
                  <a:ext cx="1287782" cy="2035453"/>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3" name="Google Shape;253;p5"/>
                <p:cNvSpPr/>
                <p:nvPr/>
              </p:nvSpPr>
              <p:spPr>
                <a:xfrm rot="5400000">
                  <a:off x="5151230" y="825705"/>
                  <a:ext cx="3375600" cy="2043000"/>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4" name="Google Shape;254;p5"/>
                <p:cNvSpPr/>
                <p:nvPr/>
              </p:nvSpPr>
              <p:spPr>
                <a:xfrm rot="-2394384">
                  <a:off x="5138918" y="1073623"/>
                  <a:ext cx="1287848" cy="2035597"/>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grpSp>
      <p:grpSp>
        <p:nvGrpSpPr>
          <p:cNvPr id="255" name="Google Shape;255;p5"/>
          <p:cNvGrpSpPr/>
          <p:nvPr/>
        </p:nvGrpSpPr>
        <p:grpSpPr>
          <a:xfrm>
            <a:off x="5353510" y="3455559"/>
            <a:ext cx="3705332" cy="1132828"/>
            <a:chOff x="5368412" y="3770459"/>
            <a:chExt cx="6553181" cy="2003498"/>
          </a:xfrm>
        </p:grpSpPr>
        <p:sp>
          <p:nvSpPr>
            <p:cNvPr id="256" name="Google Shape;256;p5"/>
            <p:cNvSpPr/>
            <p:nvPr/>
          </p:nvSpPr>
          <p:spPr>
            <a:xfrm>
              <a:off x="5368412" y="4267200"/>
              <a:ext cx="6528600" cy="2361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7" name="Google Shape;257;p5"/>
            <p:cNvSpPr/>
            <p:nvPr/>
          </p:nvSpPr>
          <p:spPr>
            <a:xfrm>
              <a:off x="5392993" y="5216013"/>
              <a:ext cx="6528600" cy="2361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8" name="Google Shape;258;p5"/>
            <p:cNvSpPr/>
            <p:nvPr/>
          </p:nvSpPr>
          <p:spPr>
            <a:xfrm>
              <a:off x="5658465" y="3775587"/>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9" name="Google Shape;259;p5"/>
            <p:cNvSpPr/>
            <p:nvPr/>
          </p:nvSpPr>
          <p:spPr>
            <a:xfrm>
              <a:off x="6282813" y="3780504"/>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0" name="Google Shape;260;p5"/>
            <p:cNvSpPr/>
            <p:nvPr/>
          </p:nvSpPr>
          <p:spPr>
            <a:xfrm>
              <a:off x="6902246" y="3773023"/>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1" name="Google Shape;261;p5"/>
            <p:cNvSpPr/>
            <p:nvPr/>
          </p:nvSpPr>
          <p:spPr>
            <a:xfrm>
              <a:off x="7526592" y="3777940"/>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2" name="Google Shape;262;p5"/>
            <p:cNvSpPr/>
            <p:nvPr/>
          </p:nvSpPr>
          <p:spPr>
            <a:xfrm>
              <a:off x="8146487" y="3777940"/>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3" name="Google Shape;263;p5"/>
            <p:cNvSpPr/>
            <p:nvPr/>
          </p:nvSpPr>
          <p:spPr>
            <a:xfrm>
              <a:off x="8770835" y="3782857"/>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4" name="Google Shape;264;p5"/>
            <p:cNvSpPr/>
            <p:nvPr/>
          </p:nvSpPr>
          <p:spPr>
            <a:xfrm>
              <a:off x="9390267" y="3775376"/>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5" name="Google Shape;265;p5"/>
            <p:cNvSpPr/>
            <p:nvPr/>
          </p:nvSpPr>
          <p:spPr>
            <a:xfrm>
              <a:off x="10014615" y="3780293"/>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6" name="Google Shape;266;p5"/>
            <p:cNvSpPr/>
            <p:nvPr/>
          </p:nvSpPr>
          <p:spPr>
            <a:xfrm>
              <a:off x="10658168" y="3777940"/>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7" name="Google Shape;267;p5"/>
            <p:cNvSpPr/>
            <p:nvPr/>
          </p:nvSpPr>
          <p:spPr>
            <a:xfrm>
              <a:off x="11277600" y="3770459"/>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nvGrpSpPr>
          <p:cNvPr id="268" name="Google Shape;268;p5"/>
          <p:cNvGrpSpPr/>
          <p:nvPr/>
        </p:nvGrpSpPr>
        <p:grpSpPr>
          <a:xfrm>
            <a:off x="6762136" y="526653"/>
            <a:ext cx="1943201" cy="794023"/>
            <a:chOff x="1720645" y="1036501"/>
            <a:chExt cx="2590935" cy="1058697"/>
          </a:xfrm>
        </p:grpSpPr>
        <p:grpSp>
          <p:nvGrpSpPr>
            <p:cNvPr id="269" name="Google Shape;269;p5"/>
            <p:cNvGrpSpPr/>
            <p:nvPr/>
          </p:nvGrpSpPr>
          <p:grpSpPr>
            <a:xfrm>
              <a:off x="1937065" y="1036501"/>
              <a:ext cx="2117583" cy="1058697"/>
              <a:chOff x="2762864" y="366750"/>
              <a:chExt cx="6330593" cy="2545557"/>
            </a:xfrm>
          </p:grpSpPr>
          <p:sp>
            <p:nvSpPr>
              <p:cNvPr id="270" name="Google Shape;270;p5"/>
              <p:cNvSpPr/>
              <p:nvPr/>
            </p:nvSpPr>
            <p:spPr>
              <a:xfrm rot="-5400000" flipH="1">
                <a:off x="5280710" y="-895525"/>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71" name="Google Shape;271;p5"/>
              <p:cNvSpPr/>
              <p:nvPr/>
            </p:nvSpPr>
            <p:spPr>
              <a:xfrm rot="-5400000">
                <a:off x="5285626" y="-2151096"/>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72" name="Google Shape;272;p5"/>
            <p:cNvSpPr/>
            <p:nvPr/>
          </p:nvSpPr>
          <p:spPr>
            <a:xfrm>
              <a:off x="1720645" y="1278194"/>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73" name="Google Shape;273;p5"/>
            <p:cNvSpPr/>
            <p:nvPr/>
          </p:nvSpPr>
          <p:spPr>
            <a:xfrm>
              <a:off x="3682180" y="1273278"/>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74" name="Google Shape;274;p5"/>
          <p:cNvSpPr txBox="1"/>
          <p:nvPr/>
        </p:nvSpPr>
        <p:spPr>
          <a:xfrm rot="5400000">
            <a:off x="-509513" y="4629806"/>
            <a:ext cx="1184850" cy="280125"/>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s-ES" sz="1050">
                <a:solidFill>
                  <a:srgbClr val="FFFFFF"/>
                </a:solidFill>
                <a:latin typeface="Barlow Condensed"/>
                <a:ea typeface="Barlow Condensed"/>
                <a:cs typeface="Barlow Condensed"/>
                <a:sym typeface="Barlow Condensed"/>
              </a:rPr>
              <a:t>SLIDESMANIA.COM</a:t>
            </a:r>
            <a:endParaRPr sz="1050">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6943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sp>
        <p:nvSpPr>
          <p:cNvPr id="39" name="Google Shape;39;p7"/>
          <p:cNvSpPr/>
          <p:nvPr/>
        </p:nvSpPr>
        <p:spPr>
          <a:xfrm>
            <a:off x="741600" y="741600"/>
            <a:ext cx="7660800" cy="36603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7"/>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41" name="Google Shape;41;p7"/>
          <p:cNvPicPr preferRelativeResize="0"/>
          <p:nvPr/>
        </p:nvPicPr>
        <p:blipFill>
          <a:blip r:embed="rId3">
            <a:alphaModFix/>
          </a:blip>
          <a:stretch>
            <a:fillRect/>
          </a:stretch>
        </p:blipFill>
        <p:spPr>
          <a:xfrm rot="5400000" flipH="1">
            <a:off x="544005" y="1061352"/>
            <a:ext cx="382111" cy="423375"/>
          </a:xfrm>
          <a:prstGeom prst="rect">
            <a:avLst/>
          </a:prstGeom>
          <a:noFill/>
          <a:ln>
            <a:noFill/>
          </a:ln>
        </p:spPr>
      </p:pic>
      <p:sp>
        <p:nvSpPr>
          <p:cNvPr id="42" name="Google Shape;42;p7"/>
          <p:cNvSpPr txBox="1">
            <a:spLocks noGrp="1"/>
          </p:cNvSpPr>
          <p:nvPr>
            <p:ph type="title"/>
          </p:nvPr>
        </p:nvSpPr>
        <p:spPr>
          <a:xfrm>
            <a:off x="1082050" y="1127750"/>
            <a:ext cx="6979800" cy="33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3" name="Google Shape;43;p7"/>
          <p:cNvSpPr txBox="1">
            <a:spLocks noGrp="1"/>
          </p:cNvSpPr>
          <p:nvPr>
            <p:ph type="body" idx="1"/>
          </p:nvPr>
        </p:nvSpPr>
        <p:spPr>
          <a:xfrm>
            <a:off x="1082050" y="1633650"/>
            <a:ext cx="3313800" cy="2511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44" name="Google Shape;44;p7"/>
          <p:cNvSpPr txBox="1">
            <a:spLocks noGrp="1"/>
          </p:cNvSpPr>
          <p:nvPr>
            <p:ph type="body" idx="2"/>
          </p:nvPr>
        </p:nvSpPr>
        <p:spPr>
          <a:xfrm>
            <a:off x="4747958" y="1633650"/>
            <a:ext cx="3313800" cy="2511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45" name="Google Shape;45;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Tyrannosaurus" type="blank">
  <p:cSld name="BLANK">
    <p:spTree>
      <p:nvGrpSpPr>
        <p:cNvPr id="1" name="Shape 90"/>
        <p:cNvGrpSpPr/>
        <p:nvPr/>
      </p:nvGrpSpPr>
      <p:grpSpPr>
        <a:xfrm>
          <a:off x="0" y="0"/>
          <a:ext cx="0" cy="0"/>
          <a:chOff x="0" y="0"/>
          <a:chExt cx="0" cy="0"/>
        </a:xfrm>
      </p:grpSpPr>
      <p:sp>
        <p:nvSpPr>
          <p:cNvPr id="91" name="Google Shape;91;p1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92" name="Google Shape;92;p16"/>
          <p:cNvPicPr preferRelativeResize="0"/>
          <p:nvPr/>
        </p:nvPicPr>
        <p:blipFill>
          <a:blip r:embed="rId2">
            <a:alphaModFix/>
          </a:blip>
          <a:stretch>
            <a:fillRect/>
          </a:stretch>
        </p:blipFill>
        <p:spPr>
          <a:xfrm>
            <a:off x="0" y="0"/>
            <a:ext cx="9144000" cy="51447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Plesiosaur">
  <p:cSld name="BLANK_1">
    <p:spTree>
      <p:nvGrpSpPr>
        <p:cNvPr id="1" name="Shape 93"/>
        <p:cNvGrpSpPr/>
        <p:nvPr/>
      </p:nvGrpSpPr>
      <p:grpSpPr>
        <a:xfrm>
          <a:off x="0" y="0"/>
          <a:ext cx="0" cy="0"/>
          <a:chOff x="0" y="0"/>
          <a:chExt cx="0" cy="0"/>
        </a:xfrm>
      </p:grpSpPr>
      <p:pic>
        <p:nvPicPr>
          <p:cNvPr id="94" name="Google Shape;94;p17"/>
          <p:cNvPicPr preferRelativeResize="0"/>
          <p:nvPr/>
        </p:nvPicPr>
        <p:blipFill>
          <a:blip r:embed="rId2">
            <a:alphaModFix/>
          </a:blip>
          <a:stretch>
            <a:fillRect/>
          </a:stretch>
        </p:blipFill>
        <p:spPr>
          <a:xfrm>
            <a:off x="0" y="0"/>
            <a:ext cx="9143986" cy="5143500"/>
          </a:xfrm>
          <a:prstGeom prst="rect">
            <a:avLst/>
          </a:prstGeom>
          <a:noFill/>
          <a:ln>
            <a:noFill/>
          </a:ln>
        </p:spPr>
      </p:pic>
      <p:sp>
        <p:nvSpPr>
          <p:cNvPr id="95" name="Google Shape;95;p1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Pterodactyl">
  <p:cSld name="BLANK_1_1">
    <p:spTree>
      <p:nvGrpSpPr>
        <p:cNvPr id="1" name="Shape 96"/>
        <p:cNvGrpSpPr/>
        <p:nvPr/>
      </p:nvGrpSpPr>
      <p:grpSpPr>
        <a:xfrm>
          <a:off x="0" y="0"/>
          <a:ext cx="0" cy="0"/>
          <a:chOff x="0" y="0"/>
          <a:chExt cx="0" cy="0"/>
        </a:xfrm>
      </p:grpSpPr>
      <p:pic>
        <p:nvPicPr>
          <p:cNvPr id="97" name="Google Shape;97;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98" name="Google Shape;98;p1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Stegosaurus">
  <p:cSld name="BLANK_1_1_1">
    <p:spTree>
      <p:nvGrpSpPr>
        <p:cNvPr id="1" name="Shape 99"/>
        <p:cNvGrpSpPr/>
        <p:nvPr/>
      </p:nvGrpSpPr>
      <p:grpSpPr>
        <a:xfrm>
          <a:off x="0" y="0"/>
          <a:ext cx="0" cy="0"/>
          <a:chOff x="0" y="0"/>
          <a:chExt cx="0" cy="0"/>
        </a:xfrm>
      </p:grpSpPr>
      <p:pic>
        <p:nvPicPr>
          <p:cNvPr id="100" name="Google Shape;100;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1" name="Google Shape;101;p1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Triceratops">
  <p:cSld name="BLANK_1_1_1_1">
    <p:spTree>
      <p:nvGrpSpPr>
        <p:cNvPr id="1" name="Shape 102"/>
        <p:cNvGrpSpPr/>
        <p:nvPr/>
      </p:nvGrpSpPr>
      <p:grpSpPr>
        <a:xfrm>
          <a:off x="0" y="0"/>
          <a:ext cx="0" cy="0"/>
          <a:chOff x="0" y="0"/>
          <a:chExt cx="0" cy="0"/>
        </a:xfrm>
      </p:grpSpPr>
      <p:pic>
        <p:nvPicPr>
          <p:cNvPr id="103" name="Google Shape;103;p20"/>
          <p:cNvPicPr preferRelativeResize="0"/>
          <p:nvPr/>
        </p:nvPicPr>
        <p:blipFill>
          <a:blip r:embed="rId2">
            <a:alphaModFix/>
          </a:blip>
          <a:stretch>
            <a:fillRect/>
          </a:stretch>
        </p:blipFill>
        <p:spPr>
          <a:xfrm>
            <a:off x="0" y="0"/>
            <a:ext cx="9144000" cy="5143513"/>
          </a:xfrm>
          <a:prstGeom prst="rect">
            <a:avLst/>
          </a:prstGeom>
          <a:noFill/>
          <a:ln>
            <a:noFill/>
          </a:ln>
        </p:spPr>
      </p:pic>
      <p:sp>
        <p:nvSpPr>
          <p:cNvPr id="104" name="Google Shape;104;p2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iplodocus">
  <p:cSld name="BLANK_1_1_1_1_1">
    <p:spTree>
      <p:nvGrpSpPr>
        <p:cNvPr id="1" name="Shape 105"/>
        <p:cNvGrpSpPr/>
        <p:nvPr/>
      </p:nvGrpSpPr>
      <p:grpSpPr>
        <a:xfrm>
          <a:off x="0" y="0"/>
          <a:ext cx="0" cy="0"/>
          <a:chOff x="0" y="0"/>
          <a:chExt cx="0" cy="0"/>
        </a:xfrm>
      </p:grpSpPr>
      <p:pic>
        <p:nvPicPr>
          <p:cNvPr id="106" name="Google Shape;10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7" name="Google Shape;107;p2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8" name="图片 7" descr="图片包含 物体&#10;&#10;描述已自动生成">
            <a:extLst>
              <a:ext uri="{FF2B5EF4-FFF2-40B4-BE49-F238E27FC236}">
                <a16:creationId xmlns:a16="http://schemas.microsoft.com/office/drawing/2014/main" id="{1541F3F7-993D-40F6-A156-AF637ECEBB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479"/>
          <a:stretch/>
        </p:blipFill>
        <p:spPr>
          <a:xfrm>
            <a:off x="0" y="1259416"/>
            <a:ext cx="9144000" cy="3884084"/>
          </a:xfrm>
          <a:prstGeom prst="rect">
            <a:avLst/>
          </a:prstGeom>
        </p:spPr>
      </p:pic>
      <p:pic>
        <p:nvPicPr>
          <p:cNvPr id="13" name="图片 12" descr="图片包含 恐龙, 爬行动物, 树叶&#10;&#10;描述已自动生成">
            <a:extLst>
              <a:ext uri="{FF2B5EF4-FFF2-40B4-BE49-F238E27FC236}">
                <a16:creationId xmlns:a16="http://schemas.microsoft.com/office/drawing/2014/main" id="{8E768263-D056-4D1B-A5C0-F70DADA390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594" t="55271"/>
          <a:stretch/>
        </p:blipFill>
        <p:spPr>
          <a:xfrm>
            <a:off x="6442023" y="3496456"/>
            <a:ext cx="2701978" cy="1641689"/>
          </a:xfrm>
          <a:prstGeom prst="rect">
            <a:avLst/>
          </a:prstGeom>
          <a:effectLst>
            <a:outerShdw blurRad="50800" dist="38100" dir="8100000" algn="tr" rotWithShape="0">
              <a:prstClr val="black">
                <a:alpha val="40000"/>
              </a:prstClr>
            </a:outerShdw>
          </a:effectLst>
        </p:spPr>
      </p:pic>
      <p:pic>
        <p:nvPicPr>
          <p:cNvPr id="14" name="图片 13" descr="图片包含 恐龙, 爬行动物, 树叶&#10;&#10;描述已自动生成">
            <a:extLst>
              <a:ext uri="{FF2B5EF4-FFF2-40B4-BE49-F238E27FC236}">
                <a16:creationId xmlns:a16="http://schemas.microsoft.com/office/drawing/2014/main" id="{23A73595-38C8-45D1-A455-948DE0C741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 r="82628" b="76009"/>
          <a:stretch/>
        </p:blipFill>
        <p:spPr>
          <a:xfrm>
            <a:off x="0" y="-1"/>
            <a:ext cx="1317518" cy="1023079"/>
          </a:xfrm>
          <a:prstGeom prst="rect">
            <a:avLst/>
          </a:prstGeom>
          <a:effectLst>
            <a:outerShdw blurRad="50800" dist="38100" dir="2700000" algn="tl" rotWithShape="0">
              <a:prstClr val="black">
                <a:alpha val="40000"/>
              </a:prstClr>
            </a:outerShdw>
          </a:effectLst>
        </p:spPr>
      </p:pic>
      <p:pic>
        <p:nvPicPr>
          <p:cNvPr id="15" name="图片 14" descr="图片包含 恐龙, 爬行动物, 树叶&#10;&#10;描述已自动生成">
            <a:extLst>
              <a:ext uri="{FF2B5EF4-FFF2-40B4-BE49-F238E27FC236}">
                <a16:creationId xmlns:a16="http://schemas.microsoft.com/office/drawing/2014/main" id="{35A099F4-6095-409B-8FAA-9925DB3B7C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57" t="7" b="76009"/>
          <a:stretch/>
        </p:blipFill>
        <p:spPr>
          <a:xfrm>
            <a:off x="7184035" y="-1"/>
            <a:ext cx="1959965" cy="1023079"/>
          </a:xfrm>
          <a:prstGeom prst="rect">
            <a:avLst/>
          </a:prstGeom>
          <a:effectLst>
            <a:outerShdw blurRad="50800" dist="38100" dir="2700000" algn="tl" rotWithShape="0">
              <a:prstClr val="black">
                <a:alpha val="40000"/>
              </a:prstClr>
            </a:outerShdw>
          </a:effectLst>
        </p:spPr>
      </p:pic>
      <p:pic>
        <p:nvPicPr>
          <p:cNvPr id="17" name="图片 16">
            <a:extLst>
              <a:ext uri="{FF2B5EF4-FFF2-40B4-BE49-F238E27FC236}">
                <a16:creationId xmlns:a16="http://schemas.microsoft.com/office/drawing/2014/main" id="{5A57070B-961D-45F7-9FDE-309DD1D1107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7231" t="34998" r="6425"/>
          <a:stretch/>
        </p:blipFill>
        <p:spPr>
          <a:xfrm>
            <a:off x="6841008" y="1800226"/>
            <a:ext cx="2408860" cy="3343032"/>
          </a:xfrm>
          <a:prstGeom prst="rect">
            <a:avLst/>
          </a:prstGeom>
        </p:spPr>
      </p:pic>
      <p:pic>
        <p:nvPicPr>
          <p:cNvPr id="21" name="图片 20" descr="图片包含 恐龙, 爬行动物, 树叶&#10;&#10;描述已自动生成">
            <a:extLst>
              <a:ext uri="{FF2B5EF4-FFF2-40B4-BE49-F238E27FC236}">
                <a16:creationId xmlns:a16="http://schemas.microsoft.com/office/drawing/2014/main" id="{7140B841-BA4B-4715-825C-1D6FACBE6E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2296" r="72090"/>
          <a:stretch/>
        </p:blipFill>
        <p:spPr>
          <a:xfrm>
            <a:off x="1" y="3759399"/>
            <a:ext cx="1821305" cy="1383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27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2050" y="1127750"/>
            <a:ext cx="6979800" cy="33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1pPr>
            <a:lvl2pPr lvl="1"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2pPr>
            <a:lvl3pPr lvl="2"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3pPr>
            <a:lvl4pPr lvl="3"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4pPr>
            <a:lvl5pPr lvl="4"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5pPr>
            <a:lvl6pPr lvl="5"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6pPr>
            <a:lvl7pPr lvl="6"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7pPr>
            <a:lvl8pPr lvl="7"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8pPr>
            <a:lvl9pPr lvl="8"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1082050" y="1633651"/>
            <a:ext cx="6979800" cy="2359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Bellota Text"/>
              <a:buChar char="●"/>
              <a:defRPr sz="2000">
                <a:solidFill>
                  <a:schemeClr val="dk1"/>
                </a:solidFill>
                <a:latin typeface="Bellota Text"/>
                <a:ea typeface="Bellota Text"/>
                <a:cs typeface="Bellota Text"/>
                <a:sym typeface="Bellota Text"/>
              </a:defRPr>
            </a:lvl1pPr>
            <a:lvl2pPr marL="914400" lvl="1" indent="-355600" rtl="0">
              <a:lnSpc>
                <a:spcPct val="115000"/>
              </a:lnSpc>
              <a:spcBef>
                <a:spcPts val="0"/>
              </a:spcBef>
              <a:spcAft>
                <a:spcPts val="0"/>
              </a:spcAft>
              <a:buClr>
                <a:schemeClr val="accent3"/>
              </a:buClr>
              <a:buSzPts val="2000"/>
              <a:buFont typeface="Bellota Text"/>
              <a:buChar char="○"/>
              <a:defRPr sz="2000">
                <a:solidFill>
                  <a:schemeClr val="dk1"/>
                </a:solidFill>
                <a:latin typeface="Bellota Text"/>
                <a:ea typeface="Bellota Text"/>
                <a:cs typeface="Bellota Text"/>
                <a:sym typeface="Bellota Text"/>
              </a:defRPr>
            </a:lvl2pPr>
            <a:lvl3pPr marL="1371600" lvl="2" indent="-355600" rtl="0">
              <a:lnSpc>
                <a:spcPct val="115000"/>
              </a:lnSpc>
              <a:spcBef>
                <a:spcPts val="0"/>
              </a:spcBef>
              <a:spcAft>
                <a:spcPts val="0"/>
              </a:spcAft>
              <a:buClr>
                <a:schemeClr val="accent1"/>
              </a:buClr>
              <a:buSzPts val="2000"/>
              <a:buFont typeface="Bellota Text"/>
              <a:buChar char="■"/>
              <a:defRPr sz="2000">
                <a:solidFill>
                  <a:schemeClr val="dk1"/>
                </a:solidFill>
                <a:latin typeface="Bellota Text"/>
                <a:ea typeface="Bellota Text"/>
                <a:cs typeface="Bellota Text"/>
                <a:sym typeface="Bellota Text"/>
              </a:defRPr>
            </a:lvl3pPr>
            <a:lvl4pPr marL="1828800" lvl="3"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4pPr>
            <a:lvl5pPr marL="2286000" lvl="4"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5pPr>
            <a:lvl6pPr marL="2743200" lvl="5"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6pPr>
            <a:lvl7pPr marL="3200400" lvl="6"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7pPr>
            <a:lvl8pPr marL="3657600" lvl="7"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8pPr>
            <a:lvl9pPr marL="4114800" lvl="8"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Catamaran"/>
                <a:ea typeface="Catamaran"/>
                <a:cs typeface="Catamaran"/>
                <a:sym typeface="Catamaran"/>
              </a:defRPr>
            </a:lvl1pPr>
            <a:lvl2pPr lvl="1" algn="ctr" rtl="0">
              <a:buNone/>
              <a:defRPr sz="1300" b="1">
                <a:solidFill>
                  <a:schemeClr val="dk2"/>
                </a:solidFill>
                <a:latin typeface="Catamaran"/>
                <a:ea typeface="Catamaran"/>
                <a:cs typeface="Catamaran"/>
                <a:sym typeface="Catamaran"/>
              </a:defRPr>
            </a:lvl2pPr>
            <a:lvl3pPr lvl="2" algn="ctr" rtl="0">
              <a:buNone/>
              <a:defRPr sz="1300" b="1">
                <a:solidFill>
                  <a:schemeClr val="dk2"/>
                </a:solidFill>
                <a:latin typeface="Catamaran"/>
                <a:ea typeface="Catamaran"/>
                <a:cs typeface="Catamaran"/>
                <a:sym typeface="Catamaran"/>
              </a:defRPr>
            </a:lvl3pPr>
            <a:lvl4pPr lvl="3" algn="ctr" rtl="0">
              <a:buNone/>
              <a:defRPr sz="1300" b="1">
                <a:solidFill>
                  <a:schemeClr val="dk2"/>
                </a:solidFill>
                <a:latin typeface="Catamaran"/>
                <a:ea typeface="Catamaran"/>
                <a:cs typeface="Catamaran"/>
                <a:sym typeface="Catamaran"/>
              </a:defRPr>
            </a:lvl4pPr>
            <a:lvl5pPr lvl="4" algn="ctr" rtl="0">
              <a:buNone/>
              <a:defRPr sz="1300" b="1">
                <a:solidFill>
                  <a:schemeClr val="dk2"/>
                </a:solidFill>
                <a:latin typeface="Catamaran"/>
                <a:ea typeface="Catamaran"/>
                <a:cs typeface="Catamaran"/>
                <a:sym typeface="Catamaran"/>
              </a:defRPr>
            </a:lvl5pPr>
            <a:lvl6pPr lvl="5" algn="ctr" rtl="0">
              <a:buNone/>
              <a:defRPr sz="1300" b="1">
                <a:solidFill>
                  <a:schemeClr val="dk2"/>
                </a:solidFill>
                <a:latin typeface="Catamaran"/>
                <a:ea typeface="Catamaran"/>
                <a:cs typeface="Catamaran"/>
                <a:sym typeface="Catamaran"/>
              </a:defRPr>
            </a:lvl6pPr>
            <a:lvl7pPr lvl="6" algn="ctr" rtl="0">
              <a:buNone/>
              <a:defRPr sz="1300" b="1">
                <a:solidFill>
                  <a:schemeClr val="dk2"/>
                </a:solidFill>
                <a:latin typeface="Catamaran"/>
                <a:ea typeface="Catamaran"/>
                <a:cs typeface="Catamaran"/>
                <a:sym typeface="Catamaran"/>
              </a:defRPr>
            </a:lvl7pPr>
            <a:lvl8pPr lvl="7" algn="ctr" rtl="0">
              <a:buNone/>
              <a:defRPr sz="1300" b="1">
                <a:solidFill>
                  <a:schemeClr val="dk2"/>
                </a:solidFill>
                <a:latin typeface="Catamaran"/>
                <a:ea typeface="Catamaran"/>
                <a:cs typeface="Catamaran"/>
                <a:sym typeface="Catamaran"/>
              </a:defRPr>
            </a:lvl8pPr>
            <a:lvl9pPr lvl="8" algn="ctr" rtl="0">
              <a:buNone/>
              <a:defRPr sz="1300" b="1">
                <a:solidFill>
                  <a:schemeClr val="dk2"/>
                </a:solidFill>
                <a:latin typeface="Catamaran"/>
                <a:ea typeface="Catamaran"/>
                <a:cs typeface="Catamaran"/>
                <a:sym typeface="Catamara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62" r:id="rId3"/>
    <p:sldLayoutId id="2147483663" r:id="rId4"/>
    <p:sldLayoutId id="2147483664" r:id="rId5"/>
    <p:sldLayoutId id="2147483665" r:id="rId6"/>
    <p:sldLayoutId id="2147483666" r:id="rId7"/>
    <p:sldLayoutId id="2147483667" r:id="rId8"/>
    <p:sldLayoutId id="2147483669" r:id="rId9"/>
    <p:sldLayoutId id="214748367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口哨版轻松欢快夏日旅行配乐-26秒">
            <a:hlinkClick r:id="" action="ppaction://media"/>
            <a:extLst>
              <a:ext uri="{FF2B5EF4-FFF2-40B4-BE49-F238E27FC236}">
                <a16:creationId xmlns:a16="http://schemas.microsoft.com/office/drawing/2014/main" id="{109C81F0-C2AF-4DEF-8DEB-8D183D36170A}"/>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8427244" y="5355431"/>
            <a:ext cx="457200" cy="457200"/>
          </a:xfrm>
          <a:prstGeom prst="rect">
            <a:avLst/>
          </a:prstGeom>
        </p:spPr>
      </p:pic>
      <p:pic>
        <p:nvPicPr>
          <p:cNvPr id="19" name="Picture 18">
            <a:extLst>
              <a:ext uri="{FF2B5EF4-FFF2-40B4-BE49-F238E27FC236}">
                <a16:creationId xmlns:a16="http://schemas.microsoft.com/office/drawing/2014/main" id="{836C92D8-4DBE-4DE1-9F01-0425B0BD9956}"/>
              </a:ext>
            </a:extLst>
          </p:cNvPr>
          <p:cNvPicPr/>
          <p:nvPr/>
        </p:nvPicPr>
        <p:blipFill>
          <a:blip r:embed="rId6">
            <a:clrChange>
              <a:clrFrom>
                <a:srgbClr val="F5F5F5">
                  <a:alpha val="100000"/>
                </a:srgbClr>
              </a:clrFrom>
              <a:clrTo>
                <a:srgbClr val="F5F5F5">
                  <a:alpha val="100000"/>
                  <a:alpha val="0"/>
                </a:srgbClr>
              </a:clrTo>
            </a:clrChange>
          </a:blip>
          <a:srcRect t="43206" r="422" b="9687"/>
          <a:stretch>
            <a:fillRect/>
          </a:stretch>
        </p:blipFill>
        <p:spPr>
          <a:xfrm>
            <a:off x="2712316" y="574119"/>
            <a:ext cx="3288434" cy="1199674"/>
          </a:xfrm>
          <a:prstGeom prst="rect">
            <a:avLst/>
          </a:prstGeom>
          <a:noFill/>
          <a:ln w="9525">
            <a:noFill/>
          </a:ln>
        </p:spPr>
      </p:pic>
      <p:sp>
        <p:nvSpPr>
          <p:cNvPr id="21" name="圆角矩形 1">
            <a:extLst>
              <a:ext uri="{FF2B5EF4-FFF2-40B4-BE49-F238E27FC236}">
                <a16:creationId xmlns:a16="http://schemas.microsoft.com/office/drawing/2014/main" id="{9F723D59-73CE-47FA-A4E8-EE7D0A14E489}"/>
              </a:ext>
            </a:extLst>
          </p:cNvPr>
          <p:cNvSpPr/>
          <p:nvPr/>
        </p:nvSpPr>
        <p:spPr>
          <a:xfrm>
            <a:off x="2015728" y="-44530"/>
            <a:ext cx="5112544" cy="525304"/>
          </a:xfrm>
          <a:prstGeom prst="roundRect">
            <a:avLst>
              <a:gd name="adj" fmla="val 50000"/>
            </a:avLst>
          </a:prstGeom>
          <a:solidFill>
            <a:srgbClr val="FFECB0"/>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buClrTx/>
              <a:defRPr/>
            </a:pPr>
            <a:r>
              <a:rPr lang="en-US" altLang="zh-CN" sz="3000" kern="1200" dirty="0" err="1">
                <a:solidFill>
                  <a:prstClr val="black"/>
                </a:solidFill>
                <a:latin typeface="Calibri" panose="020F0502020204030204" charset="0"/>
                <a:ea typeface="FZHei-B01S" panose="03000509000000000000" pitchFamily="65" charset="-122"/>
                <a:cs typeface="Calibri" panose="020F0502020204030204" charset="0"/>
                <a:sym typeface="+mn-lt"/>
              </a:rPr>
              <a:t>Thứ</a:t>
            </a:r>
            <a:r>
              <a:rPr lang="en-US" altLang="zh-CN" sz="3000" kern="1200" dirty="0">
                <a:solidFill>
                  <a:prstClr val="black"/>
                </a:solidFill>
                <a:latin typeface="Calibri" panose="020F0502020204030204" charset="0"/>
                <a:ea typeface="FZHei-B01S" panose="03000509000000000000" pitchFamily="65" charset="-122"/>
                <a:cs typeface="Calibri" panose="020F0502020204030204" charset="0"/>
                <a:sym typeface="+mn-lt"/>
              </a:rPr>
              <a:t> ... </a:t>
            </a:r>
            <a:r>
              <a:rPr lang="en-US" altLang="zh-CN" sz="3000" kern="1200" dirty="0" err="1">
                <a:solidFill>
                  <a:prstClr val="black"/>
                </a:solidFill>
                <a:latin typeface="Calibri" panose="020F0502020204030204" charset="0"/>
                <a:ea typeface="FZHei-B01S" panose="03000509000000000000" pitchFamily="65" charset="-122"/>
                <a:cs typeface="Calibri" panose="020F0502020204030204" charset="0"/>
                <a:sym typeface="+mn-lt"/>
              </a:rPr>
              <a:t>ngày</a:t>
            </a:r>
            <a:r>
              <a:rPr lang="en-US" altLang="zh-CN" sz="3000" kern="1200" dirty="0">
                <a:solidFill>
                  <a:prstClr val="black"/>
                </a:solidFill>
                <a:latin typeface="Calibri" panose="020F0502020204030204" charset="0"/>
                <a:ea typeface="FZHei-B01S" panose="03000509000000000000" pitchFamily="65" charset="-122"/>
                <a:cs typeface="Calibri" panose="020F0502020204030204" charset="0"/>
                <a:sym typeface="+mn-lt"/>
              </a:rPr>
              <a:t> ... </a:t>
            </a:r>
            <a:r>
              <a:rPr lang="en-US" altLang="zh-CN" sz="3000" kern="1200" dirty="0" err="1">
                <a:solidFill>
                  <a:prstClr val="black"/>
                </a:solidFill>
                <a:latin typeface="Calibri" panose="020F0502020204030204" charset="0"/>
                <a:ea typeface="FZHei-B01S" panose="03000509000000000000" pitchFamily="65" charset="-122"/>
                <a:cs typeface="Calibri" panose="020F0502020204030204" charset="0"/>
                <a:sym typeface="+mn-lt"/>
              </a:rPr>
              <a:t>tháng</a:t>
            </a:r>
            <a:r>
              <a:rPr lang="en-US" altLang="zh-CN" sz="3000" kern="1200" dirty="0">
                <a:solidFill>
                  <a:prstClr val="black"/>
                </a:solidFill>
                <a:latin typeface="Calibri" panose="020F0502020204030204" charset="0"/>
                <a:ea typeface="FZHei-B01S" panose="03000509000000000000" pitchFamily="65" charset="-122"/>
                <a:cs typeface="Calibri" panose="020F0502020204030204" charset="0"/>
                <a:sym typeface="+mn-lt"/>
              </a:rPr>
              <a:t> ... </a:t>
            </a:r>
            <a:r>
              <a:rPr lang="en-US" altLang="zh-CN" sz="3000" kern="1200" dirty="0" err="1">
                <a:solidFill>
                  <a:prstClr val="black"/>
                </a:solidFill>
                <a:latin typeface="Calibri" panose="020F0502020204030204" charset="0"/>
                <a:ea typeface="FZHei-B01S" panose="03000509000000000000" pitchFamily="65" charset="-122"/>
                <a:cs typeface="Calibri" panose="020F0502020204030204" charset="0"/>
                <a:sym typeface="+mn-lt"/>
              </a:rPr>
              <a:t>năm</a:t>
            </a:r>
            <a:r>
              <a:rPr lang="en-US" altLang="zh-CN" sz="3000" kern="1200" dirty="0">
                <a:solidFill>
                  <a:prstClr val="black"/>
                </a:solidFill>
                <a:latin typeface="Calibri" panose="020F0502020204030204" charset="0"/>
                <a:ea typeface="FZHei-B01S" panose="03000509000000000000" pitchFamily="65" charset="-122"/>
                <a:cs typeface="Calibri" panose="020F0502020204030204" charset="0"/>
                <a:sym typeface="+mn-lt"/>
              </a:rPr>
              <a:t> ….</a:t>
            </a:r>
          </a:p>
        </p:txBody>
      </p:sp>
      <p:pic>
        <p:nvPicPr>
          <p:cNvPr id="12" name="Picture 11">
            <a:extLst>
              <a:ext uri="{FF2B5EF4-FFF2-40B4-BE49-F238E27FC236}">
                <a16:creationId xmlns:a16="http://schemas.microsoft.com/office/drawing/2014/main" id="{479B02FA-297D-408F-A582-C454AA791F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7" y="2518619"/>
            <a:ext cx="3528780" cy="3528780"/>
          </a:xfrm>
          <a:prstGeom prst="rect">
            <a:avLst/>
          </a:prstGeom>
        </p:spPr>
      </p:pic>
      <p:sp>
        <p:nvSpPr>
          <p:cNvPr id="2" name="TextBox 1">
            <a:extLst>
              <a:ext uri="{FF2B5EF4-FFF2-40B4-BE49-F238E27FC236}">
                <a16:creationId xmlns:a16="http://schemas.microsoft.com/office/drawing/2014/main" id="{525F5A01-A850-C87B-CF23-D3BB722E04EA}"/>
              </a:ext>
            </a:extLst>
          </p:cNvPr>
          <p:cNvSpPr txBox="1"/>
          <p:nvPr/>
        </p:nvSpPr>
        <p:spPr>
          <a:xfrm>
            <a:off x="3518941" y="1000594"/>
            <a:ext cx="2057400" cy="461665"/>
          </a:xfrm>
          <a:prstGeom prst="rect">
            <a:avLst/>
          </a:prstGeom>
          <a:noFill/>
        </p:spPr>
        <p:txBody>
          <a:bodyPr wrap="square" rtlCol="0">
            <a:spAutoFit/>
          </a:bodyPr>
          <a:lstStyle/>
          <a:p>
            <a:r>
              <a:rPr lang="vi-VN" sz="2400" b="1" dirty="0">
                <a:latin typeface="+mj-lt"/>
              </a:rPr>
              <a:t>TIẾNG VIỆT </a:t>
            </a:r>
          </a:p>
        </p:txBody>
      </p:sp>
      <p:sp>
        <p:nvSpPr>
          <p:cNvPr id="5" name="TextBox 4">
            <a:extLst>
              <a:ext uri="{FF2B5EF4-FFF2-40B4-BE49-F238E27FC236}">
                <a16:creationId xmlns:a16="http://schemas.microsoft.com/office/drawing/2014/main" id="{60D8D2CF-5A89-798E-B76D-C4899C37506D}"/>
              </a:ext>
            </a:extLst>
          </p:cNvPr>
          <p:cNvSpPr txBox="1"/>
          <p:nvPr/>
        </p:nvSpPr>
        <p:spPr>
          <a:xfrm>
            <a:off x="2560507" y="2126203"/>
            <a:ext cx="4828706" cy="415498"/>
          </a:xfrm>
          <a:prstGeom prst="rect">
            <a:avLst/>
          </a:prstGeom>
          <a:noFill/>
        </p:spPr>
        <p:txBody>
          <a:bodyPr wrap="square">
            <a:spAutoFit/>
          </a:bodyPr>
          <a:lstStyle/>
          <a:p>
            <a:r>
              <a:rPr lang="en-US" sz="2100" b="1" dirty="0">
                <a:solidFill>
                  <a:srgbClr val="FF0000"/>
                </a:solidFill>
                <a:latin typeface="Times New Roman" panose="02020603050405020304" pitchFamily="18" charset="0"/>
                <a:ea typeface="Calibri" panose="020F0502020204030204" pitchFamily="34" charset="0"/>
              </a:rPr>
              <a:t>BÀI 32: ĐỌC – CÂY BÚT THẦN </a:t>
            </a:r>
            <a:endParaRPr lang="vi-VN" sz="2100" dirty="0"/>
          </a:p>
        </p:txBody>
      </p:sp>
      <p:sp>
        <p:nvSpPr>
          <p:cNvPr id="8" name="TextBox 7">
            <a:extLst>
              <a:ext uri="{FF2B5EF4-FFF2-40B4-BE49-F238E27FC236}">
                <a16:creationId xmlns:a16="http://schemas.microsoft.com/office/drawing/2014/main" id="{E7582010-EFC5-9AA0-B57C-3FC43B658849}"/>
              </a:ext>
            </a:extLst>
          </p:cNvPr>
          <p:cNvSpPr txBox="1"/>
          <p:nvPr/>
        </p:nvSpPr>
        <p:spPr>
          <a:xfrm>
            <a:off x="3359890" y="2587819"/>
            <a:ext cx="4828706" cy="415498"/>
          </a:xfrm>
          <a:prstGeom prst="rect">
            <a:avLst/>
          </a:prstGeom>
          <a:noFill/>
        </p:spPr>
        <p:txBody>
          <a:bodyPr wrap="square">
            <a:spAutoFit/>
          </a:bodyPr>
          <a:lstStyle/>
          <a:p>
            <a:r>
              <a:rPr lang="nl-NL" sz="1050" b="1" dirty="0">
                <a:solidFill>
                  <a:srgbClr val="FF0000"/>
                </a:solidFill>
                <a:latin typeface="Times New Roman" panose="02020603050405020304" pitchFamily="18" charset="0"/>
                <a:ea typeface="Calibri" panose="020F0502020204030204" pitchFamily="34" charset="0"/>
              </a:rPr>
              <a:t> </a:t>
            </a:r>
            <a:r>
              <a:rPr lang="nl-NL" sz="2100" b="1" dirty="0">
                <a:solidFill>
                  <a:srgbClr val="FF0000"/>
                </a:solidFill>
                <a:latin typeface="Times New Roman" panose="02020603050405020304" pitchFamily="18" charset="0"/>
                <a:ea typeface="Calibri" panose="020F0502020204030204" pitchFamily="34" charset="0"/>
              </a:rPr>
              <a:t>ĐỌC MỞ RỘNG </a:t>
            </a:r>
            <a:endParaRPr lang="vi-VN" sz="1050" dirty="0">
              <a:solidFill>
                <a:srgbClr val="FF0000"/>
              </a:solidFill>
            </a:endParaRPr>
          </a:p>
        </p:txBody>
      </p:sp>
    </p:spTree>
    <p:extLst>
      <p:ext uri="{BB962C8B-B14F-4D97-AF65-F5344CB8AC3E}">
        <p14:creationId xmlns:p14="http://schemas.microsoft.com/office/powerpoint/2010/main" val="14540587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remove" display="0">
                  <p:stCondLst>
                    <p:cond delay="indefinite"/>
                  </p:stCondLst>
                  <p:endCondLst>
                    <p:cond evt="onStopAudio" delay="0">
                      <p:tgtEl>
                        <p:sldTgt/>
                      </p:tgtEl>
                    </p:cond>
                  </p:endCondLst>
                </p:cTn>
                <p:tgtEl>
                  <p:spTgt spid="34"/>
                </p:tgtEl>
              </p:cMediaNode>
            </p:audio>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EDB9E9-4497-22C7-588E-0D11FD850FF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4" name="TextBox 3">
            <a:extLst>
              <a:ext uri="{FF2B5EF4-FFF2-40B4-BE49-F238E27FC236}">
                <a16:creationId xmlns:a16="http://schemas.microsoft.com/office/drawing/2014/main" id="{66BE021C-6D94-5315-85F7-B6C61D3448FC}"/>
              </a:ext>
            </a:extLst>
          </p:cNvPr>
          <p:cNvSpPr txBox="1"/>
          <p:nvPr/>
        </p:nvSpPr>
        <p:spPr>
          <a:xfrm>
            <a:off x="366888" y="1727785"/>
            <a:ext cx="2997201" cy="1496820"/>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Câu</a:t>
            </a:r>
            <a:r>
              <a:rPr lang="en-US" sz="1800" i="1" dirty="0">
                <a:effectLst/>
                <a:latin typeface="Times New Roman" panose="02020603050405020304" pitchFamily="18" charset="0"/>
                <a:ea typeface="Calibri" panose="020F0502020204030204" pitchFamily="34" charset="0"/>
              </a:rPr>
              <a:t> 3: </a:t>
            </a:r>
            <a:r>
              <a:rPr lang="en-US" sz="1800" i="1" dirty="0" err="1">
                <a:effectLst/>
                <a:latin typeface="Times New Roman" panose="02020603050405020304" pitchFamily="18" charset="0"/>
                <a:ea typeface="Calibri" panose="020F0502020204030204" pitchFamily="34" charset="0"/>
              </a:rPr>
              <a:t>Đóng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vai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dân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trong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nói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Lương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từ</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bút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thần</a:t>
            </a:r>
            <a:r>
              <a:rPr lang="en-US" sz="1800" i="1" dirty="0">
                <a:effectLst/>
                <a:latin typeface="Times New Roman" panose="02020603050405020304" pitchFamily="18" charset="0"/>
                <a:ea typeface="Calibri" panose="020F0502020204030204" pitchFamily="34" charset="0"/>
              </a:rPr>
              <a:t>.</a:t>
            </a:r>
            <a:endParaRPr lang="vi-VN" sz="1600" dirty="0">
              <a:effectLst/>
              <a:latin typeface="Times New Roman" panose="02020603050405020304" pitchFamily="18" charset="0"/>
              <a:ea typeface="Calibri" panose="020F0502020204030204" pitchFamily="34" charset="0"/>
            </a:endParaRPr>
          </a:p>
        </p:txBody>
      </p:sp>
      <p:pic>
        <p:nvPicPr>
          <p:cNvPr id="8" name="Picture 2" descr="Feliz Menino Bonitinho Garoto Com Idéia De Luz | Art drawings for kids,  School art activities, Back to school art activity">
            <a:extLst>
              <a:ext uri="{FF2B5EF4-FFF2-40B4-BE49-F238E27FC236}">
                <a16:creationId xmlns:a16="http://schemas.microsoft.com/office/drawing/2014/main" id="{022C1320-7C1A-F164-CD74-CCD1B15215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2946399" y="442157"/>
            <a:ext cx="3275864" cy="3881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05534D-F15B-DF6A-91BF-B4E2AAFB964A}"/>
              </a:ext>
            </a:extLst>
          </p:cNvPr>
          <p:cNvPicPr>
            <a:picLocks noChangeAspect="1"/>
          </p:cNvPicPr>
          <p:nvPr/>
        </p:nvPicPr>
        <p:blipFill>
          <a:blip r:embed="rId4"/>
          <a:stretch>
            <a:fillRect/>
          </a:stretch>
        </p:blipFill>
        <p:spPr>
          <a:xfrm>
            <a:off x="5259274" y="1025083"/>
            <a:ext cx="1401171" cy="2914737"/>
          </a:xfrm>
          <a:prstGeom prst="rect">
            <a:avLst/>
          </a:prstGeom>
        </p:spPr>
      </p:pic>
      <p:pic>
        <p:nvPicPr>
          <p:cNvPr id="10" name="Picture 9">
            <a:extLst>
              <a:ext uri="{FF2B5EF4-FFF2-40B4-BE49-F238E27FC236}">
                <a16:creationId xmlns:a16="http://schemas.microsoft.com/office/drawing/2014/main" id="{FAFD8E81-9BC1-A721-6B9A-ED5718788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445" y="788016"/>
            <a:ext cx="1540933" cy="2626806"/>
          </a:xfrm>
          <a:prstGeom prst="rect">
            <a:avLst/>
          </a:prstGeom>
        </p:spPr>
      </p:pic>
    </p:spTree>
    <p:extLst>
      <p:ext uri="{BB962C8B-B14F-4D97-AF65-F5344CB8AC3E}">
        <p14:creationId xmlns:p14="http://schemas.microsoft.com/office/powerpoint/2010/main" val="2211387217"/>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2000">
                                          <p:cBhvr additive="base">
                                            <p:cTn id="11" dur="1500" fill="hold"/>
                                            <p:tgtEl>
                                              <p:spTgt spid="10"/>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DB1DF-2D86-407D-4F55-D99AEAF2830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4" name="TextBox 3">
            <a:extLst>
              <a:ext uri="{FF2B5EF4-FFF2-40B4-BE49-F238E27FC236}">
                <a16:creationId xmlns:a16="http://schemas.microsoft.com/office/drawing/2014/main" id="{944FCF9E-01A2-4DB9-E50F-D37A68E8838B}"/>
              </a:ext>
            </a:extLst>
          </p:cNvPr>
          <p:cNvSpPr txBox="1"/>
          <p:nvPr/>
        </p:nvSpPr>
        <p:spPr>
          <a:xfrm>
            <a:off x="524934" y="1545411"/>
            <a:ext cx="4572000" cy="2288703"/>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Câu</a:t>
            </a:r>
            <a:r>
              <a:rPr lang="en-US" sz="1600" i="1" dirty="0">
                <a:effectLst/>
                <a:latin typeface="Times New Roman" panose="02020603050405020304" pitchFamily="18" charset="0"/>
                <a:ea typeface="Calibri" panose="020F0502020204030204" pitchFamily="34" charset="0"/>
              </a:rPr>
              <a:t> 4: Theo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sao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không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chịu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làm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theo</a:t>
            </a:r>
            <a:r>
              <a:rPr lang="en-US" sz="1600" i="1" dirty="0">
                <a:effectLst/>
                <a:latin typeface="Times New Roman" panose="02020603050405020304" pitchFamily="18" charset="0"/>
                <a:ea typeface="Calibri" panose="020F0502020204030204" pitchFamily="34" charset="0"/>
              </a:rPr>
              <a:t> ý </a:t>
            </a:r>
            <a:r>
              <a:rPr lang="en-US" sz="1600" i="1" dirty="0" err="1">
                <a:effectLst/>
                <a:latin typeface="Times New Roman" panose="02020603050405020304" pitchFamily="18" charset="0"/>
                <a:ea typeface="Calibri" panose="020F0502020204030204" pitchFamily="34" charset="0"/>
              </a:rPr>
              <a:t>muốn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của</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a.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nhốt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vào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chuồng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ngựa</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b.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bát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chịu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đói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chịu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rét</a:t>
            </a:r>
            <a:r>
              <a:rPr lang="en-US" sz="1600" i="1" dirty="0">
                <a:effectLst/>
                <a:latin typeface="Times New Roman" panose="02020603050405020304" pitchFamily="18" charset="0"/>
                <a:ea typeface="Calibri" panose="020F0502020204030204" pitchFamily="34" charset="0"/>
              </a:rPr>
              <a:t>. </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c.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giàu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lại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tham</a:t>
            </a:r>
            <a:r>
              <a:rPr lang="en-US" sz="1600" i="1" dirty="0">
                <a:effectLst/>
                <a:latin typeface="Times New Roman" panose="02020603050405020304" pitchFamily="18" charset="0"/>
                <a:ea typeface="Calibri" panose="020F0502020204030204" pitchFamily="34" charset="0"/>
              </a:rPr>
              <a:t> lam.</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d. </a:t>
            </a:r>
            <a:r>
              <a:rPr lang="en-US" sz="1600" i="1" dirty="0" err="1">
                <a:effectLst/>
                <a:latin typeface="Times New Roman" panose="02020603050405020304" pitchFamily="18" charset="0"/>
                <a:ea typeface="Calibri" panose="020F0502020204030204" pitchFamily="34" charset="0"/>
              </a:rPr>
              <a:t>Nêu</a:t>
            </a:r>
            <a:r>
              <a:rPr lang="en-US" sz="1600" i="1" dirty="0">
                <a:effectLst/>
                <a:latin typeface="Times New Roman" panose="02020603050405020304" pitchFamily="18" charset="0"/>
                <a:ea typeface="Calibri" panose="020F0502020204030204" pitchFamily="34" charset="0"/>
              </a:rPr>
              <a:t> ý </a:t>
            </a:r>
            <a:r>
              <a:rPr lang="en-US" sz="1600" i="1" dirty="0" err="1">
                <a:effectLst/>
                <a:latin typeface="Times New Roman" panose="02020603050405020304" pitchFamily="18" charset="0"/>
                <a:ea typeface="Calibri" panose="020F0502020204030204" pitchFamily="34" charset="0"/>
              </a:rPr>
              <a:t>kiến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khác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của</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17797C2A-F16B-EBFC-2DFA-34EAFC4AFA3D}"/>
              </a:ext>
            </a:extLst>
          </p:cNvPr>
          <p:cNvSpPr txBox="1"/>
          <p:nvPr/>
        </p:nvSpPr>
        <p:spPr>
          <a:xfrm>
            <a:off x="5446888" y="2571750"/>
            <a:ext cx="3172178" cy="700576"/>
          </a:xfrm>
          <a:prstGeom prst="rect">
            <a:avLst/>
          </a:prstGeom>
          <a:solidFill>
            <a:srgbClr val="FFFF00"/>
          </a:solidFill>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Vì </a:t>
            </a:r>
            <a:r>
              <a:rPr lang="en-US" sz="1600" b="1" dirty="0" err="1">
                <a:effectLst/>
                <a:latin typeface="Times New Roman" panose="02020603050405020304" pitchFamily="18" charset="0"/>
                <a:ea typeface="Calibri" panose="020F0502020204030204" pitchFamily="34" charset="0"/>
              </a:rPr>
              <a:t>phú</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ông</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đã</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giàu</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có</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lại</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tham</a:t>
            </a:r>
            <a:r>
              <a:rPr lang="en-US" sz="1600" b="1" dirty="0">
                <a:effectLst/>
                <a:latin typeface="Times New Roman" panose="02020603050405020304" pitchFamily="18" charset="0"/>
                <a:ea typeface="Calibri" panose="020F0502020204030204" pitchFamily="34" charset="0"/>
              </a:rPr>
              <a:t> lam.=&gt; </a:t>
            </a:r>
            <a:r>
              <a:rPr lang="en-US" sz="1600" b="1" dirty="0" err="1">
                <a:effectLst/>
                <a:latin typeface="Times New Roman" panose="02020603050405020304" pitchFamily="18" charset="0"/>
                <a:ea typeface="Calibri" panose="020F0502020204030204" pitchFamily="34" charset="0"/>
              </a:rPr>
              <a:t>đáp</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án</a:t>
            </a:r>
            <a:r>
              <a:rPr lang="en-US" sz="1600" b="1" dirty="0">
                <a:effectLst/>
                <a:latin typeface="Times New Roman" panose="02020603050405020304" pitchFamily="18" charset="0"/>
                <a:ea typeface="Calibri" panose="020F0502020204030204" pitchFamily="34" charset="0"/>
              </a:rPr>
              <a:t> c.</a:t>
            </a:r>
            <a:endParaRPr lang="vi-VN" b="1" dirty="0">
              <a:effectLst/>
              <a:latin typeface="Times New Roman" panose="02020603050405020304" pitchFamily="18" charset="0"/>
              <a:ea typeface="Calibri" panose="020F0502020204030204" pitchFamily="34" charset="0"/>
            </a:endParaRPr>
          </a:p>
        </p:txBody>
      </p:sp>
      <p:pic>
        <p:nvPicPr>
          <p:cNvPr id="2050" name="Picture 2" descr="Thảo luận nhóm về một vấn đề SGK 7 trang 77 - Sách mới Văn Cánh diều">
            <a:extLst>
              <a:ext uri="{FF2B5EF4-FFF2-40B4-BE49-F238E27FC236}">
                <a16:creationId xmlns:a16="http://schemas.microsoft.com/office/drawing/2014/main" id="{F48D08F5-B666-D9F4-0034-7402F25D7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302" y="812800"/>
            <a:ext cx="2927350" cy="165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1746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7418B-C17C-6660-6278-A0DFF49327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4" name="TextBox 3">
            <a:extLst>
              <a:ext uri="{FF2B5EF4-FFF2-40B4-BE49-F238E27FC236}">
                <a16:creationId xmlns:a16="http://schemas.microsoft.com/office/drawing/2014/main" id="{29B3C927-D43B-D2AD-81CB-69E70F2E9611}"/>
              </a:ext>
            </a:extLst>
          </p:cNvPr>
          <p:cNvSpPr txBox="1"/>
          <p:nvPr/>
        </p:nvSpPr>
        <p:spPr>
          <a:xfrm>
            <a:off x="2286000" y="308302"/>
            <a:ext cx="4572000" cy="776623"/>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Câu</a:t>
            </a:r>
            <a:r>
              <a:rPr lang="en-US" sz="1800" i="1" dirty="0">
                <a:effectLst/>
                <a:latin typeface="Times New Roman" panose="02020603050405020304" pitchFamily="18" charset="0"/>
                <a:ea typeface="Calibri" panose="020F0502020204030204" pitchFamily="34" charset="0"/>
              </a:rPr>
              <a:t> 5: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đoán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xem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việc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gì</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xảy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tiếp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theo</a:t>
            </a:r>
            <a:r>
              <a:rPr lang="en-US" i="1" dirty="0">
                <a:latin typeface="Times New Roman" panose="02020603050405020304" pitchFamily="18" charset="0"/>
                <a:ea typeface="Calibri" panose="020F0502020204030204" pitchFamily="34" charset="0"/>
              </a:rPr>
              <a:t>????</a:t>
            </a:r>
            <a:endParaRPr lang="vi-VN" sz="1300" dirty="0">
              <a:effectLst/>
              <a:latin typeface="Times New Roman" panose="02020603050405020304" pitchFamily="18" charset="0"/>
              <a:ea typeface="Calibri" panose="020F0502020204030204" pitchFamily="34" charset="0"/>
            </a:endParaRPr>
          </a:p>
        </p:txBody>
      </p:sp>
      <p:pic>
        <p:nvPicPr>
          <p:cNvPr id="4102" name="Picture 6" descr="Mối quan hệ giữa học và hành (21 mẫu) - Văn 8">
            <a:extLst>
              <a:ext uri="{FF2B5EF4-FFF2-40B4-BE49-F238E27FC236}">
                <a16:creationId xmlns:a16="http://schemas.microsoft.com/office/drawing/2014/main" id="{FF12B46A-42DD-491E-99E2-9F422BACD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47" y="1546489"/>
            <a:ext cx="2547409" cy="20505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Suy Nghĩ Của Cậu Bé PNG , Suy Nghĩ Clipart, Cậu Bé Clipart, Suy  Nghĩ PNG và Vector với nền trong suốt để tải xuống miễn phí">
            <a:extLst>
              <a:ext uri="{FF2B5EF4-FFF2-40B4-BE49-F238E27FC236}">
                <a16:creationId xmlns:a16="http://schemas.microsoft.com/office/drawing/2014/main" id="{5FF6E95E-A594-2E2B-0BB2-9DED28C24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549" y="1298133"/>
            <a:ext cx="2743200" cy="28292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ino-pensando-vector-signos-interrogacion_74440-1054 - Habilidades  Educativas">
            <a:extLst>
              <a:ext uri="{FF2B5EF4-FFF2-40B4-BE49-F238E27FC236}">
                <a16:creationId xmlns:a16="http://schemas.microsoft.com/office/drawing/2014/main" id="{BB694190-8290-8A48-244E-D76A8F62D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505" y="1544371"/>
            <a:ext cx="2020355" cy="233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501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F8D065-6956-45AF-4379-28B728D683B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4" name="Picture 12" descr="Trẻ Nhỏ Và Bong Bóng Lời Nói Hình minh họa Sẵn có - Tải xuống Hình ảnh Ngay  bây giờ - Biểu cảm khuôn mặt, Bong bóng suy nghĩ, Bong bóng thoại - iStock">
            <a:extLst>
              <a:ext uri="{FF2B5EF4-FFF2-40B4-BE49-F238E27FC236}">
                <a16:creationId xmlns:a16="http://schemas.microsoft.com/office/drawing/2014/main" id="{CAC36A15-4248-EBF7-9036-264EE1027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EF0F79-51B4-E6E9-14C8-2A8C9EA91A9B}"/>
              </a:ext>
            </a:extLst>
          </p:cNvPr>
          <p:cNvSpPr txBox="1"/>
          <p:nvPr/>
        </p:nvSpPr>
        <p:spPr>
          <a:xfrm>
            <a:off x="2520839" y="1971561"/>
            <a:ext cx="4651022" cy="1200329"/>
          </a:xfrm>
          <a:prstGeom prst="rect">
            <a:avLst/>
          </a:prstGeom>
          <a:noFill/>
        </p:spPr>
        <p:txBody>
          <a:bodyPr wrap="square">
            <a:spAutoFit/>
          </a:bodyPr>
          <a:lstStyle/>
          <a:p>
            <a:r>
              <a:rPr lang="nl-NL" sz="1800" i="1" dirty="0">
                <a:effectLst/>
                <a:latin typeface="Times New Roman" panose="02020603050405020304" pitchFamily="18" charset="0"/>
                <a:ea typeface="Times New Roman" panose="02020603050405020304" pitchFamily="18" charset="0"/>
              </a:rPr>
              <a:t>Hành động cao đẹp của cậu bé nghèo Mã Lương đam mê vẽ. Khi được tặng bút thần, cậu đã dùng cây bút thần của</a:t>
            </a:r>
            <a:r>
              <a:rPr lang="nl-NL" sz="1800" i="1" dirty="0">
                <a:effectLst/>
                <a:latin typeface="Times New Roman" panose="02020603050405020304" pitchFamily="18" charset="0"/>
                <a:ea typeface="Calibri" panose="020F0502020204030204" pitchFamily="34" charset="0"/>
              </a:rPr>
              <a:t> mình giúp đỡ dân lành, trừ gian diệt ác....</a:t>
            </a:r>
            <a:endParaRPr lang="vi-VN" sz="1800" dirty="0"/>
          </a:p>
        </p:txBody>
      </p:sp>
      <p:sp>
        <p:nvSpPr>
          <p:cNvPr id="7" name="TextBox 6">
            <a:extLst>
              <a:ext uri="{FF2B5EF4-FFF2-40B4-BE49-F238E27FC236}">
                <a16:creationId xmlns:a16="http://schemas.microsoft.com/office/drawing/2014/main" id="{6C07C89B-1CFB-F285-2CF4-33088DC01B29}"/>
              </a:ext>
            </a:extLst>
          </p:cNvPr>
          <p:cNvSpPr txBox="1"/>
          <p:nvPr/>
        </p:nvSpPr>
        <p:spPr>
          <a:xfrm>
            <a:off x="3375378" y="982133"/>
            <a:ext cx="2404533" cy="369332"/>
          </a:xfrm>
          <a:prstGeom prst="rect">
            <a:avLst/>
          </a:prstGeom>
          <a:noFill/>
        </p:spPr>
        <p:txBody>
          <a:bodyPr wrap="square" rtlCol="0">
            <a:spAutoFit/>
          </a:bodyPr>
          <a:lstStyle/>
          <a:p>
            <a:r>
              <a:rPr lang="vi-VN" sz="1800" b="1" dirty="0">
                <a:latin typeface="+mj-lt"/>
              </a:rPr>
              <a:t>NỘI DUNG BÀI HỌC </a:t>
            </a:r>
          </a:p>
        </p:txBody>
      </p:sp>
    </p:spTree>
    <p:extLst>
      <p:ext uri="{BB962C8B-B14F-4D97-AF65-F5344CB8AC3E}">
        <p14:creationId xmlns:p14="http://schemas.microsoft.com/office/powerpoint/2010/main" val="149850104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id="{0CA05EB9-A401-D3B2-97DD-3F685354EC0C}"/>
              </a:ext>
            </a:extLst>
          </p:cNvPr>
          <p:cNvSpPr txBox="1"/>
          <p:nvPr/>
        </p:nvSpPr>
        <p:spPr>
          <a:xfrm>
            <a:off x="2912533" y="2009422"/>
            <a:ext cx="4803423" cy="740652"/>
          </a:xfrm>
          <a:prstGeom prst="rect">
            <a:avLst/>
          </a:prstGeom>
          <a:noFill/>
        </p:spPr>
        <p:txBody>
          <a:bodyPr wrap="square">
            <a:spAutoFit/>
          </a:bodyPr>
          <a:lstStyle/>
          <a:p>
            <a:pPr>
              <a:lnSpc>
                <a:spcPct val="130000"/>
              </a:lnSpc>
              <a:spcBef>
                <a:spcPts val="300"/>
              </a:spcBef>
              <a:spcAft>
                <a:spcPts val="300"/>
              </a:spcAft>
            </a:pPr>
            <a:r>
              <a:rPr lang="en-US" sz="3600" b="1" kern="1200" dirty="0">
                <a:solidFill>
                  <a:srgbClr val="000000"/>
                </a:solidFill>
                <a:effectLst/>
                <a:latin typeface="Times New Roman" panose="02020603050405020304" pitchFamily="18" charset="0"/>
                <a:ea typeface="Calibri" panose="020F0502020204030204" pitchFamily="34" charset="0"/>
              </a:rPr>
              <a:t>C. </a:t>
            </a:r>
            <a:r>
              <a:rPr lang="en-US" sz="3600" b="1" kern="1200" dirty="0" err="1">
                <a:solidFill>
                  <a:srgbClr val="000000"/>
                </a:solidFill>
                <a:effectLst/>
                <a:latin typeface="Times New Roman" panose="02020603050405020304" pitchFamily="18" charset="0"/>
                <a:ea typeface="Calibri" panose="020F0502020204030204" pitchFamily="34" charset="0"/>
              </a:rPr>
              <a:t>Luyện</a:t>
            </a:r>
            <a:r>
              <a:rPr lang="en-US" sz="3600" b="1" kern="1200" dirty="0">
                <a:solidFill>
                  <a:srgbClr val="000000"/>
                </a:solidFill>
                <a:effectLst/>
                <a:latin typeface="Times New Roman" panose="02020603050405020304" pitchFamily="18" charset="0"/>
                <a:ea typeface="Calibri" panose="020F0502020204030204" pitchFamily="34" charset="0"/>
              </a:rPr>
              <a:t> </a:t>
            </a:r>
            <a:r>
              <a:rPr lang="en-US" sz="3600" b="1" kern="1200" dirty="0" err="1">
                <a:solidFill>
                  <a:srgbClr val="000000"/>
                </a:solidFill>
                <a:effectLst/>
                <a:latin typeface="Times New Roman" panose="02020603050405020304" pitchFamily="18" charset="0"/>
                <a:ea typeface="Calibri" panose="020F0502020204030204" pitchFamily="34" charset="0"/>
              </a:rPr>
              <a:t>tập</a:t>
            </a:r>
            <a:endParaRPr lang="vi-VN" sz="3200" dirty="0">
              <a:effectLst/>
              <a:latin typeface="Times New Roman" panose="02020603050405020304" pitchFamily="18" charset="0"/>
              <a:ea typeface="Calibri" panose="020F0502020204030204" pitchFamily="34" charset="0"/>
            </a:endParaRPr>
          </a:p>
        </p:txBody>
      </p:sp>
      <p:pic>
        <p:nvPicPr>
          <p:cNvPr id="4" name="图片 7">
            <a:extLst>
              <a:ext uri="{FF2B5EF4-FFF2-40B4-BE49-F238E27FC236}">
                <a16:creationId xmlns:a16="http://schemas.microsoft.com/office/drawing/2014/main" id="{F01D19DC-114E-B08F-1F59-BD2D99BFA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44" y="393518"/>
            <a:ext cx="2969586" cy="3231808"/>
          </a:xfrm>
          <a:prstGeom prst="rect">
            <a:avLst/>
          </a:prstGeom>
        </p:spPr>
      </p:pic>
    </p:spTree>
    <p:extLst>
      <p:ext uri="{BB962C8B-B14F-4D97-AF65-F5344CB8AC3E}">
        <p14:creationId xmlns:p14="http://schemas.microsoft.com/office/powerpoint/2010/main" val="4072321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A235F4-EFE3-6441-9530-5341F9CAA99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6" name="TextBox 5">
            <a:extLst>
              <a:ext uri="{FF2B5EF4-FFF2-40B4-BE49-F238E27FC236}">
                <a16:creationId xmlns:a16="http://schemas.microsoft.com/office/drawing/2014/main" id="{C2740D65-6B6D-CD61-866A-D24F9F734563}"/>
              </a:ext>
            </a:extLst>
          </p:cNvPr>
          <p:cNvSpPr txBox="1"/>
          <p:nvPr/>
        </p:nvSpPr>
        <p:spPr>
          <a:xfrm>
            <a:off x="378178" y="2389970"/>
            <a:ext cx="4013200" cy="1573764"/>
          </a:xfrm>
          <a:prstGeom prst="rect">
            <a:avLst/>
          </a:prstGeom>
          <a:noFill/>
          <a:ln>
            <a:solidFill>
              <a:schemeClr val="tx1"/>
            </a:solidFill>
          </a:ln>
        </p:spPr>
        <p:txBody>
          <a:bodyPr wrap="square">
            <a:spAutoFit/>
          </a:bodyPr>
          <a:lstStyle/>
          <a:p>
            <a:pPr>
              <a:lnSpc>
                <a:spcPct val="130000"/>
              </a:lnSpc>
              <a:spcBef>
                <a:spcPts val="300"/>
              </a:spcBef>
              <a:spcAft>
                <a:spcPts val="30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Luyện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đọc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lại</a:t>
            </a:r>
            <a:endParaRPr lang="vi-VN" sz="1600" dirty="0">
              <a:effectLst/>
              <a:latin typeface="Times New Roman" panose="02020603050405020304" pitchFamily="18" charset="0"/>
              <a:ea typeface="Calibri" panose="020F0502020204030204" pitchFamily="34" charset="0"/>
            </a:endParaRPr>
          </a:p>
          <a:p>
            <a:pPr algn="just" fontAlgn="base">
              <a:lnSpc>
                <a:spcPct val="130000"/>
              </a:lnSpc>
              <a:spcBef>
                <a:spcPts val="300"/>
              </a:spcBef>
              <a:spcAft>
                <a:spcPts val="300"/>
              </a:spcAft>
            </a:pPr>
            <a:r>
              <a:rPr lang="en-US" sz="1800" kern="1200" dirty="0">
                <a:solidFill>
                  <a:srgbClr val="000000"/>
                </a:solidFill>
                <a:effectLst/>
                <a:latin typeface="Times New Roman" panose="02020603050405020304" pitchFamily="18" charset="0"/>
                <a:ea typeface="Calibri" panose="020F0502020204030204" pitchFamily="34" charset="0"/>
              </a:rPr>
              <a:t>HS </a:t>
            </a:r>
            <a:r>
              <a:rPr lang="en-US" sz="1800" kern="1200" dirty="0" err="1">
                <a:solidFill>
                  <a:srgbClr val="000000"/>
                </a:solidFill>
                <a:effectLst/>
                <a:latin typeface="Times New Roman" panose="02020603050405020304" pitchFamily="18" charset="0"/>
                <a:ea typeface="Calibri" panose="020F0502020204030204" pitchFamily="34" charset="0"/>
              </a:rPr>
              <a:t>nắm</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được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các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đọc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một</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bài</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văn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ngát</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nghỉ</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đúng</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dấu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câu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thể</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hiện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giọng</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đọc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diễn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cảm</a:t>
            </a:r>
            <a:r>
              <a:rPr lang="en-US" sz="1800" kern="1200" dirty="0">
                <a:solidFill>
                  <a:srgbClr val="000000"/>
                </a:solidFill>
                <a:effectLst/>
                <a:latin typeface="Times New Roman" panose="02020603050405020304" pitchFamily="18" charset="0"/>
                <a:ea typeface="Calibri" panose="020F0502020204030204" pitchFamily="34" charset="0"/>
              </a:rPr>
              <a:t>.</a:t>
            </a:r>
            <a:endParaRPr lang="vi-VN" sz="1600"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6AC56762-3308-3033-2A98-A11A785D6B16}"/>
              </a:ext>
            </a:extLst>
          </p:cNvPr>
          <p:cNvSpPr txBox="1"/>
          <p:nvPr/>
        </p:nvSpPr>
        <p:spPr>
          <a:xfrm>
            <a:off x="5006622" y="2400609"/>
            <a:ext cx="3900311" cy="1650708"/>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800" dirty="0">
                <a:effectLst/>
                <a:latin typeface="Times New Roman" panose="02020603050405020304" pitchFamily="18" charset="0"/>
                <a:ea typeface="Times New Roman" panose="02020603050405020304" pitchFamily="18" charset="0"/>
              </a:rPr>
              <a:t>- GV cho HS luyện đọc theo cặp.</a:t>
            </a:r>
            <a:endParaRPr lang="vi-VN" sz="16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800" dirty="0">
                <a:effectLst/>
                <a:latin typeface="Times New Roman" panose="02020603050405020304" pitchFamily="18" charset="0"/>
                <a:ea typeface="Times New Roman" panose="02020603050405020304" pitchFamily="18" charset="0"/>
              </a:rPr>
              <a:t>- GV cho HS luyện đọc nối tiếp.</a:t>
            </a:r>
            <a:endParaRPr lang="vi-VN" sz="16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800" dirty="0">
                <a:effectLst/>
                <a:latin typeface="Times New Roman" panose="02020603050405020304" pitchFamily="18" charset="0"/>
                <a:ea typeface="Times New Roman" panose="02020603050405020304" pitchFamily="18" charset="0"/>
              </a:rPr>
              <a:t>- GV mời một số học sinh thi đọc trước lớp.</a:t>
            </a:r>
            <a:endParaRPr lang="vi-VN" sz="1600" dirty="0">
              <a:effectLst/>
              <a:latin typeface="Times New Roman" panose="02020603050405020304" pitchFamily="18" charset="0"/>
              <a:ea typeface="Calibri" panose="020F0502020204030204" pitchFamily="34" charset="0"/>
            </a:endParaRPr>
          </a:p>
        </p:txBody>
      </p:sp>
      <p:pic>
        <p:nvPicPr>
          <p:cNvPr id="6146" name="Picture 2" descr="Học tiếng Nhật giáo trình Minano Nihongo - Bài 27 | Kids study, School  cartoon, Clip art">
            <a:extLst>
              <a:ext uri="{FF2B5EF4-FFF2-40B4-BE49-F238E27FC236}">
                <a16:creationId xmlns:a16="http://schemas.microsoft.com/office/drawing/2014/main" id="{DF1395AC-AF0B-9D1D-7E1C-D5F14D55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22" y="362206"/>
            <a:ext cx="2911828" cy="18962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43E18F4-4AB0-D721-495D-CA3BD7D69195}"/>
              </a:ext>
            </a:extLst>
          </p:cNvPr>
          <p:cNvPicPr>
            <a:picLocks noChangeAspect="1"/>
          </p:cNvPicPr>
          <p:nvPr/>
        </p:nvPicPr>
        <p:blipFill>
          <a:blip r:embed="rId3"/>
          <a:stretch>
            <a:fillRect/>
          </a:stretch>
        </p:blipFill>
        <p:spPr>
          <a:xfrm>
            <a:off x="4391378" y="553886"/>
            <a:ext cx="2517422" cy="1573765"/>
          </a:xfrm>
          <a:prstGeom prst="rect">
            <a:avLst/>
          </a:prstGeom>
        </p:spPr>
      </p:pic>
    </p:spTree>
    <p:extLst>
      <p:ext uri="{BB962C8B-B14F-4D97-AF65-F5344CB8AC3E}">
        <p14:creationId xmlns:p14="http://schemas.microsoft.com/office/powerpoint/2010/main" val="219499498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BDD67-FFC4-D24A-0C7A-4BD51128DE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4" name="TextBox 3">
            <a:extLst>
              <a:ext uri="{FF2B5EF4-FFF2-40B4-BE49-F238E27FC236}">
                <a16:creationId xmlns:a16="http://schemas.microsoft.com/office/drawing/2014/main" id="{54500509-EDCD-320C-84D5-CD7191CACFD4}"/>
              </a:ext>
            </a:extLst>
          </p:cNvPr>
          <p:cNvSpPr txBox="1"/>
          <p:nvPr/>
        </p:nvSpPr>
        <p:spPr>
          <a:xfrm>
            <a:off x="3922889" y="478289"/>
            <a:ext cx="4572000" cy="338554"/>
          </a:xfrm>
          <a:prstGeom prst="rect">
            <a:avLst/>
          </a:prstGeom>
          <a:noFill/>
        </p:spPr>
        <p:txBody>
          <a:bodyPr wrap="square">
            <a:spAutoFit/>
          </a:bodyPr>
          <a:lstStyle/>
          <a:p>
            <a:r>
              <a:rPr lang="nl-NL" sz="1600" b="1" dirty="0">
                <a:effectLst/>
                <a:latin typeface="Times New Roman" panose="02020603050405020304" pitchFamily="18" charset="0"/>
                <a:ea typeface="Calibri" panose="020F0502020204030204" pitchFamily="34" charset="0"/>
              </a:rPr>
              <a:t>ĐỌC MỞ RỘNG</a:t>
            </a:r>
            <a:endParaRPr lang="vi-VN" sz="1600" dirty="0"/>
          </a:p>
        </p:txBody>
      </p:sp>
      <p:sp>
        <p:nvSpPr>
          <p:cNvPr id="6" name="TextBox 5">
            <a:extLst>
              <a:ext uri="{FF2B5EF4-FFF2-40B4-BE49-F238E27FC236}">
                <a16:creationId xmlns:a16="http://schemas.microsoft.com/office/drawing/2014/main" id="{84B9D211-4F7C-7D98-02D5-FEAB66C16C4B}"/>
              </a:ext>
            </a:extLst>
          </p:cNvPr>
          <p:cNvSpPr txBox="1"/>
          <p:nvPr/>
        </p:nvSpPr>
        <p:spPr>
          <a:xfrm>
            <a:off x="1021645" y="1070719"/>
            <a:ext cx="3093155" cy="1200329"/>
          </a:xfrm>
          <a:prstGeom prst="rect">
            <a:avLst/>
          </a:prstGeom>
          <a:noFill/>
          <a:ln>
            <a:solidFill>
              <a:schemeClr val="tx1"/>
            </a:solidFill>
          </a:ln>
        </p:spPr>
        <p:txBody>
          <a:bodyPr wrap="square">
            <a:spAutoFit/>
          </a:bodyPr>
          <a:lstStyle/>
          <a:p>
            <a:r>
              <a:rPr lang="nl-NL" sz="1800" dirty="0">
                <a:effectLst/>
                <a:latin typeface="Times New Roman" panose="02020603050405020304" pitchFamily="18" charset="0"/>
                <a:ea typeface="Calibri" panose="020F0502020204030204" pitchFamily="34" charset="0"/>
              </a:rPr>
              <a:t>* Tìm đọc bài về một nhân vật được mọi người quý mến, cảm phục và viết phiếu đọc sách theo mẫu. </a:t>
            </a:r>
            <a:endParaRPr lang="vi-VN" sz="1800" dirty="0"/>
          </a:p>
        </p:txBody>
      </p:sp>
      <p:sp>
        <p:nvSpPr>
          <p:cNvPr id="8" name="TextBox 7">
            <a:extLst>
              <a:ext uri="{FF2B5EF4-FFF2-40B4-BE49-F238E27FC236}">
                <a16:creationId xmlns:a16="http://schemas.microsoft.com/office/drawing/2014/main" id="{BEF7E46C-FA89-8A08-3390-BE81E195A780}"/>
              </a:ext>
            </a:extLst>
          </p:cNvPr>
          <p:cNvSpPr txBox="1"/>
          <p:nvPr/>
        </p:nvSpPr>
        <p:spPr>
          <a:xfrm>
            <a:off x="4572000" y="1347717"/>
            <a:ext cx="3476976" cy="646331"/>
          </a:xfrm>
          <a:prstGeom prst="rect">
            <a:avLst/>
          </a:prstGeom>
          <a:noFill/>
          <a:ln>
            <a:solidFill>
              <a:schemeClr val="tx1"/>
            </a:solidFill>
          </a:ln>
        </p:spPr>
        <p:txBody>
          <a:bodyPr wrap="square">
            <a:spAutoFit/>
          </a:bodyPr>
          <a:lstStyle/>
          <a:p>
            <a:r>
              <a:rPr lang="nl-NL" sz="1800" dirty="0">
                <a:effectLst/>
                <a:latin typeface="Times New Roman" panose="02020603050405020304" pitchFamily="18" charset="0"/>
                <a:ea typeface="Calibri" panose="020F0502020204030204" pitchFamily="34" charset="0"/>
              </a:rPr>
              <a:t>* Chia sẻ với bạn chi tiết trong bài khiến em nhớ nhất.</a:t>
            </a:r>
            <a:endParaRPr lang="vi-VN" sz="1800" dirty="0"/>
          </a:p>
        </p:txBody>
      </p:sp>
      <p:pic>
        <p:nvPicPr>
          <p:cNvPr id="5122" name="Picture 2" descr="Cách trả lời và tiếp tục cuộc trò chuyện trong tiếng Anh - speaking">
            <a:extLst>
              <a:ext uri="{FF2B5EF4-FFF2-40B4-BE49-F238E27FC236}">
                <a16:creationId xmlns:a16="http://schemas.microsoft.com/office/drawing/2014/main" id="{3DDBA1A3-8DD4-023A-1CAC-A2B4F728F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386" y="2781618"/>
            <a:ext cx="2910769" cy="15660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ói về chương trình yêu thích bằng tiếng Anh (14 Mẫu)">
            <a:extLst>
              <a:ext uri="{FF2B5EF4-FFF2-40B4-BE49-F238E27FC236}">
                <a16:creationId xmlns:a16="http://schemas.microsoft.com/office/drawing/2014/main" id="{45A839DB-0257-62AC-7A84-29966230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355" y="2781618"/>
            <a:ext cx="3059400" cy="156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4380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id="{0CA05EB9-A401-D3B2-97DD-3F685354EC0C}"/>
              </a:ext>
            </a:extLst>
          </p:cNvPr>
          <p:cNvSpPr txBox="1"/>
          <p:nvPr/>
        </p:nvSpPr>
        <p:spPr>
          <a:xfrm>
            <a:off x="2912533" y="2009422"/>
            <a:ext cx="4803423" cy="740652"/>
          </a:xfrm>
          <a:prstGeom prst="rect">
            <a:avLst/>
          </a:prstGeom>
          <a:noFill/>
        </p:spPr>
        <p:txBody>
          <a:bodyPr wrap="square">
            <a:spAutoFit/>
          </a:bodyPr>
          <a:lstStyle/>
          <a:p>
            <a:pPr>
              <a:lnSpc>
                <a:spcPct val="130000"/>
              </a:lnSpc>
              <a:spcBef>
                <a:spcPts val="300"/>
              </a:spcBef>
              <a:spcAft>
                <a:spcPts val="300"/>
              </a:spcAft>
            </a:pPr>
            <a:r>
              <a:rPr lang="en-US" sz="3600" b="1" kern="1200" dirty="0">
                <a:latin typeface="Times New Roman" panose="02020603050405020304" pitchFamily="18" charset="0"/>
                <a:ea typeface="Calibri" panose="020F0502020204030204" pitchFamily="34" charset="0"/>
              </a:rPr>
              <a:t>D</a:t>
            </a:r>
            <a:r>
              <a:rPr lang="en-US" sz="3600" b="1" kern="1200" dirty="0">
                <a:solidFill>
                  <a:srgbClr val="000000"/>
                </a:solidFill>
                <a:effectLst/>
                <a:latin typeface="Times New Roman" panose="02020603050405020304" pitchFamily="18" charset="0"/>
                <a:ea typeface="Calibri" panose="020F0502020204030204" pitchFamily="34" charset="0"/>
              </a:rPr>
              <a:t>. </a:t>
            </a:r>
            <a:r>
              <a:rPr lang="vi-VN" sz="3600" b="1" kern="1200" dirty="0">
                <a:solidFill>
                  <a:srgbClr val="000000"/>
                </a:solidFill>
                <a:effectLst/>
                <a:latin typeface="Times New Roman" panose="02020603050405020304" pitchFamily="18" charset="0"/>
                <a:ea typeface="Calibri" panose="020F0502020204030204" pitchFamily="34" charset="0"/>
              </a:rPr>
              <a:t>VẬN DỤNG </a:t>
            </a:r>
            <a:endParaRPr lang="vi-VN" sz="3200" dirty="0">
              <a:effectLst/>
              <a:latin typeface="Times New Roman" panose="02020603050405020304" pitchFamily="18" charset="0"/>
              <a:ea typeface="Calibri" panose="020F0502020204030204" pitchFamily="34" charset="0"/>
            </a:endParaRPr>
          </a:p>
        </p:txBody>
      </p:sp>
      <p:pic>
        <p:nvPicPr>
          <p:cNvPr id="2" name="图片 7">
            <a:extLst>
              <a:ext uri="{FF2B5EF4-FFF2-40B4-BE49-F238E27FC236}">
                <a16:creationId xmlns:a16="http://schemas.microsoft.com/office/drawing/2014/main" id="{1E479032-7CB0-522A-51BA-3F3DCCD99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67" y="401880"/>
            <a:ext cx="2969586" cy="3231808"/>
          </a:xfrm>
          <a:prstGeom prst="rect">
            <a:avLst/>
          </a:prstGeom>
        </p:spPr>
      </p:pic>
    </p:spTree>
    <p:extLst>
      <p:ext uri="{BB962C8B-B14F-4D97-AF65-F5344CB8AC3E}">
        <p14:creationId xmlns:p14="http://schemas.microsoft.com/office/powerpoint/2010/main" val="3257865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FE84E4-669B-F14A-1F14-912CC565825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4" name="TextBox 3">
            <a:extLst>
              <a:ext uri="{FF2B5EF4-FFF2-40B4-BE49-F238E27FC236}">
                <a16:creationId xmlns:a16="http://schemas.microsoft.com/office/drawing/2014/main" id="{F654FF53-B7E5-AF4C-D953-CCD111CADB4A}"/>
              </a:ext>
            </a:extLst>
          </p:cNvPr>
          <p:cNvSpPr txBox="1"/>
          <p:nvPr/>
        </p:nvSpPr>
        <p:spPr>
          <a:xfrm>
            <a:off x="770290" y="1625914"/>
            <a:ext cx="3877734" cy="1891672"/>
          </a:xfrm>
          <a:prstGeom prst="rect">
            <a:avLst/>
          </a:prstGeom>
          <a:noFill/>
        </p:spPr>
        <p:txBody>
          <a:bodyPr wrap="square">
            <a:spAutoFit/>
          </a:bodyPr>
          <a:lstStyle/>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Nhân vật chính trong bài đọc là ai?</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Việc làm tốt của nhân vật là gì?</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Em cảm nhận điều gì về việc làm tốt đó?</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Việc làm tốt đó đem đến cho em bài học gì?</a:t>
            </a:r>
            <a:endParaRPr lang="vi-VN"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1019E3DE-7865-E916-1B85-4A6BEEDAD42F}"/>
              </a:ext>
            </a:extLst>
          </p:cNvPr>
          <p:cNvSpPr txBox="1"/>
          <p:nvPr/>
        </p:nvSpPr>
        <p:spPr>
          <a:xfrm>
            <a:off x="2286000" y="220392"/>
            <a:ext cx="4572000" cy="700576"/>
          </a:xfrm>
          <a:prstGeom prst="rect">
            <a:avLst/>
          </a:prstGeom>
          <a:solidFill>
            <a:srgbClr val="FFFF00"/>
          </a:solidFill>
          <a:ln>
            <a:solidFill>
              <a:schemeClr val="bg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GV hướng dẫn HS làm việc nhóm, chia sẻ với bạn về việc làm tốt của nhân vật trong bài đã đọc.</a:t>
            </a:r>
            <a:endParaRPr lang="vi-VN" b="1" dirty="0">
              <a:effectLst/>
              <a:latin typeface="Times New Roman" panose="02020603050405020304" pitchFamily="18" charset="0"/>
              <a:ea typeface="Calibri" panose="020F0502020204030204" pitchFamily="34" charset="0"/>
            </a:endParaRPr>
          </a:p>
        </p:txBody>
      </p:sp>
      <p:pic>
        <p:nvPicPr>
          <p:cNvPr id="7178" name="Picture 10" descr="Bài 32: Cây bút thần trang 140, 141 SGK Tiếng Việt 3 tập 1 Kết nối tri thức  với cuộc sống | Tiếng Việt 3 - Kết nối tri thức">
            <a:extLst>
              <a:ext uri="{FF2B5EF4-FFF2-40B4-BE49-F238E27FC236}">
                <a16:creationId xmlns:a16="http://schemas.microsoft.com/office/drawing/2014/main" id="{7CF41BFD-6956-3392-C5A3-F309041A9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911" y="1332088"/>
            <a:ext cx="3609799" cy="2221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7230765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A59D57-91D0-4B63-B911-E49054D22346}"/>
              </a:ext>
            </a:extLst>
          </p:cNvPr>
          <p:cNvPicPr>
            <a:picLocks noChangeAspect="1"/>
          </p:cNvPicPr>
          <p:nvPr/>
        </p:nvPicPr>
        <p:blipFill>
          <a:blip r:embed="rId3"/>
          <a:stretch>
            <a:fillRect/>
          </a:stretch>
        </p:blipFill>
        <p:spPr>
          <a:xfrm>
            <a:off x="1874286" y="1263650"/>
            <a:ext cx="5395427" cy="1892972"/>
          </a:xfrm>
          <a:prstGeom prst="rect">
            <a:avLst/>
          </a:prstGeom>
        </p:spPr>
      </p:pic>
      <p:pic>
        <p:nvPicPr>
          <p:cNvPr id="2" name="Picture 1">
            <a:extLst>
              <a:ext uri="{FF2B5EF4-FFF2-40B4-BE49-F238E27FC236}">
                <a16:creationId xmlns:a16="http://schemas.microsoft.com/office/drawing/2014/main" id="{16FA68CE-D0CB-8764-8534-0BD364044453}"/>
              </a:ext>
            </a:extLst>
          </p:cNvPr>
          <p:cNvPicPr>
            <a:picLocks noChangeAspect="1"/>
          </p:cNvPicPr>
          <p:nvPr/>
        </p:nvPicPr>
        <p:blipFill>
          <a:blip r:embed="rId4"/>
          <a:stretch>
            <a:fillRect/>
          </a:stretch>
        </p:blipFill>
        <p:spPr>
          <a:xfrm>
            <a:off x="0" y="639939"/>
            <a:ext cx="1948251" cy="4326564"/>
          </a:xfrm>
          <a:prstGeom prst="rect">
            <a:avLst/>
          </a:prstGeom>
        </p:spPr>
      </p:pic>
    </p:spTree>
    <p:extLst>
      <p:ext uri="{BB962C8B-B14F-4D97-AF65-F5344CB8AC3E}">
        <p14:creationId xmlns:p14="http://schemas.microsoft.com/office/powerpoint/2010/main" val="3962857333"/>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14:presetBounceEnd="55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55000">
                                          <p:cBhvr additive="base">
                                            <p:cTn id="20" dur="750" fill="hold"/>
                                            <p:tgtEl>
                                              <p:spTgt spid="2"/>
                                            </p:tgtEl>
                                            <p:attrNameLst>
                                              <p:attrName>ppt_x</p:attrName>
                                            </p:attrNameLst>
                                          </p:cBhvr>
                                          <p:tavLst>
                                            <p:tav tm="0">
                                              <p:val>
                                                <p:strVal val="1+#ppt_w/2"/>
                                              </p:val>
                                            </p:tav>
                                            <p:tav tm="100000">
                                              <p:val>
                                                <p:strVal val="#ppt_x"/>
                                              </p:val>
                                            </p:tav>
                                          </p:tavLst>
                                        </p:anim>
                                        <p:anim calcmode="lin" valueType="num" p14:bounceEnd="55000">
                                          <p:cBhvr additive="base">
                                            <p:cTn id="2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1+#ppt_w/2"/>
                                              </p:val>
                                            </p:tav>
                                            <p:tav tm="100000">
                                              <p:val>
                                                <p:strVal val="#ppt_x"/>
                                              </p:val>
                                            </p:tav>
                                          </p:tavLst>
                                        </p:anim>
                                        <p:anim calcmode="lin" valueType="num">
                                          <p:cBhvr additive="base">
                                            <p:cTn id="2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1" name="Google Shape;121;p2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1" name="TextBox 10">
            <a:extLst>
              <a:ext uri="{FF2B5EF4-FFF2-40B4-BE49-F238E27FC236}">
                <a16:creationId xmlns:a16="http://schemas.microsoft.com/office/drawing/2014/main" id="{102DA76F-A364-448A-B8B6-3BABB9A04807}"/>
              </a:ext>
            </a:extLst>
          </p:cNvPr>
          <p:cNvSpPr txBox="1"/>
          <p:nvPr/>
        </p:nvSpPr>
        <p:spPr>
          <a:xfrm>
            <a:off x="3151833" y="233926"/>
            <a:ext cx="4615097" cy="380489"/>
          </a:xfrm>
          <a:prstGeom prst="rect">
            <a:avLst/>
          </a:prstGeom>
          <a:noFill/>
        </p:spPr>
        <p:txBody>
          <a:bodyPr wrap="square">
            <a:spAutoFit/>
          </a:bodyPr>
          <a:lstStyle/>
          <a:p>
            <a:pPr algn="just">
              <a:lnSpc>
                <a:spcPct val="130000"/>
              </a:lnSpc>
              <a:spcBef>
                <a:spcPts val="225"/>
              </a:spcBef>
              <a:spcAft>
                <a:spcPts val="225"/>
              </a:spcAft>
            </a:pPr>
            <a:r>
              <a:rPr lang="en-US" sz="1600" b="1" dirty="0">
                <a:latin typeface="Times New Roman" panose="02020603050405020304" pitchFamily="18" charset="0"/>
                <a:ea typeface="Times New Roman" panose="02020603050405020304" pitchFamily="18" charset="0"/>
              </a:rPr>
              <a:t>I. YÊU CẦU CẦN ĐẠT</a:t>
            </a:r>
            <a:endParaRPr lang="vi-VN" sz="1600" b="1" dirty="0">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999B293F-D4CC-6A49-A99B-8CD7EE07268C}"/>
              </a:ext>
            </a:extLst>
          </p:cNvPr>
          <p:cNvSpPr txBox="1"/>
          <p:nvPr/>
        </p:nvSpPr>
        <p:spPr>
          <a:xfrm>
            <a:off x="2094406" y="1218815"/>
            <a:ext cx="4955187" cy="2705869"/>
          </a:xfrm>
          <a:prstGeom prst="rect">
            <a:avLst/>
          </a:prstGeom>
          <a:noFill/>
        </p:spPr>
        <p:txBody>
          <a:bodyPr wrap="square">
            <a:spAutoFit/>
          </a:bodyPr>
          <a:lstStyle/>
          <a:p>
            <a:pPr algn="just">
              <a:lnSpc>
                <a:spcPct val="130000"/>
              </a:lnSpc>
              <a:spcBef>
                <a:spcPts val="225"/>
              </a:spcBef>
              <a:spcAft>
                <a:spcPts val="225"/>
              </a:spcAft>
            </a:pPr>
            <a:r>
              <a:rPr lang="en-US" sz="1500" b="1" dirty="0">
                <a:latin typeface="Times New Roman" panose="02020603050405020304" pitchFamily="18" charset="0"/>
                <a:ea typeface="Calibri" panose="020F0502020204030204" pitchFamily="34" charset="0"/>
              </a:rPr>
              <a:t>1. </a:t>
            </a:r>
            <a:r>
              <a:rPr lang="en-US" sz="1500" b="1" dirty="0" err="1">
                <a:latin typeface="Times New Roman" panose="02020603050405020304" pitchFamily="18" charset="0"/>
                <a:ea typeface="Calibri" panose="020F0502020204030204" pitchFamily="34" charset="0"/>
              </a:rPr>
              <a:t>Học</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sinh</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thực</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hiện</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được</a:t>
            </a:r>
            <a:r>
              <a:rPr lang="en-US" sz="1500" b="1" dirty="0">
                <a:latin typeface="Times New Roman" panose="02020603050405020304" pitchFamily="18" charset="0"/>
                <a:ea typeface="Calibri" panose="020F0502020204030204" pitchFamily="34" charset="0"/>
              </a:rPr>
              <a:t>:</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nl-NL" sz="1500" dirty="0">
                <a:latin typeface="Times New Roman" panose="02020603050405020304" pitchFamily="18" charset="0"/>
                <a:ea typeface="Calibri" panose="020F0502020204030204" pitchFamily="34" charset="0"/>
              </a:rPr>
              <a:t>- Học sinh đọc đúng rõ ràng câu chuyện </a:t>
            </a:r>
            <a:r>
              <a:rPr lang="nl-NL" sz="1500" i="1" dirty="0">
                <a:latin typeface="Times New Roman" panose="02020603050405020304" pitchFamily="18" charset="0"/>
                <a:ea typeface="Calibri" panose="020F0502020204030204" pitchFamily="34" charset="0"/>
              </a:rPr>
              <a:t>“Cây bút thần</a:t>
            </a:r>
            <a:r>
              <a:rPr lang="nl-NL" sz="1500" dirty="0">
                <a:latin typeface="Times New Roman" panose="02020603050405020304" pitchFamily="18" charset="0"/>
                <a:ea typeface="Calibri" panose="020F0502020204030204" pitchFamily="34" charset="0"/>
              </a:rPr>
              <a:t>”.</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nl-NL" sz="1500" dirty="0">
                <a:latin typeface="Times New Roman" panose="02020603050405020304" pitchFamily="18" charset="0"/>
                <a:ea typeface="Times New Roman" panose="02020603050405020304" pitchFamily="18" charset="0"/>
              </a:rPr>
              <a:t>- Biết ghi chép nhưng thông tin cơ bản về bài học.</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nl-NL" sz="1500" dirty="0">
                <a:latin typeface="Times New Roman" panose="02020603050405020304" pitchFamily="18" charset="0"/>
                <a:ea typeface="Calibri" panose="020F0502020204030204" pitchFamily="34" charset="0"/>
              </a:rPr>
              <a:t>- Phát triển năng lực ngôn ngữ.</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en-US" sz="1500" b="1" dirty="0">
                <a:latin typeface="Times New Roman" panose="02020603050405020304" pitchFamily="18" charset="0"/>
                <a:ea typeface="Times New Roman" panose="02020603050405020304" pitchFamily="18" charset="0"/>
              </a:rPr>
              <a:t>2. </a:t>
            </a:r>
            <a:r>
              <a:rPr lang="en-US" sz="1500" b="1" dirty="0" err="1">
                <a:latin typeface="Times New Roman" panose="02020603050405020304" pitchFamily="18" charset="0"/>
                <a:ea typeface="Times New Roman" panose="02020603050405020304" pitchFamily="18" charset="0"/>
              </a:rPr>
              <a:t>Học</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sinh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vận</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dụng</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được</a:t>
            </a:r>
            <a:r>
              <a:rPr lang="en-US" sz="1500" b="1" dirty="0">
                <a:latin typeface="Times New Roman" panose="02020603050405020304" pitchFamily="18" charset="0"/>
                <a:ea typeface="Times New Roman" panose="02020603050405020304" pitchFamily="18" charset="0"/>
              </a:rPr>
              <a:t>: </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en-US" sz="1500" b="1"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Học</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sinh</a:t>
            </a:r>
            <a:r>
              <a:rPr lang="en-US" sz="1500" dirty="0">
                <a:latin typeface="Times New Roman" panose="02020603050405020304" pitchFamily="18" charset="0"/>
                <a:ea typeface="Times New Roman" panose="02020603050405020304" pitchFamily="18" charset="0"/>
              </a:rPr>
              <a:t> </a:t>
            </a:r>
            <a:r>
              <a:rPr lang="nl-NL" sz="1500" dirty="0">
                <a:latin typeface="Times New Roman" panose="02020603050405020304" pitchFamily="18" charset="0"/>
                <a:ea typeface="Calibri" panose="020F0502020204030204" pitchFamily="34" charset="0"/>
              </a:rPr>
              <a:t>biết bày tỏ sự cảm mến với những người có hành động cao đẹp, sẵn sàng giúp đỡ người có hoàn cảnh khó khăn.</a:t>
            </a:r>
            <a:endParaRPr lang="vi-VN" sz="1500" dirty="0">
              <a:latin typeface="Times New Roman" panose="02020603050405020304" pitchFamily="18" charset="0"/>
              <a:ea typeface="Calibri" panose="020F0502020204030204" pitchFamily="34" charset="0"/>
            </a:endParaRPr>
          </a:p>
          <a:p>
            <a:r>
              <a:rPr lang="en-US" sz="1500" b="1" dirty="0">
                <a:latin typeface="Times New Roman" panose="02020603050405020304" pitchFamily="18" charset="0"/>
                <a:ea typeface="Times New Roman" panose="02020603050405020304" pitchFamily="18" charset="0"/>
              </a:rPr>
              <a:t>3. </a:t>
            </a:r>
            <a:r>
              <a:rPr lang="en-US" sz="1500" b="1" dirty="0" err="1">
                <a:latin typeface="Times New Roman" panose="02020603050405020304" pitchFamily="18" charset="0"/>
                <a:ea typeface="Times New Roman" panose="02020603050405020304" pitchFamily="18" charset="0"/>
              </a:rPr>
              <a:t>Học</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sinh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có</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cơ</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hội</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hình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thành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phát</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triển</a:t>
            </a:r>
            <a:endParaRPr lang="vi-VN" sz="1500" dirty="0"/>
          </a:p>
        </p:txBody>
      </p:sp>
      <p:pic>
        <p:nvPicPr>
          <p:cNvPr id="85" name="Picture 2" descr="Feliz Menino Bonitinho Garoto Com Idéia De Luz | Art drawings for kids,  School art activities, Back to school art activity">
            <a:extLst>
              <a:ext uri="{FF2B5EF4-FFF2-40B4-BE49-F238E27FC236}">
                <a16:creationId xmlns:a16="http://schemas.microsoft.com/office/drawing/2014/main" id="{C7E55D04-D8C8-DB5A-BD41-EAFFEF6682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003603" y="233926"/>
            <a:ext cx="3275864" cy="3881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id="{E7D0489F-EBD8-B6FE-B3D2-FDE64CF05665}"/>
              </a:ext>
            </a:extLst>
          </p:cNvPr>
          <p:cNvSpPr txBox="1"/>
          <p:nvPr/>
        </p:nvSpPr>
        <p:spPr>
          <a:xfrm>
            <a:off x="2816578" y="2017784"/>
            <a:ext cx="4572000" cy="812723"/>
          </a:xfrm>
          <a:prstGeom prst="rect">
            <a:avLst/>
          </a:prstGeom>
          <a:noFill/>
        </p:spPr>
        <p:txBody>
          <a:bodyPr wrap="square">
            <a:spAutoFit/>
          </a:bodyPr>
          <a:lstStyle/>
          <a:p>
            <a:pPr>
              <a:lnSpc>
                <a:spcPct val="130000"/>
              </a:lnSpc>
              <a:spcBef>
                <a:spcPts val="300"/>
              </a:spcBef>
              <a:spcAft>
                <a:spcPts val="300"/>
              </a:spcAft>
            </a:pPr>
            <a:r>
              <a:rPr lang="nl-NL" sz="4000" b="1" dirty="0">
                <a:effectLst/>
                <a:latin typeface="Times New Roman" panose="02020603050405020304" pitchFamily="18" charset="0"/>
                <a:ea typeface="Calibri" panose="020F0502020204030204" pitchFamily="34" charset="0"/>
              </a:rPr>
              <a:t>A. Khởi động</a:t>
            </a:r>
            <a:endParaRPr lang="vi-VN" sz="3600" dirty="0">
              <a:effectLst/>
              <a:latin typeface="Times New Roman" panose="02020603050405020304" pitchFamily="18" charset="0"/>
              <a:ea typeface="Calibri" panose="020F0502020204030204" pitchFamily="34" charset="0"/>
            </a:endParaRPr>
          </a:p>
        </p:txBody>
      </p:sp>
      <p:pic>
        <p:nvPicPr>
          <p:cNvPr id="4" name="图片 7">
            <a:extLst>
              <a:ext uri="{FF2B5EF4-FFF2-40B4-BE49-F238E27FC236}">
                <a16:creationId xmlns:a16="http://schemas.microsoft.com/office/drawing/2014/main" id="{7B05140C-7B54-117B-423C-C74B85230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67" y="401880"/>
            <a:ext cx="2969586" cy="3231808"/>
          </a:xfrm>
          <a:prstGeom prst="rect">
            <a:avLst/>
          </a:prstGeom>
        </p:spPr>
      </p:pic>
    </p:spTree>
    <p:extLst>
      <p:ext uri="{BB962C8B-B14F-4D97-AF65-F5344CB8AC3E}">
        <p14:creationId xmlns:p14="http://schemas.microsoft.com/office/powerpoint/2010/main" val="3934784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6A78C2-D67D-008D-2614-0CC94286CE25}"/>
              </a:ext>
            </a:extLst>
          </p:cNvPr>
          <p:cNvSpPr txBox="1"/>
          <p:nvPr/>
        </p:nvSpPr>
        <p:spPr>
          <a:xfrm>
            <a:off x="287867" y="474393"/>
            <a:ext cx="2918177" cy="1573764"/>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800" dirty="0">
                <a:effectLst/>
                <a:latin typeface="Times New Roman" panose="02020603050405020304" pitchFamily="18" charset="0"/>
                <a:ea typeface="Calibri" panose="020F0502020204030204" pitchFamily="34" charset="0"/>
              </a:rPr>
              <a:t>- Tổ chức hát tập thể.</a:t>
            </a:r>
            <a:endParaRPr lang="vi-VN" sz="16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800" dirty="0">
                <a:effectLst/>
                <a:latin typeface="Times New Roman" panose="02020603050405020304" pitchFamily="18" charset="0"/>
                <a:ea typeface="Calibri" panose="020F0502020204030204" pitchFamily="34" charset="0"/>
              </a:rPr>
              <a:t>- GV hỏi: </a:t>
            </a:r>
            <a:r>
              <a:rPr lang="nl-NL" sz="1800" i="1" dirty="0">
                <a:effectLst/>
                <a:latin typeface="Times New Roman" panose="02020603050405020304" pitchFamily="18" charset="0"/>
                <a:ea typeface="Times New Roman" panose="02020603050405020304" pitchFamily="18" charset="0"/>
              </a:rPr>
              <a:t>Nếu được ban một phép lạ, em muốn mình có phép lạ gì?</a:t>
            </a:r>
            <a:endParaRPr lang="vi-VN" sz="1600" dirty="0">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BF83EF6A-7BCD-C0EA-36E4-E689DD676B1D}"/>
              </a:ext>
            </a:extLst>
          </p:cNvPr>
          <p:cNvSpPr txBox="1"/>
          <p:nvPr/>
        </p:nvSpPr>
        <p:spPr>
          <a:xfrm>
            <a:off x="3928533" y="692914"/>
            <a:ext cx="2884310" cy="1136721"/>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800" dirty="0">
                <a:effectLst/>
                <a:latin typeface="Times New Roman" panose="02020603050405020304" pitchFamily="18" charset="0"/>
                <a:ea typeface="Calibri" panose="020F0502020204030204" pitchFamily="34" charset="0"/>
              </a:rPr>
              <a:t>Lớp hát và vận động theo bài hát </a:t>
            </a:r>
            <a:r>
              <a:rPr lang="nl-NL" sz="1800" i="1" dirty="0">
                <a:effectLst/>
                <a:latin typeface="Times New Roman" panose="02020603050405020304" pitchFamily="18" charset="0"/>
                <a:ea typeface="Calibri" panose="020F0502020204030204" pitchFamily="34" charset="0"/>
              </a:rPr>
              <a:t>nếu chúng mình có phép lạ.</a:t>
            </a:r>
            <a:endParaRPr lang="vi-VN" sz="1600" dirty="0">
              <a:effectLst/>
              <a:latin typeface="Times New Roman" panose="02020603050405020304" pitchFamily="18" charset="0"/>
              <a:ea typeface="Calibri" panose="020F0502020204030204" pitchFamily="34" charset="0"/>
            </a:endParaRPr>
          </a:p>
        </p:txBody>
      </p:sp>
      <p:pic>
        <p:nvPicPr>
          <p:cNvPr id="51" name="Picture 2" descr="Feliz Menino Bonitinho Garoto Com Idéia De Luz | Art drawings for kids,  School art activities, Back to school art activity">
            <a:extLst>
              <a:ext uri="{FF2B5EF4-FFF2-40B4-BE49-F238E27FC236}">
                <a16:creationId xmlns:a16="http://schemas.microsoft.com/office/drawing/2014/main" id="{8729634C-A8B4-6982-080D-1F5BA4B779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767644" y="2048157"/>
            <a:ext cx="3222433" cy="328083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oogle Shape;902;p40">
            <a:extLst>
              <a:ext uri="{FF2B5EF4-FFF2-40B4-BE49-F238E27FC236}">
                <a16:creationId xmlns:a16="http://schemas.microsoft.com/office/drawing/2014/main" id="{49BA9F18-61E4-8073-399D-03616E196789}"/>
              </a:ext>
            </a:extLst>
          </p:cNvPr>
          <p:cNvGrpSpPr/>
          <p:nvPr/>
        </p:nvGrpSpPr>
        <p:grpSpPr>
          <a:xfrm>
            <a:off x="1544477" y="2315004"/>
            <a:ext cx="1368904" cy="2930541"/>
            <a:chOff x="2781652" y="1725910"/>
            <a:chExt cx="1726199" cy="2930541"/>
          </a:xfrm>
        </p:grpSpPr>
        <p:grpSp>
          <p:nvGrpSpPr>
            <p:cNvPr id="53" name="Google Shape;903;p40">
              <a:extLst>
                <a:ext uri="{FF2B5EF4-FFF2-40B4-BE49-F238E27FC236}">
                  <a16:creationId xmlns:a16="http://schemas.microsoft.com/office/drawing/2014/main" id="{361D4ADD-2B02-1EC2-43C3-3EE5C250F8C7}"/>
                </a:ext>
              </a:extLst>
            </p:cNvPr>
            <p:cNvGrpSpPr/>
            <p:nvPr/>
          </p:nvGrpSpPr>
          <p:grpSpPr>
            <a:xfrm>
              <a:off x="2781652" y="1725910"/>
              <a:ext cx="1726199" cy="2930541"/>
              <a:chOff x="7187850" y="-1250512"/>
              <a:chExt cx="2368550" cy="4021050"/>
            </a:xfrm>
          </p:grpSpPr>
          <p:sp>
            <p:nvSpPr>
              <p:cNvPr id="57" name="Google Shape;904;p40">
                <a:extLst>
                  <a:ext uri="{FF2B5EF4-FFF2-40B4-BE49-F238E27FC236}">
                    <a16:creationId xmlns:a16="http://schemas.microsoft.com/office/drawing/2014/main" id="{A627954F-9A02-EF91-8AF5-4A0B4303D544}"/>
                  </a:ext>
                </a:extLst>
              </p:cNvPr>
              <p:cNvSpPr/>
              <p:nvPr/>
            </p:nvSpPr>
            <p:spPr>
              <a:xfrm>
                <a:off x="8682375" y="292688"/>
                <a:ext cx="779575" cy="1149925"/>
              </a:xfrm>
              <a:custGeom>
                <a:avLst/>
                <a:gdLst/>
                <a:ahLst/>
                <a:cxnLst/>
                <a:rect l="l" t="t" r="r" b="b"/>
                <a:pathLst>
                  <a:path w="31183" h="45997" extrusionOk="0">
                    <a:moveTo>
                      <a:pt x="7354" y="0"/>
                    </a:moveTo>
                    <a:cubicBezTo>
                      <a:pt x="5776" y="0"/>
                      <a:pt x="4786" y="114"/>
                      <a:pt x="4786" y="114"/>
                    </a:cubicBezTo>
                    <a:cubicBezTo>
                      <a:pt x="0" y="14598"/>
                      <a:pt x="3313" y="44750"/>
                      <a:pt x="15829" y="45933"/>
                    </a:cubicBezTo>
                    <a:cubicBezTo>
                      <a:pt x="16275" y="45976"/>
                      <a:pt x="16710" y="45996"/>
                      <a:pt x="17133" y="45996"/>
                    </a:cubicBezTo>
                    <a:cubicBezTo>
                      <a:pt x="28546" y="45996"/>
                      <a:pt x="31182" y="30846"/>
                      <a:pt x="28343" y="14598"/>
                    </a:cubicBezTo>
                    <a:cubicBezTo>
                      <a:pt x="26044" y="1442"/>
                      <a:pt x="12973" y="0"/>
                      <a:pt x="7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05;p40">
                <a:extLst>
                  <a:ext uri="{FF2B5EF4-FFF2-40B4-BE49-F238E27FC236}">
                    <a16:creationId xmlns:a16="http://schemas.microsoft.com/office/drawing/2014/main" id="{8A22B981-B6B9-0277-4105-053D7D37D131}"/>
                  </a:ext>
                </a:extLst>
              </p:cNvPr>
              <p:cNvSpPr/>
              <p:nvPr/>
            </p:nvSpPr>
            <p:spPr>
              <a:xfrm>
                <a:off x="7628700" y="2433663"/>
                <a:ext cx="436725" cy="211125"/>
              </a:xfrm>
              <a:custGeom>
                <a:avLst/>
                <a:gdLst/>
                <a:ahLst/>
                <a:cxnLst/>
                <a:rect l="l" t="t" r="r" b="b"/>
                <a:pathLst>
                  <a:path w="17469" h="8445" extrusionOk="0">
                    <a:moveTo>
                      <a:pt x="3464" y="1"/>
                    </a:moveTo>
                    <a:cubicBezTo>
                      <a:pt x="1908" y="1"/>
                      <a:pt x="549" y="310"/>
                      <a:pt x="390" y="1355"/>
                    </a:cubicBezTo>
                    <a:cubicBezTo>
                      <a:pt x="0" y="3924"/>
                      <a:pt x="16437" y="8445"/>
                      <a:pt x="16437" y="8445"/>
                    </a:cubicBezTo>
                    <a:lnTo>
                      <a:pt x="17469" y="6639"/>
                    </a:lnTo>
                    <a:lnTo>
                      <a:pt x="8425" y="660"/>
                    </a:lnTo>
                    <a:cubicBezTo>
                      <a:pt x="8425" y="660"/>
                      <a:pt x="5734" y="1"/>
                      <a:pt x="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06;p40">
                <a:extLst>
                  <a:ext uri="{FF2B5EF4-FFF2-40B4-BE49-F238E27FC236}">
                    <a16:creationId xmlns:a16="http://schemas.microsoft.com/office/drawing/2014/main" id="{05DE06E5-07DE-F90F-C98E-15D02CFDBC88}"/>
                  </a:ext>
                </a:extLst>
              </p:cNvPr>
              <p:cNvSpPr/>
              <p:nvPr/>
            </p:nvSpPr>
            <p:spPr>
              <a:xfrm>
                <a:off x="7737425" y="2434438"/>
                <a:ext cx="361675" cy="210350"/>
              </a:xfrm>
              <a:custGeom>
                <a:avLst/>
                <a:gdLst/>
                <a:ahLst/>
                <a:cxnLst/>
                <a:rect l="l" t="t" r="r" b="b"/>
                <a:pathLst>
                  <a:path w="14467" h="8414" extrusionOk="0">
                    <a:moveTo>
                      <a:pt x="0" y="0"/>
                    </a:moveTo>
                    <a:lnTo>
                      <a:pt x="0" y="0"/>
                    </a:lnTo>
                    <a:cubicBezTo>
                      <a:pt x="623" y="1650"/>
                      <a:pt x="1130" y="3287"/>
                      <a:pt x="1517" y="4924"/>
                    </a:cubicBezTo>
                    <a:cubicBezTo>
                      <a:pt x="6168" y="6784"/>
                      <a:pt x="12088" y="8414"/>
                      <a:pt x="12088" y="8414"/>
                    </a:cubicBezTo>
                    <a:lnTo>
                      <a:pt x="14466" y="4134"/>
                    </a:lnTo>
                    <a:lnTo>
                      <a:pt x="4076" y="629"/>
                    </a:lnTo>
                    <a:cubicBezTo>
                      <a:pt x="4076" y="629"/>
                      <a:pt x="2029" y="12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07;p40">
                <a:extLst>
                  <a:ext uri="{FF2B5EF4-FFF2-40B4-BE49-F238E27FC236}">
                    <a16:creationId xmlns:a16="http://schemas.microsoft.com/office/drawing/2014/main" id="{D9A53990-4D62-F8C1-1DEF-C7D727D686EA}"/>
                  </a:ext>
                </a:extLst>
              </p:cNvPr>
              <p:cNvSpPr/>
              <p:nvPr/>
            </p:nvSpPr>
            <p:spPr>
              <a:xfrm>
                <a:off x="7628700" y="2452738"/>
                <a:ext cx="420900" cy="192050"/>
              </a:xfrm>
              <a:custGeom>
                <a:avLst/>
                <a:gdLst/>
                <a:ahLst/>
                <a:cxnLst/>
                <a:rect l="l" t="t" r="r" b="b"/>
                <a:pathLst>
                  <a:path w="16836" h="7682" extrusionOk="0">
                    <a:moveTo>
                      <a:pt x="665" y="1"/>
                    </a:moveTo>
                    <a:cubicBezTo>
                      <a:pt x="517" y="167"/>
                      <a:pt x="422" y="372"/>
                      <a:pt x="390" y="592"/>
                    </a:cubicBezTo>
                    <a:cubicBezTo>
                      <a:pt x="0" y="3161"/>
                      <a:pt x="16437" y="7682"/>
                      <a:pt x="16437" y="7682"/>
                    </a:cubicBezTo>
                    <a:lnTo>
                      <a:pt x="16836" y="6984"/>
                    </a:lnTo>
                    <a:cubicBezTo>
                      <a:pt x="12335" y="5652"/>
                      <a:pt x="1873" y="2336"/>
                      <a:pt x="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08;p40">
                <a:extLst>
                  <a:ext uri="{FF2B5EF4-FFF2-40B4-BE49-F238E27FC236}">
                    <a16:creationId xmlns:a16="http://schemas.microsoft.com/office/drawing/2014/main" id="{5580005B-BE87-42E9-1F59-C043769CC18C}"/>
                  </a:ext>
                </a:extLst>
              </p:cNvPr>
              <p:cNvSpPr/>
              <p:nvPr/>
            </p:nvSpPr>
            <p:spPr>
              <a:xfrm>
                <a:off x="7808625" y="2432038"/>
                <a:ext cx="38825" cy="59975"/>
              </a:xfrm>
              <a:custGeom>
                <a:avLst/>
                <a:gdLst/>
                <a:ahLst/>
                <a:cxnLst/>
                <a:rect l="l" t="t" r="r" b="b"/>
                <a:pathLst>
                  <a:path w="1553" h="2399" extrusionOk="0">
                    <a:moveTo>
                      <a:pt x="426" y="1"/>
                    </a:moveTo>
                    <a:cubicBezTo>
                      <a:pt x="211" y="1"/>
                      <a:pt x="0" y="170"/>
                      <a:pt x="92" y="429"/>
                    </a:cubicBezTo>
                    <a:cubicBezTo>
                      <a:pt x="299" y="1014"/>
                      <a:pt x="575" y="1571"/>
                      <a:pt x="782" y="2157"/>
                    </a:cubicBezTo>
                    <a:cubicBezTo>
                      <a:pt x="841" y="2325"/>
                      <a:pt x="984" y="2398"/>
                      <a:pt x="1126" y="2398"/>
                    </a:cubicBezTo>
                    <a:cubicBezTo>
                      <a:pt x="1341" y="2398"/>
                      <a:pt x="1552" y="2229"/>
                      <a:pt x="1461" y="1970"/>
                    </a:cubicBezTo>
                    <a:cubicBezTo>
                      <a:pt x="1254" y="1385"/>
                      <a:pt x="978" y="827"/>
                      <a:pt x="770" y="242"/>
                    </a:cubicBezTo>
                    <a:cubicBezTo>
                      <a:pt x="711" y="74"/>
                      <a:pt x="568" y="1"/>
                      <a:pt x="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09;p40">
                <a:extLst>
                  <a:ext uri="{FF2B5EF4-FFF2-40B4-BE49-F238E27FC236}">
                    <a16:creationId xmlns:a16="http://schemas.microsoft.com/office/drawing/2014/main" id="{F6F87886-4F84-F5B9-31FE-B11F1AEE04E4}"/>
                  </a:ext>
                </a:extLst>
              </p:cNvPr>
              <p:cNvSpPr/>
              <p:nvPr/>
            </p:nvSpPr>
            <p:spPr>
              <a:xfrm>
                <a:off x="7772650" y="2425413"/>
                <a:ext cx="38850" cy="59975"/>
              </a:xfrm>
              <a:custGeom>
                <a:avLst/>
                <a:gdLst/>
                <a:ahLst/>
                <a:cxnLst/>
                <a:rect l="l" t="t" r="r" b="b"/>
                <a:pathLst>
                  <a:path w="1554" h="2399" extrusionOk="0">
                    <a:moveTo>
                      <a:pt x="428" y="1"/>
                    </a:moveTo>
                    <a:cubicBezTo>
                      <a:pt x="212" y="1"/>
                      <a:pt x="1" y="170"/>
                      <a:pt x="92" y="429"/>
                    </a:cubicBezTo>
                    <a:cubicBezTo>
                      <a:pt x="300" y="1014"/>
                      <a:pt x="576" y="1572"/>
                      <a:pt x="783" y="2157"/>
                    </a:cubicBezTo>
                    <a:cubicBezTo>
                      <a:pt x="843" y="2325"/>
                      <a:pt x="985" y="2398"/>
                      <a:pt x="1126" y="2398"/>
                    </a:cubicBezTo>
                    <a:cubicBezTo>
                      <a:pt x="1342" y="2398"/>
                      <a:pt x="1554" y="2229"/>
                      <a:pt x="1462" y="1969"/>
                    </a:cubicBezTo>
                    <a:cubicBezTo>
                      <a:pt x="1256" y="1384"/>
                      <a:pt x="980" y="826"/>
                      <a:pt x="771" y="243"/>
                    </a:cubicBezTo>
                    <a:cubicBezTo>
                      <a:pt x="712" y="74"/>
                      <a:pt x="569"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0;p40">
                <a:extLst>
                  <a:ext uri="{FF2B5EF4-FFF2-40B4-BE49-F238E27FC236}">
                    <a16:creationId xmlns:a16="http://schemas.microsoft.com/office/drawing/2014/main" id="{0E57FA66-7831-B02D-287A-2C15F4B0FF75}"/>
                  </a:ext>
                </a:extLst>
              </p:cNvPr>
              <p:cNvSpPr/>
              <p:nvPr/>
            </p:nvSpPr>
            <p:spPr>
              <a:xfrm>
                <a:off x="8648200" y="2645663"/>
                <a:ext cx="460975" cy="124875"/>
              </a:xfrm>
              <a:custGeom>
                <a:avLst/>
                <a:gdLst/>
                <a:ahLst/>
                <a:cxnLst/>
                <a:rect l="l" t="t" r="r" b="b"/>
                <a:pathLst>
                  <a:path w="18439" h="4995" extrusionOk="0">
                    <a:moveTo>
                      <a:pt x="10687" y="1"/>
                    </a:moveTo>
                    <a:lnTo>
                      <a:pt x="0" y="1840"/>
                    </a:lnTo>
                    <a:lnTo>
                      <a:pt x="220" y="3909"/>
                    </a:lnTo>
                    <a:cubicBezTo>
                      <a:pt x="220" y="3909"/>
                      <a:pt x="7635" y="4994"/>
                      <a:pt x="12829" y="4994"/>
                    </a:cubicBezTo>
                    <a:cubicBezTo>
                      <a:pt x="15469" y="4994"/>
                      <a:pt x="17535" y="4714"/>
                      <a:pt x="17762" y="3869"/>
                    </a:cubicBezTo>
                    <a:cubicBezTo>
                      <a:pt x="18438" y="1360"/>
                      <a:pt x="10687" y="1"/>
                      <a:pt x="10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11;p40">
                <a:extLst>
                  <a:ext uri="{FF2B5EF4-FFF2-40B4-BE49-F238E27FC236}">
                    <a16:creationId xmlns:a16="http://schemas.microsoft.com/office/drawing/2014/main" id="{D6A8276C-054C-3E9B-514B-677B7E04FD4D}"/>
                  </a:ext>
                </a:extLst>
              </p:cNvPr>
              <p:cNvSpPr/>
              <p:nvPr/>
            </p:nvSpPr>
            <p:spPr>
              <a:xfrm>
                <a:off x="8642275" y="2621463"/>
                <a:ext cx="372700" cy="148300"/>
              </a:xfrm>
              <a:custGeom>
                <a:avLst/>
                <a:gdLst/>
                <a:ahLst/>
                <a:cxnLst/>
                <a:rect l="l" t="t" r="r" b="b"/>
                <a:pathLst>
                  <a:path w="14908" h="5932" extrusionOk="0">
                    <a:moveTo>
                      <a:pt x="0" y="1"/>
                    </a:moveTo>
                    <a:lnTo>
                      <a:pt x="457" y="4877"/>
                    </a:lnTo>
                    <a:cubicBezTo>
                      <a:pt x="457" y="4877"/>
                      <a:pt x="6533" y="5764"/>
                      <a:pt x="11538" y="5932"/>
                    </a:cubicBezTo>
                    <a:cubicBezTo>
                      <a:pt x="12550" y="4588"/>
                      <a:pt x="13673" y="3294"/>
                      <a:pt x="14907" y="2034"/>
                    </a:cubicBezTo>
                    <a:cubicBezTo>
                      <a:pt x="12998" y="1334"/>
                      <a:pt x="10924" y="969"/>
                      <a:pt x="10924" y="969"/>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12;p40">
                <a:extLst>
                  <a:ext uri="{FF2B5EF4-FFF2-40B4-BE49-F238E27FC236}">
                    <a16:creationId xmlns:a16="http://schemas.microsoft.com/office/drawing/2014/main" id="{4369098A-5E93-6D10-4CF4-85905A86829A}"/>
                  </a:ext>
                </a:extLst>
              </p:cNvPr>
              <p:cNvSpPr/>
              <p:nvPr/>
            </p:nvSpPr>
            <p:spPr>
              <a:xfrm>
                <a:off x="8651600" y="2723363"/>
                <a:ext cx="442175" cy="47175"/>
              </a:xfrm>
              <a:custGeom>
                <a:avLst/>
                <a:gdLst/>
                <a:ahLst/>
                <a:cxnLst/>
                <a:rect l="l" t="t" r="r" b="b"/>
                <a:pathLst>
                  <a:path w="17687" h="1887" extrusionOk="0">
                    <a:moveTo>
                      <a:pt x="0" y="1"/>
                    </a:moveTo>
                    <a:lnTo>
                      <a:pt x="84" y="801"/>
                    </a:lnTo>
                    <a:cubicBezTo>
                      <a:pt x="84" y="801"/>
                      <a:pt x="7499" y="1886"/>
                      <a:pt x="12694" y="1886"/>
                    </a:cubicBezTo>
                    <a:cubicBezTo>
                      <a:pt x="15333" y="1886"/>
                      <a:pt x="17400" y="1606"/>
                      <a:pt x="17628" y="761"/>
                    </a:cubicBezTo>
                    <a:cubicBezTo>
                      <a:pt x="17687" y="547"/>
                      <a:pt x="17681" y="320"/>
                      <a:pt x="17615" y="109"/>
                    </a:cubicBezTo>
                    <a:cubicBezTo>
                      <a:pt x="16839" y="736"/>
                      <a:pt x="14787" y="957"/>
                      <a:pt x="12284" y="957"/>
                    </a:cubicBezTo>
                    <a:cubicBezTo>
                      <a:pt x="8190" y="957"/>
                      <a:pt x="2890" y="36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3;p40">
                <a:extLst>
                  <a:ext uri="{FF2B5EF4-FFF2-40B4-BE49-F238E27FC236}">
                    <a16:creationId xmlns:a16="http://schemas.microsoft.com/office/drawing/2014/main" id="{6086F301-E0D5-E4E3-E729-6DD789F8BE50}"/>
                  </a:ext>
                </a:extLst>
              </p:cNvPr>
              <p:cNvSpPr/>
              <p:nvPr/>
            </p:nvSpPr>
            <p:spPr>
              <a:xfrm>
                <a:off x="8892125" y="2635813"/>
                <a:ext cx="57575" cy="50575"/>
              </a:xfrm>
              <a:custGeom>
                <a:avLst/>
                <a:gdLst/>
                <a:ahLst/>
                <a:cxnLst/>
                <a:rect l="l" t="t" r="r" b="b"/>
                <a:pathLst>
                  <a:path w="2303" h="2023" extrusionOk="0">
                    <a:moveTo>
                      <a:pt x="1800" y="1"/>
                    </a:moveTo>
                    <a:cubicBezTo>
                      <a:pt x="1720" y="1"/>
                      <a:pt x="1638" y="33"/>
                      <a:pt x="1565" y="110"/>
                    </a:cubicBezTo>
                    <a:cubicBezTo>
                      <a:pt x="1140" y="562"/>
                      <a:pt x="662" y="961"/>
                      <a:pt x="239" y="1415"/>
                    </a:cubicBezTo>
                    <a:cubicBezTo>
                      <a:pt x="1" y="1669"/>
                      <a:pt x="238" y="2022"/>
                      <a:pt x="502" y="2022"/>
                    </a:cubicBezTo>
                    <a:cubicBezTo>
                      <a:pt x="582" y="2022"/>
                      <a:pt x="665" y="1990"/>
                      <a:pt x="737" y="1912"/>
                    </a:cubicBezTo>
                    <a:cubicBezTo>
                      <a:pt x="1162" y="1460"/>
                      <a:pt x="1639" y="1061"/>
                      <a:pt x="2064" y="609"/>
                    </a:cubicBezTo>
                    <a:cubicBezTo>
                      <a:pt x="2302" y="355"/>
                      <a:pt x="2065" y="1"/>
                      <a:pt x="1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14;p40">
                <a:extLst>
                  <a:ext uri="{FF2B5EF4-FFF2-40B4-BE49-F238E27FC236}">
                    <a16:creationId xmlns:a16="http://schemas.microsoft.com/office/drawing/2014/main" id="{666752F5-6AF1-461B-365C-932BD2A939D7}"/>
                  </a:ext>
                </a:extLst>
              </p:cNvPr>
              <p:cNvSpPr/>
              <p:nvPr/>
            </p:nvSpPr>
            <p:spPr>
              <a:xfrm>
                <a:off x="8927700" y="2644213"/>
                <a:ext cx="57575" cy="50550"/>
              </a:xfrm>
              <a:custGeom>
                <a:avLst/>
                <a:gdLst/>
                <a:ahLst/>
                <a:cxnLst/>
                <a:rect l="l" t="t" r="r" b="b"/>
                <a:pathLst>
                  <a:path w="2303" h="2022" extrusionOk="0">
                    <a:moveTo>
                      <a:pt x="1801" y="1"/>
                    </a:moveTo>
                    <a:cubicBezTo>
                      <a:pt x="1721" y="1"/>
                      <a:pt x="1638" y="33"/>
                      <a:pt x="1565" y="111"/>
                    </a:cubicBezTo>
                    <a:cubicBezTo>
                      <a:pt x="1141" y="563"/>
                      <a:pt x="664" y="962"/>
                      <a:pt x="239" y="1414"/>
                    </a:cubicBezTo>
                    <a:cubicBezTo>
                      <a:pt x="1" y="1668"/>
                      <a:pt x="238" y="2022"/>
                      <a:pt x="503" y="2022"/>
                    </a:cubicBezTo>
                    <a:cubicBezTo>
                      <a:pt x="583" y="2022"/>
                      <a:pt x="665" y="1990"/>
                      <a:pt x="738" y="1913"/>
                    </a:cubicBezTo>
                    <a:cubicBezTo>
                      <a:pt x="1162" y="1460"/>
                      <a:pt x="1639" y="1062"/>
                      <a:pt x="2064" y="608"/>
                    </a:cubicBezTo>
                    <a:cubicBezTo>
                      <a:pt x="2302" y="354"/>
                      <a:pt x="2065" y="1"/>
                      <a:pt x="1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15;p40">
                <a:extLst>
                  <a:ext uri="{FF2B5EF4-FFF2-40B4-BE49-F238E27FC236}">
                    <a16:creationId xmlns:a16="http://schemas.microsoft.com/office/drawing/2014/main" id="{F104F202-DC99-2974-BBFC-1ED20B1A5244}"/>
                  </a:ext>
                </a:extLst>
              </p:cNvPr>
              <p:cNvSpPr/>
              <p:nvPr/>
            </p:nvSpPr>
            <p:spPr>
              <a:xfrm>
                <a:off x="7846825" y="1103838"/>
                <a:ext cx="1277300" cy="1546650"/>
              </a:xfrm>
              <a:custGeom>
                <a:avLst/>
                <a:gdLst/>
                <a:ahLst/>
                <a:cxnLst/>
                <a:rect l="l" t="t" r="r" b="b"/>
                <a:pathLst>
                  <a:path w="51092" h="61866" extrusionOk="0">
                    <a:moveTo>
                      <a:pt x="39956" y="0"/>
                    </a:moveTo>
                    <a:cubicBezTo>
                      <a:pt x="29066" y="0"/>
                      <a:pt x="12681" y="10287"/>
                      <a:pt x="12681" y="10287"/>
                    </a:cubicBezTo>
                    <a:cubicBezTo>
                      <a:pt x="12681" y="10287"/>
                      <a:pt x="3294" y="34146"/>
                      <a:pt x="1" y="53431"/>
                    </a:cubicBezTo>
                    <a:lnTo>
                      <a:pt x="9388" y="60456"/>
                    </a:lnTo>
                    <a:cubicBezTo>
                      <a:pt x="9388" y="60456"/>
                      <a:pt x="23341" y="30355"/>
                      <a:pt x="27419" y="23142"/>
                    </a:cubicBezTo>
                    <a:lnTo>
                      <a:pt x="30083" y="23927"/>
                    </a:lnTo>
                    <a:cubicBezTo>
                      <a:pt x="30083" y="23927"/>
                      <a:pt x="32122" y="52931"/>
                      <a:pt x="31024" y="61866"/>
                    </a:cubicBezTo>
                    <a:lnTo>
                      <a:pt x="42155" y="60456"/>
                    </a:lnTo>
                    <a:cubicBezTo>
                      <a:pt x="42155" y="60456"/>
                      <a:pt x="51091" y="28787"/>
                      <a:pt x="49368" y="8563"/>
                    </a:cubicBezTo>
                    <a:cubicBezTo>
                      <a:pt x="48824" y="2184"/>
                      <a:pt x="44973" y="0"/>
                      <a:pt x="39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16;p40">
                <a:extLst>
                  <a:ext uri="{FF2B5EF4-FFF2-40B4-BE49-F238E27FC236}">
                    <a16:creationId xmlns:a16="http://schemas.microsoft.com/office/drawing/2014/main" id="{C648E3C6-400D-FF7D-0DEB-43E323A6F681}"/>
                  </a:ext>
                </a:extLst>
              </p:cNvPr>
              <p:cNvSpPr/>
              <p:nvPr/>
            </p:nvSpPr>
            <p:spPr>
              <a:xfrm>
                <a:off x="7835950" y="2377888"/>
                <a:ext cx="301225" cy="237400"/>
              </a:xfrm>
              <a:custGeom>
                <a:avLst/>
                <a:gdLst/>
                <a:ahLst/>
                <a:cxnLst/>
                <a:rect l="l" t="t" r="r" b="b"/>
                <a:pathLst>
                  <a:path w="12049" h="9496" extrusionOk="0">
                    <a:moveTo>
                      <a:pt x="582" y="1"/>
                    </a:moveTo>
                    <a:lnTo>
                      <a:pt x="1" y="2323"/>
                    </a:lnTo>
                    <a:lnTo>
                      <a:pt x="9823" y="9495"/>
                    </a:lnTo>
                    <a:lnTo>
                      <a:pt x="12048" y="5419"/>
                    </a:lnTo>
                    <a:lnTo>
                      <a:pt x="5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7;p40">
                <a:extLst>
                  <a:ext uri="{FF2B5EF4-FFF2-40B4-BE49-F238E27FC236}">
                    <a16:creationId xmlns:a16="http://schemas.microsoft.com/office/drawing/2014/main" id="{5A5A4C20-A859-97DE-540D-D18218ECBEFA}"/>
                  </a:ext>
                </a:extLst>
              </p:cNvPr>
              <p:cNvSpPr/>
              <p:nvPr/>
            </p:nvSpPr>
            <p:spPr>
              <a:xfrm>
                <a:off x="8617225" y="2575063"/>
                <a:ext cx="316975" cy="124425"/>
              </a:xfrm>
              <a:custGeom>
                <a:avLst/>
                <a:gdLst/>
                <a:ahLst/>
                <a:cxnLst/>
                <a:rect l="l" t="t" r="r" b="b"/>
                <a:pathLst>
                  <a:path w="12679" h="4977" extrusionOk="0">
                    <a:moveTo>
                      <a:pt x="12678" y="0"/>
                    </a:moveTo>
                    <a:lnTo>
                      <a:pt x="1" y="351"/>
                    </a:lnTo>
                    <a:lnTo>
                      <a:pt x="398" y="4976"/>
                    </a:lnTo>
                    <a:lnTo>
                      <a:pt x="12277" y="2361"/>
                    </a:lnTo>
                    <a:lnTo>
                      <a:pt x="12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18;p40">
                <a:extLst>
                  <a:ext uri="{FF2B5EF4-FFF2-40B4-BE49-F238E27FC236}">
                    <a16:creationId xmlns:a16="http://schemas.microsoft.com/office/drawing/2014/main" id="{E2F4CC9E-9FC5-16BA-58CC-8C9459415224}"/>
                  </a:ext>
                </a:extLst>
              </p:cNvPr>
              <p:cNvSpPr/>
              <p:nvPr/>
            </p:nvSpPr>
            <p:spPr>
              <a:xfrm>
                <a:off x="7842425" y="-724237"/>
                <a:ext cx="292250" cy="387925"/>
              </a:xfrm>
              <a:custGeom>
                <a:avLst/>
                <a:gdLst/>
                <a:ahLst/>
                <a:cxnLst/>
                <a:rect l="l" t="t" r="r" b="b"/>
                <a:pathLst>
                  <a:path w="11690" h="15517" extrusionOk="0">
                    <a:moveTo>
                      <a:pt x="3942" y="1"/>
                    </a:moveTo>
                    <a:cubicBezTo>
                      <a:pt x="3942" y="1"/>
                      <a:pt x="0" y="7608"/>
                      <a:pt x="3311" y="15517"/>
                    </a:cubicBezTo>
                    <a:lnTo>
                      <a:pt x="11689" y="623"/>
                    </a:lnTo>
                    <a:lnTo>
                      <a:pt x="39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19;p40">
                <a:extLst>
                  <a:ext uri="{FF2B5EF4-FFF2-40B4-BE49-F238E27FC236}">
                    <a16:creationId xmlns:a16="http://schemas.microsoft.com/office/drawing/2014/main" id="{D5289958-2FA9-A2B8-9639-F7D239062BA9}"/>
                  </a:ext>
                </a:extLst>
              </p:cNvPr>
              <p:cNvSpPr/>
              <p:nvPr/>
            </p:nvSpPr>
            <p:spPr>
              <a:xfrm>
                <a:off x="8340225" y="185163"/>
                <a:ext cx="486000" cy="366050"/>
              </a:xfrm>
              <a:custGeom>
                <a:avLst/>
                <a:gdLst/>
                <a:ahLst/>
                <a:cxnLst/>
                <a:rect l="l" t="t" r="r" b="b"/>
                <a:pathLst>
                  <a:path w="19440" h="14642" extrusionOk="0">
                    <a:moveTo>
                      <a:pt x="15679" y="1"/>
                    </a:moveTo>
                    <a:lnTo>
                      <a:pt x="2039" y="1255"/>
                    </a:lnTo>
                    <a:lnTo>
                      <a:pt x="2509" y="8310"/>
                    </a:lnTo>
                    <a:lnTo>
                      <a:pt x="0" y="8310"/>
                    </a:lnTo>
                    <a:cubicBezTo>
                      <a:pt x="0" y="8310"/>
                      <a:pt x="844" y="14642"/>
                      <a:pt x="8797" y="14642"/>
                    </a:cubicBezTo>
                    <a:cubicBezTo>
                      <a:pt x="9240" y="14642"/>
                      <a:pt x="9704" y="14622"/>
                      <a:pt x="10191" y="14581"/>
                    </a:cubicBezTo>
                    <a:cubicBezTo>
                      <a:pt x="19440" y="13798"/>
                      <a:pt x="18970" y="6429"/>
                      <a:pt x="18970" y="6429"/>
                    </a:cubicBezTo>
                    <a:lnTo>
                      <a:pt x="16306" y="6273"/>
                    </a:lnTo>
                    <a:lnTo>
                      <a:pt x="15679"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20;p40">
                <a:extLst>
                  <a:ext uri="{FF2B5EF4-FFF2-40B4-BE49-F238E27FC236}">
                    <a16:creationId xmlns:a16="http://schemas.microsoft.com/office/drawing/2014/main" id="{95E08613-71F4-9ECC-A49B-3C36EEBDE3A9}"/>
                  </a:ext>
                </a:extLst>
              </p:cNvPr>
              <p:cNvSpPr/>
              <p:nvPr/>
            </p:nvSpPr>
            <p:spPr>
              <a:xfrm>
                <a:off x="7738650" y="-869962"/>
                <a:ext cx="1436325" cy="1203850"/>
              </a:xfrm>
              <a:custGeom>
                <a:avLst/>
                <a:gdLst/>
                <a:ahLst/>
                <a:cxnLst/>
                <a:rect l="l" t="t" r="r" b="b"/>
                <a:pathLst>
                  <a:path w="57453" h="48154" extrusionOk="0">
                    <a:moveTo>
                      <a:pt x="29956" y="1"/>
                    </a:moveTo>
                    <a:cubicBezTo>
                      <a:pt x="29599" y="1"/>
                      <a:pt x="29242" y="11"/>
                      <a:pt x="28886" y="33"/>
                    </a:cubicBezTo>
                    <a:cubicBezTo>
                      <a:pt x="28886" y="33"/>
                      <a:pt x="9047" y="738"/>
                      <a:pt x="6653" y="21904"/>
                    </a:cubicBezTo>
                    <a:cubicBezTo>
                      <a:pt x="6653" y="21904"/>
                      <a:pt x="0" y="31204"/>
                      <a:pt x="7337" y="40246"/>
                    </a:cubicBezTo>
                    <a:cubicBezTo>
                      <a:pt x="11449" y="45314"/>
                      <a:pt x="19199" y="48153"/>
                      <a:pt x="27136" y="48153"/>
                    </a:cubicBezTo>
                    <a:cubicBezTo>
                      <a:pt x="37245" y="48153"/>
                      <a:pt x="47656" y="43547"/>
                      <a:pt x="51234" y="33074"/>
                    </a:cubicBezTo>
                    <a:cubicBezTo>
                      <a:pt x="57453" y="14865"/>
                      <a:pt x="43338" y="1"/>
                      <a:pt x="29956"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1;p40">
                <a:extLst>
                  <a:ext uri="{FF2B5EF4-FFF2-40B4-BE49-F238E27FC236}">
                    <a16:creationId xmlns:a16="http://schemas.microsoft.com/office/drawing/2014/main" id="{955DFE7B-51D5-044D-6449-1FBBFA6CB4D6}"/>
                  </a:ext>
                </a:extLst>
              </p:cNvPr>
              <p:cNvSpPr/>
              <p:nvPr/>
            </p:nvSpPr>
            <p:spPr>
              <a:xfrm>
                <a:off x="7734625" y="-1250512"/>
                <a:ext cx="1676850" cy="1101600"/>
              </a:xfrm>
              <a:custGeom>
                <a:avLst/>
                <a:gdLst/>
                <a:ahLst/>
                <a:cxnLst/>
                <a:rect l="l" t="t" r="r" b="b"/>
                <a:pathLst>
                  <a:path w="67074" h="44064" extrusionOk="0">
                    <a:moveTo>
                      <a:pt x="22968" y="1"/>
                    </a:moveTo>
                    <a:cubicBezTo>
                      <a:pt x="21278" y="1"/>
                      <a:pt x="19473" y="70"/>
                      <a:pt x="17543" y="219"/>
                    </a:cubicBezTo>
                    <a:cubicBezTo>
                      <a:pt x="17543" y="219"/>
                      <a:pt x="21395" y="1436"/>
                      <a:pt x="25379" y="2973"/>
                    </a:cubicBezTo>
                    <a:cubicBezTo>
                      <a:pt x="24928" y="2950"/>
                      <a:pt x="24468" y="2938"/>
                      <a:pt x="23999" y="2938"/>
                    </a:cubicBezTo>
                    <a:cubicBezTo>
                      <a:pt x="15284" y="2938"/>
                      <a:pt x="3732" y="7037"/>
                      <a:pt x="1" y="19742"/>
                    </a:cubicBezTo>
                    <a:cubicBezTo>
                      <a:pt x="1" y="19742"/>
                      <a:pt x="10411" y="24662"/>
                      <a:pt x="21590" y="24662"/>
                    </a:cubicBezTo>
                    <a:cubicBezTo>
                      <a:pt x="23141" y="24662"/>
                      <a:pt x="24707" y="24567"/>
                      <a:pt x="26262" y="24352"/>
                    </a:cubicBezTo>
                    <a:lnTo>
                      <a:pt x="26262" y="24352"/>
                    </a:lnTo>
                    <a:cubicBezTo>
                      <a:pt x="26261" y="24352"/>
                      <a:pt x="19877" y="25707"/>
                      <a:pt x="14303" y="25707"/>
                    </a:cubicBezTo>
                    <a:cubicBezTo>
                      <a:pt x="13507" y="25707"/>
                      <a:pt x="12727" y="25679"/>
                      <a:pt x="11985" y="25616"/>
                    </a:cubicBezTo>
                    <a:lnTo>
                      <a:pt x="11985" y="25616"/>
                    </a:lnTo>
                    <a:cubicBezTo>
                      <a:pt x="11985" y="25616"/>
                      <a:pt x="18576" y="29486"/>
                      <a:pt x="27652" y="29486"/>
                    </a:cubicBezTo>
                    <a:cubicBezTo>
                      <a:pt x="31736" y="29486"/>
                      <a:pt x="36323" y="28702"/>
                      <a:pt x="41040" y="26429"/>
                    </a:cubicBezTo>
                    <a:lnTo>
                      <a:pt x="41040" y="26429"/>
                    </a:lnTo>
                    <a:cubicBezTo>
                      <a:pt x="40576" y="29974"/>
                      <a:pt x="40887" y="36240"/>
                      <a:pt x="48500" y="37493"/>
                    </a:cubicBezTo>
                    <a:cubicBezTo>
                      <a:pt x="48500" y="37493"/>
                      <a:pt x="46478" y="42168"/>
                      <a:pt x="50015" y="44064"/>
                    </a:cubicBezTo>
                    <a:cubicBezTo>
                      <a:pt x="50015" y="44064"/>
                      <a:pt x="50384" y="34396"/>
                      <a:pt x="55365" y="34396"/>
                    </a:cubicBezTo>
                    <a:cubicBezTo>
                      <a:pt x="56219" y="34396"/>
                      <a:pt x="57209" y="34680"/>
                      <a:pt x="58355" y="35346"/>
                    </a:cubicBezTo>
                    <a:cubicBezTo>
                      <a:pt x="58355" y="35344"/>
                      <a:pt x="67073" y="23594"/>
                      <a:pt x="58986" y="14370"/>
                    </a:cubicBezTo>
                    <a:cubicBezTo>
                      <a:pt x="56386" y="11404"/>
                      <a:pt x="53851" y="10398"/>
                      <a:pt x="51608" y="10398"/>
                    </a:cubicBezTo>
                    <a:cubicBezTo>
                      <a:pt x="49934" y="10398"/>
                      <a:pt x="48423" y="10959"/>
                      <a:pt x="47169" y="11683"/>
                    </a:cubicBezTo>
                    <a:cubicBezTo>
                      <a:pt x="46332" y="8940"/>
                      <a:pt x="42136" y="1"/>
                      <a:pt x="22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2;p40">
                <a:extLst>
                  <a:ext uri="{FF2B5EF4-FFF2-40B4-BE49-F238E27FC236}">
                    <a16:creationId xmlns:a16="http://schemas.microsoft.com/office/drawing/2014/main" id="{E83F7F40-8B54-0599-8E24-2FEAD9512EB9}"/>
                  </a:ext>
                </a:extLst>
              </p:cNvPr>
              <p:cNvSpPr/>
              <p:nvPr/>
            </p:nvSpPr>
            <p:spPr>
              <a:xfrm>
                <a:off x="8248000" y="-1098962"/>
                <a:ext cx="1163475" cy="950025"/>
              </a:xfrm>
              <a:custGeom>
                <a:avLst/>
                <a:gdLst/>
                <a:ahLst/>
                <a:cxnLst/>
                <a:rect l="l" t="t" r="r" b="b"/>
                <a:pathLst>
                  <a:path w="46539" h="38001" extrusionOk="0">
                    <a:moveTo>
                      <a:pt x="22928" y="0"/>
                    </a:moveTo>
                    <a:cubicBezTo>
                      <a:pt x="20497" y="10262"/>
                      <a:pt x="13329" y="18392"/>
                      <a:pt x="2896" y="21827"/>
                    </a:cubicBezTo>
                    <a:cubicBezTo>
                      <a:pt x="1947" y="22139"/>
                      <a:pt x="980" y="22410"/>
                      <a:pt x="0" y="22644"/>
                    </a:cubicBezTo>
                    <a:cubicBezTo>
                      <a:pt x="2104" y="23101"/>
                      <a:pt x="4510" y="23422"/>
                      <a:pt x="7122" y="23422"/>
                    </a:cubicBezTo>
                    <a:cubicBezTo>
                      <a:pt x="11204" y="23422"/>
                      <a:pt x="15789" y="22638"/>
                      <a:pt x="20505" y="20366"/>
                    </a:cubicBezTo>
                    <a:lnTo>
                      <a:pt x="20505" y="20366"/>
                    </a:lnTo>
                    <a:cubicBezTo>
                      <a:pt x="20041" y="23910"/>
                      <a:pt x="20352" y="30177"/>
                      <a:pt x="27965" y="31431"/>
                    </a:cubicBezTo>
                    <a:cubicBezTo>
                      <a:pt x="27965" y="31431"/>
                      <a:pt x="25943" y="36105"/>
                      <a:pt x="29480" y="38001"/>
                    </a:cubicBezTo>
                    <a:cubicBezTo>
                      <a:pt x="29480" y="38001"/>
                      <a:pt x="29849" y="28332"/>
                      <a:pt x="34830" y="28332"/>
                    </a:cubicBezTo>
                    <a:cubicBezTo>
                      <a:pt x="35684" y="28332"/>
                      <a:pt x="36674" y="28617"/>
                      <a:pt x="37820" y="29282"/>
                    </a:cubicBezTo>
                    <a:cubicBezTo>
                      <a:pt x="37820" y="29282"/>
                      <a:pt x="46538" y="17532"/>
                      <a:pt x="38451" y="8308"/>
                    </a:cubicBezTo>
                    <a:cubicBezTo>
                      <a:pt x="35851" y="5342"/>
                      <a:pt x="33316" y="4336"/>
                      <a:pt x="31073" y="4336"/>
                    </a:cubicBezTo>
                    <a:cubicBezTo>
                      <a:pt x="29399" y="4336"/>
                      <a:pt x="27888" y="4897"/>
                      <a:pt x="26634" y="5621"/>
                    </a:cubicBezTo>
                    <a:cubicBezTo>
                      <a:pt x="26283" y="4468"/>
                      <a:pt x="25329" y="2220"/>
                      <a:pt x="229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3;p40">
                <a:extLst>
                  <a:ext uri="{FF2B5EF4-FFF2-40B4-BE49-F238E27FC236}">
                    <a16:creationId xmlns:a16="http://schemas.microsoft.com/office/drawing/2014/main" id="{7A5DF27F-E7D9-9C5B-A0EB-C417CF3614A3}"/>
                  </a:ext>
                </a:extLst>
              </p:cNvPr>
              <p:cNvSpPr/>
              <p:nvPr/>
            </p:nvSpPr>
            <p:spPr>
              <a:xfrm>
                <a:off x="9046375" y="-339137"/>
                <a:ext cx="158225" cy="223675"/>
              </a:xfrm>
              <a:custGeom>
                <a:avLst/>
                <a:gdLst/>
                <a:ahLst/>
                <a:cxnLst/>
                <a:rect l="l" t="t" r="r" b="b"/>
                <a:pathLst>
                  <a:path w="6329" h="8947" extrusionOk="0">
                    <a:moveTo>
                      <a:pt x="2457" y="864"/>
                    </a:moveTo>
                    <a:cubicBezTo>
                      <a:pt x="2457" y="864"/>
                      <a:pt x="2456" y="864"/>
                      <a:pt x="2455" y="865"/>
                    </a:cubicBezTo>
                    <a:lnTo>
                      <a:pt x="2455" y="865"/>
                    </a:lnTo>
                    <a:lnTo>
                      <a:pt x="2456" y="864"/>
                    </a:lnTo>
                    <a:cubicBezTo>
                      <a:pt x="2457" y="864"/>
                      <a:pt x="2457" y="864"/>
                      <a:pt x="2457" y="864"/>
                    </a:cubicBezTo>
                    <a:close/>
                    <a:moveTo>
                      <a:pt x="2880" y="1"/>
                    </a:moveTo>
                    <a:cubicBezTo>
                      <a:pt x="2722" y="1"/>
                      <a:pt x="2564" y="10"/>
                      <a:pt x="2412" y="48"/>
                    </a:cubicBezTo>
                    <a:lnTo>
                      <a:pt x="2221" y="83"/>
                    </a:lnTo>
                    <a:lnTo>
                      <a:pt x="2196" y="87"/>
                    </a:lnTo>
                    <a:lnTo>
                      <a:pt x="2185" y="88"/>
                    </a:lnTo>
                    <a:lnTo>
                      <a:pt x="2131" y="109"/>
                    </a:lnTo>
                    <a:lnTo>
                      <a:pt x="2091" y="123"/>
                    </a:lnTo>
                    <a:lnTo>
                      <a:pt x="2013" y="153"/>
                    </a:lnTo>
                    <a:cubicBezTo>
                      <a:pt x="1904" y="197"/>
                      <a:pt x="1808" y="224"/>
                      <a:pt x="1692" y="281"/>
                    </a:cubicBezTo>
                    <a:cubicBezTo>
                      <a:pt x="1565" y="359"/>
                      <a:pt x="1441" y="441"/>
                      <a:pt x="1315" y="526"/>
                    </a:cubicBezTo>
                    <a:cubicBezTo>
                      <a:pt x="1189" y="613"/>
                      <a:pt x="1116" y="714"/>
                      <a:pt x="1016" y="809"/>
                    </a:cubicBezTo>
                    <a:cubicBezTo>
                      <a:pt x="922" y="903"/>
                      <a:pt x="841" y="1009"/>
                      <a:pt x="773" y="1124"/>
                    </a:cubicBezTo>
                    <a:cubicBezTo>
                      <a:pt x="705" y="1234"/>
                      <a:pt x="620" y="1340"/>
                      <a:pt x="572" y="1457"/>
                    </a:cubicBezTo>
                    <a:cubicBezTo>
                      <a:pt x="457" y="1679"/>
                      <a:pt x="361" y="1913"/>
                      <a:pt x="289" y="2153"/>
                    </a:cubicBezTo>
                    <a:cubicBezTo>
                      <a:pt x="208" y="2387"/>
                      <a:pt x="159" y="2626"/>
                      <a:pt x="116" y="2863"/>
                    </a:cubicBezTo>
                    <a:cubicBezTo>
                      <a:pt x="33" y="3338"/>
                      <a:pt x="7" y="3809"/>
                      <a:pt x="2" y="4279"/>
                    </a:cubicBezTo>
                    <a:cubicBezTo>
                      <a:pt x="0" y="4751"/>
                      <a:pt x="41" y="5206"/>
                      <a:pt x="108" y="5686"/>
                    </a:cubicBezTo>
                    <a:lnTo>
                      <a:pt x="150" y="5979"/>
                    </a:lnTo>
                    <a:lnTo>
                      <a:pt x="423" y="6033"/>
                    </a:lnTo>
                    <a:cubicBezTo>
                      <a:pt x="587" y="6064"/>
                      <a:pt x="776" y="6125"/>
                      <a:pt x="951" y="6177"/>
                    </a:cubicBezTo>
                    <a:cubicBezTo>
                      <a:pt x="1126" y="6233"/>
                      <a:pt x="1295" y="6303"/>
                      <a:pt x="1459" y="6385"/>
                    </a:cubicBezTo>
                    <a:cubicBezTo>
                      <a:pt x="1615" y="6460"/>
                      <a:pt x="1761" y="6556"/>
                      <a:pt x="1893" y="6668"/>
                    </a:cubicBezTo>
                    <a:cubicBezTo>
                      <a:pt x="1954" y="6722"/>
                      <a:pt x="2026" y="6774"/>
                      <a:pt x="2062" y="6837"/>
                    </a:cubicBezTo>
                    <a:cubicBezTo>
                      <a:pt x="2110" y="6898"/>
                      <a:pt x="2159" y="6960"/>
                      <a:pt x="2178" y="7031"/>
                    </a:cubicBezTo>
                    <a:lnTo>
                      <a:pt x="2222" y="7135"/>
                    </a:lnTo>
                    <a:lnTo>
                      <a:pt x="2231" y="7249"/>
                    </a:lnTo>
                    <a:lnTo>
                      <a:pt x="2244" y="7366"/>
                    </a:lnTo>
                    <a:lnTo>
                      <a:pt x="2221" y="7489"/>
                    </a:lnTo>
                    <a:cubicBezTo>
                      <a:pt x="2202" y="7571"/>
                      <a:pt x="2201" y="7661"/>
                      <a:pt x="2153" y="7742"/>
                    </a:cubicBezTo>
                    <a:lnTo>
                      <a:pt x="2037" y="7996"/>
                    </a:lnTo>
                    <a:cubicBezTo>
                      <a:pt x="1933" y="8157"/>
                      <a:pt x="1829" y="8324"/>
                      <a:pt x="1708" y="8483"/>
                    </a:cubicBezTo>
                    <a:lnTo>
                      <a:pt x="1315" y="8947"/>
                    </a:lnTo>
                    <a:lnTo>
                      <a:pt x="1828" y="8604"/>
                    </a:lnTo>
                    <a:cubicBezTo>
                      <a:pt x="1913" y="8545"/>
                      <a:pt x="1984" y="8469"/>
                      <a:pt x="2063" y="8399"/>
                    </a:cubicBezTo>
                    <a:cubicBezTo>
                      <a:pt x="2139" y="8326"/>
                      <a:pt x="2222" y="8259"/>
                      <a:pt x="2293" y="8178"/>
                    </a:cubicBezTo>
                    <a:lnTo>
                      <a:pt x="2485" y="7911"/>
                    </a:lnTo>
                    <a:cubicBezTo>
                      <a:pt x="2559" y="7827"/>
                      <a:pt x="2592" y="7713"/>
                      <a:pt x="2638" y="7605"/>
                    </a:cubicBezTo>
                    <a:lnTo>
                      <a:pt x="2702" y="7437"/>
                    </a:lnTo>
                    <a:lnTo>
                      <a:pt x="2721" y="7252"/>
                    </a:lnTo>
                    <a:lnTo>
                      <a:pt x="2731" y="7063"/>
                    </a:lnTo>
                    <a:lnTo>
                      <a:pt x="2690" y="6875"/>
                    </a:lnTo>
                    <a:cubicBezTo>
                      <a:pt x="2672" y="6743"/>
                      <a:pt x="2615" y="6632"/>
                      <a:pt x="2553" y="6522"/>
                    </a:cubicBezTo>
                    <a:cubicBezTo>
                      <a:pt x="2500" y="6404"/>
                      <a:pt x="2419" y="6319"/>
                      <a:pt x="2342" y="6223"/>
                    </a:cubicBezTo>
                    <a:cubicBezTo>
                      <a:pt x="2270" y="6122"/>
                      <a:pt x="2176" y="6062"/>
                      <a:pt x="2089" y="5981"/>
                    </a:cubicBezTo>
                    <a:cubicBezTo>
                      <a:pt x="2003" y="5898"/>
                      <a:pt x="1907" y="5845"/>
                      <a:pt x="1815" y="5778"/>
                    </a:cubicBezTo>
                    <a:cubicBezTo>
                      <a:pt x="1628" y="5658"/>
                      <a:pt x="1435" y="5551"/>
                      <a:pt x="1234" y="5459"/>
                    </a:cubicBezTo>
                    <a:cubicBezTo>
                      <a:pt x="1127" y="5411"/>
                      <a:pt x="1017" y="5367"/>
                      <a:pt x="907" y="5327"/>
                    </a:cubicBezTo>
                    <a:lnTo>
                      <a:pt x="907" y="5327"/>
                    </a:lnTo>
                    <a:cubicBezTo>
                      <a:pt x="889" y="4989"/>
                      <a:pt x="892" y="4636"/>
                      <a:pt x="905" y="4293"/>
                    </a:cubicBezTo>
                    <a:cubicBezTo>
                      <a:pt x="920" y="3865"/>
                      <a:pt x="954" y="3438"/>
                      <a:pt x="1035" y="3027"/>
                    </a:cubicBezTo>
                    <a:cubicBezTo>
                      <a:pt x="1081" y="2825"/>
                      <a:pt x="1116" y="2618"/>
                      <a:pt x="1178" y="2428"/>
                    </a:cubicBezTo>
                    <a:cubicBezTo>
                      <a:pt x="1230" y="2235"/>
                      <a:pt x="1300" y="2049"/>
                      <a:pt x="1389" y="1871"/>
                    </a:cubicBezTo>
                    <a:cubicBezTo>
                      <a:pt x="1420" y="1776"/>
                      <a:pt x="1483" y="1708"/>
                      <a:pt x="1529" y="1626"/>
                    </a:cubicBezTo>
                    <a:cubicBezTo>
                      <a:pt x="1576" y="1542"/>
                      <a:pt x="1627" y="1464"/>
                      <a:pt x="1692" y="1403"/>
                    </a:cubicBezTo>
                    <a:cubicBezTo>
                      <a:pt x="1808" y="1246"/>
                      <a:pt x="1928" y="1168"/>
                      <a:pt x="2039" y="1064"/>
                    </a:cubicBezTo>
                    <a:cubicBezTo>
                      <a:pt x="2118" y="1013"/>
                      <a:pt x="2237" y="968"/>
                      <a:pt x="2334" y="921"/>
                    </a:cubicBezTo>
                    <a:lnTo>
                      <a:pt x="2410" y="886"/>
                    </a:lnTo>
                    <a:lnTo>
                      <a:pt x="2438" y="874"/>
                    </a:lnTo>
                    <a:lnTo>
                      <a:pt x="2438" y="874"/>
                    </a:lnTo>
                    <a:lnTo>
                      <a:pt x="2440" y="873"/>
                    </a:lnTo>
                    <a:lnTo>
                      <a:pt x="2579" y="840"/>
                    </a:lnTo>
                    <a:cubicBezTo>
                      <a:pt x="2764" y="782"/>
                      <a:pt x="2953" y="773"/>
                      <a:pt x="3146" y="753"/>
                    </a:cubicBezTo>
                    <a:cubicBezTo>
                      <a:pt x="3338" y="762"/>
                      <a:pt x="3536" y="773"/>
                      <a:pt x="3726" y="824"/>
                    </a:cubicBezTo>
                    <a:cubicBezTo>
                      <a:pt x="3919" y="874"/>
                      <a:pt x="4115" y="931"/>
                      <a:pt x="4301" y="1022"/>
                    </a:cubicBezTo>
                    <a:cubicBezTo>
                      <a:pt x="4494" y="1101"/>
                      <a:pt x="4676" y="1213"/>
                      <a:pt x="4855" y="1330"/>
                    </a:cubicBezTo>
                    <a:cubicBezTo>
                      <a:pt x="5037" y="1447"/>
                      <a:pt x="5212" y="1575"/>
                      <a:pt x="5378" y="1715"/>
                    </a:cubicBezTo>
                    <a:cubicBezTo>
                      <a:pt x="5720" y="2001"/>
                      <a:pt x="6038" y="2316"/>
                      <a:pt x="6329" y="2656"/>
                    </a:cubicBezTo>
                    <a:cubicBezTo>
                      <a:pt x="6147" y="2234"/>
                      <a:pt x="5910" y="1838"/>
                      <a:pt x="5624" y="1478"/>
                    </a:cubicBezTo>
                    <a:cubicBezTo>
                      <a:pt x="5335" y="1114"/>
                      <a:pt x="4992" y="782"/>
                      <a:pt x="4583" y="518"/>
                    </a:cubicBezTo>
                    <a:cubicBezTo>
                      <a:pt x="4380" y="379"/>
                      <a:pt x="4158" y="266"/>
                      <a:pt x="3924" y="182"/>
                    </a:cubicBezTo>
                    <a:cubicBezTo>
                      <a:pt x="3689" y="91"/>
                      <a:pt x="3439" y="45"/>
                      <a:pt x="3183" y="7"/>
                    </a:cubicBezTo>
                    <a:cubicBezTo>
                      <a:pt x="3083" y="5"/>
                      <a:pt x="2981" y="1"/>
                      <a:pt x="2880" y="1"/>
                    </a:cubicBezTo>
                    <a:close/>
                  </a:path>
                </a:pathLst>
              </a:custGeom>
              <a:solidFill>
                <a:srgbClr val="D6B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4;p40">
                <a:extLst>
                  <a:ext uri="{FF2B5EF4-FFF2-40B4-BE49-F238E27FC236}">
                    <a16:creationId xmlns:a16="http://schemas.microsoft.com/office/drawing/2014/main" id="{83574978-E974-8ED6-B4C6-4A64BC0452DE}"/>
                  </a:ext>
                </a:extLst>
              </p:cNvPr>
              <p:cNvSpPr/>
              <p:nvPr/>
            </p:nvSpPr>
            <p:spPr>
              <a:xfrm>
                <a:off x="7187850" y="129063"/>
                <a:ext cx="983850" cy="619825"/>
              </a:xfrm>
              <a:custGeom>
                <a:avLst/>
                <a:gdLst/>
                <a:ahLst/>
                <a:cxnLst/>
                <a:rect l="l" t="t" r="r" b="b"/>
                <a:pathLst>
                  <a:path w="39354" h="24793" extrusionOk="0">
                    <a:moveTo>
                      <a:pt x="4493" y="1"/>
                    </a:moveTo>
                    <a:cubicBezTo>
                      <a:pt x="4145" y="1"/>
                      <a:pt x="3930" y="808"/>
                      <a:pt x="4077" y="3249"/>
                    </a:cubicBezTo>
                    <a:cubicBezTo>
                      <a:pt x="4077" y="3249"/>
                      <a:pt x="2962" y="325"/>
                      <a:pt x="2415" y="325"/>
                    </a:cubicBezTo>
                    <a:cubicBezTo>
                      <a:pt x="2117" y="325"/>
                      <a:pt x="1988" y="1198"/>
                      <a:pt x="2303" y="3898"/>
                    </a:cubicBezTo>
                    <a:cubicBezTo>
                      <a:pt x="2303" y="3898"/>
                      <a:pt x="912" y="2212"/>
                      <a:pt x="361" y="2212"/>
                    </a:cubicBezTo>
                    <a:cubicBezTo>
                      <a:pt x="3" y="2212"/>
                      <a:pt x="1" y="2927"/>
                      <a:pt x="970" y="5286"/>
                    </a:cubicBezTo>
                    <a:cubicBezTo>
                      <a:pt x="6970" y="19877"/>
                      <a:pt x="18551" y="24793"/>
                      <a:pt x="29918" y="24793"/>
                    </a:cubicBezTo>
                    <a:cubicBezTo>
                      <a:pt x="33124" y="24793"/>
                      <a:pt x="36312" y="24402"/>
                      <a:pt x="39353" y="23727"/>
                    </a:cubicBezTo>
                    <a:cubicBezTo>
                      <a:pt x="38703" y="19397"/>
                      <a:pt x="38430" y="15006"/>
                      <a:pt x="37679" y="10697"/>
                    </a:cubicBezTo>
                    <a:cubicBezTo>
                      <a:pt x="35032" y="11464"/>
                      <a:pt x="31515" y="12232"/>
                      <a:pt x="27962" y="12263"/>
                    </a:cubicBezTo>
                    <a:cubicBezTo>
                      <a:pt x="27807" y="12265"/>
                      <a:pt x="27636" y="12266"/>
                      <a:pt x="27451" y="12266"/>
                    </a:cubicBezTo>
                    <a:cubicBezTo>
                      <a:pt x="23271" y="12266"/>
                      <a:pt x="11673" y="11758"/>
                      <a:pt x="8631" y="3301"/>
                    </a:cubicBezTo>
                    <a:cubicBezTo>
                      <a:pt x="7828" y="1067"/>
                      <a:pt x="7307" y="303"/>
                      <a:pt x="6969" y="303"/>
                    </a:cubicBezTo>
                    <a:cubicBezTo>
                      <a:pt x="6462" y="303"/>
                      <a:pt x="6370" y="2024"/>
                      <a:pt x="6361" y="3078"/>
                    </a:cubicBezTo>
                    <a:cubicBezTo>
                      <a:pt x="6361" y="3078"/>
                      <a:pt x="5173" y="1"/>
                      <a:pt x="4493"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25;p40">
                <a:extLst>
                  <a:ext uri="{FF2B5EF4-FFF2-40B4-BE49-F238E27FC236}">
                    <a16:creationId xmlns:a16="http://schemas.microsoft.com/office/drawing/2014/main" id="{E492D4B5-147E-8C6E-6C62-B41F3E70AE54}"/>
                  </a:ext>
                </a:extLst>
              </p:cNvPr>
              <p:cNvSpPr/>
              <p:nvPr/>
            </p:nvSpPr>
            <p:spPr>
              <a:xfrm>
                <a:off x="7348875" y="201088"/>
                <a:ext cx="129725" cy="81675"/>
              </a:xfrm>
              <a:custGeom>
                <a:avLst/>
                <a:gdLst/>
                <a:ahLst/>
                <a:cxnLst/>
                <a:rect l="l" t="t" r="r" b="b"/>
                <a:pathLst>
                  <a:path w="5189" h="3267" extrusionOk="0">
                    <a:moveTo>
                      <a:pt x="4267" y="0"/>
                    </a:moveTo>
                    <a:cubicBezTo>
                      <a:pt x="3943" y="0"/>
                      <a:pt x="3287" y="333"/>
                      <a:pt x="2108" y="1232"/>
                    </a:cubicBezTo>
                    <a:cubicBezTo>
                      <a:pt x="1" y="2837"/>
                      <a:pt x="134" y="3267"/>
                      <a:pt x="882" y="3267"/>
                    </a:cubicBezTo>
                    <a:cubicBezTo>
                      <a:pt x="1745" y="3267"/>
                      <a:pt x="3427" y="2694"/>
                      <a:pt x="3427" y="2694"/>
                    </a:cubicBezTo>
                    <a:cubicBezTo>
                      <a:pt x="3427" y="2694"/>
                      <a:pt x="5189" y="0"/>
                      <a:pt x="4267"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26;p40">
                <a:extLst>
                  <a:ext uri="{FF2B5EF4-FFF2-40B4-BE49-F238E27FC236}">
                    <a16:creationId xmlns:a16="http://schemas.microsoft.com/office/drawing/2014/main" id="{565AF457-E54C-371E-B8FC-A3B5EB9A474A}"/>
                  </a:ext>
                </a:extLst>
              </p:cNvPr>
              <p:cNvSpPr/>
              <p:nvPr/>
            </p:nvSpPr>
            <p:spPr>
              <a:xfrm>
                <a:off x="7965900" y="326938"/>
                <a:ext cx="1239575" cy="1135575"/>
              </a:xfrm>
              <a:custGeom>
                <a:avLst/>
                <a:gdLst/>
                <a:ahLst/>
                <a:cxnLst/>
                <a:rect l="l" t="t" r="r" b="b"/>
                <a:pathLst>
                  <a:path w="49583" h="45423" extrusionOk="0">
                    <a:moveTo>
                      <a:pt x="35629" y="0"/>
                    </a:moveTo>
                    <a:cubicBezTo>
                      <a:pt x="35118" y="0"/>
                      <a:pt x="34603" y="22"/>
                      <a:pt x="34086" y="67"/>
                    </a:cubicBezTo>
                    <a:cubicBezTo>
                      <a:pt x="33738" y="97"/>
                      <a:pt x="33297" y="151"/>
                      <a:pt x="32822" y="219"/>
                    </a:cubicBezTo>
                    <a:cubicBezTo>
                      <a:pt x="32722" y="1051"/>
                      <a:pt x="32485" y="1863"/>
                      <a:pt x="32121" y="2619"/>
                    </a:cubicBezTo>
                    <a:cubicBezTo>
                      <a:pt x="30643" y="5705"/>
                      <a:pt x="27393" y="7950"/>
                      <a:pt x="23933" y="7962"/>
                    </a:cubicBezTo>
                    <a:cubicBezTo>
                      <a:pt x="23922" y="7962"/>
                      <a:pt x="23911" y="7962"/>
                      <a:pt x="23900" y="7962"/>
                    </a:cubicBezTo>
                    <a:cubicBezTo>
                      <a:pt x="20459" y="7962"/>
                      <a:pt x="17839" y="6133"/>
                      <a:pt x="16278" y="3153"/>
                    </a:cubicBezTo>
                    <a:cubicBezTo>
                      <a:pt x="16058" y="2731"/>
                      <a:pt x="15884" y="2288"/>
                      <a:pt x="15756" y="1830"/>
                    </a:cubicBezTo>
                    <a:cubicBezTo>
                      <a:pt x="7643" y="2314"/>
                      <a:pt x="234" y="2717"/>
                      <a:pt x="234" y="2717"/>
                    </a:cubicBezTo>
                    <a:cubicBezTo>
                      <a:pt x="234" y="2717"/>
                      <a:pt x="0" y="13301"/>
                      <a:pt x="2586" y="18004"/>
                    </a:cubicBezTo>
                    <a:lnTo>
                      <a:pt x="6775" y="17462"/>
                    </a:lnTo>
                    <a:lnTo>
                      <a:pt x="6775" y="17462"/>
                    </a:lnTo>
                    <a:cubicBezTo>
                      <a:pt x="6775" y="17462"/>
                      <a:pt x="5173" y="31408"/>
                      <a:pt x="4232" y="41049"/>
                    </a:cubicBezTo>
                    <a:cubicBezTo>
                      <a:pt x="4232" y="41049"/>
                      <a:pt x="14631" y="45423"/>
                      <a:pt x="26869" y="45423"/>
                    </a:cubicBezTo>
                    <a:cubicBezTo>
                      <a:pt x="33668" y="45423"/>
                      <a:pt x="41036" y="44073"/>
                      <a:pt x="47503" y="39873"/>
                    </a:cubicBezTo>
                    <a:cubicBezTo>
                      <a:pt x="47503" y="39873"/>
                      <a:pt x="42760" y="20697"/>
                      <a:pt x="41505" y="15680"/>
                    </a:cubicBezTo>
                    <a:lnTo>
                      <a:pt x="41505" y="15680"/>
                    </a:lnTo>
                    <a:lnTo>
                      <a:pt x="42635" y="16572"/>
                    </a:lnTo>
                    <a:lnTo>
                      <a:pt x="49582" y="4461"/>
                    </a:lnTo>
                    <a:cubicBezTo>
                      <a:pt x="49582" y="4461"/>
                      <a:pt x="43021" y="0"/>
                      <a:pt x="35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27;p40">
                <a:extLst>
                  <a:ext uri="{FF2B5EF4-FFF2-40B4-BE49-F238E27FC236}">
                    <a16:creationId xmlns:a16="http://schemas.microsoft.com/office/drawing/2014/main" id="{135A6474-D49E-BF68-F91B-4B45027E90C3}"/>
                  </a:ext>
                </a:extLst>
              </p:cNvPr>
              <p:cNvSpPr/>
              <p:nvPr/>
            </p:nvSpPr>
            <p:spPr>
              <a:xfrm>
                <a:off x="8071725" y="735563"/>
                <a:ext cx="1081800" cy="727000"/>
              </a:xfrm>
              <a:custGeom>
                <a:avLst/>
                <a:gdLst/>
                <a:ahLst/>
                <a:cxnLst/>
                <a:rect l="l" t="t" r="r" b="b"/>
                <a:pathLst>
                  <a:path w="43272" h="29080" extrusionOk="0">
                    <a:moveTo>
                      <a:pt x="37440" y="0"/>
                    </a:moveTo>
                    <a:cubicBezTo>
                      <a:pt x="33974" y="5616"/>
                      <a:pt x="27744" y="9153"/>
                      <a:pt x="21139" y="11698"/>
                    </a:cubicBezTo>
                    <a:cubicBezTo>
                      <a:pt x="16221" y="13591"/>
                      <a:pt x="11110" y="14628"/>
                      <a:pt x="5937" y="15550"/>
                    </a:cubicBezTo>
                    <a:cubicBezTo>
                      <a:pt x="4238" y="15853"/>
                      <a:pt x="2541" y="16200"/>
                      <a:pt x="840" y="16532"/>
                    </a:cubicBezTo>
                    <a:cubicBezTo>
                      <a:pt x="541" y="19332"/>
                      <a:pt x="248" y="22167"/>
                      <a:pt x="0" y="24706"/>
                    </a:cubicBezTo>
                    <a:cubicBezTo>
                      <a:pt x="0" y="24706"/>
                      <a:pt x="10399" y="29079"/>
                      <a:pt x="22638" y="29079"/>
                    </a:cubicBezTo>
                    <a:cubicBezTo>
                      <a:pt x="29437" y="29079"/>
                      <a:pt x="36804" y="27729"/>
                      <a:pt x="43272" y="23530"/>
                    </a:cubicBezTo>
                    <a:cubicBezTo>
                      <a:pt x="43272" y="23530"/>
                      <a:pt x="38898" y="5845"/>
                      <a:pt x="37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28;p40">
                <a:extLst>
                  <a:ext uri="{FF2B5EF4-FFF2-40B4-BE49-F238E27FC236}">
                    <a16:creationId xmlns:a16="http://schemas.microsoft.com/office/drawing/2014/main" id="{292E9550-1003-7A95-958A-D7113E7D5342}"/>
                  </a:ext>
                </a:extLst>
              </p:cNvPr>
              <p:cNvSpPr/>
              <p:nvPr/>
            </p:nvSpPr>
            <p:spPr>
              <a:xfrm>
                <a:off x="8010725" y="341388"/>
                <a:ext cx="352050" cy="779475"/>
              </a:xfrm>
              <a:custGeom>
                <a:avLst/>
                <a:gdLst/>
                <a:ahLst/>
                <a:cxnLst/>
                <a:rect l="l" t="t" r="r" b="b"/>
                <a:pathLst>
                  <a:path w="14082" h="31179" extrusionOk="0">
                    <a:moveTo>
                      <a:pt x="9648" y="1"/>
                    </a:moveTo>
                    <a:cubicBezTo>
                      <a:pt x="7761" y="1"/>
                      <a:pt x="5985" y="515"/>
                      <a:pt x="5615" y="1669"/>
                    </a:cubicBezTo>
                    <a:cubicBezTo>
                      <a:pt x="5615" y="1669"/>
                      <a:pt x="1746" y="13033"/>
                      <a:pt x="676" y="20836"/>
                    </a:cubicBezTo>
                    <a:cubicBezTo>
                      <a:pt x="0" y="25774"/>
                      <a:pt x="1030" y="30594"/>
                      <a:pt x="3342" y="31178"/>
                    </a:cubicBezTo>
                    <a:cubicBezTo>
                      <a:pt x="5262" y="21305"/>
                      <a:pt x="13578" y="1873"/>
                      <a:pt x="14082" y="964"/>
                    </a:cubicBezTo>
                    <a:cubicBezTo>
                      <a:pt x="14082" y="964"/>
                      <a:pt x="13494" y="612"/>
                      <a:pt x="11965" y="258"/>
                    </a:cubicBezTo>
                    <a:cubicBezTo>
                      <a:pt x="11235" y="89"/>
                      <a:pt x="10432" y="1"/>
                      <a:pt x="9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29;p40">
                <a:extLst>
                  <a:ext uri="{FF2B5EF4-FFF2-40B4-BE49-F238E27FC236}">
                    <a16:creationId xmlns:a16="http://schemas.microsoft.com/office/drawing/2014/main" id="{B0F18C7C-7EFD-93DC-E811-F1399B6C3A78}"/>
                  </a:ext>
                </a:extLst>
              </p:cNvPr>
              <p:cNvSpPr/>
              <p:nvPr/>
            </p:nvSpPr>
            <p:spPr>
              <a:xfrm>
                <a:off x="8010725" y="574888"/>
                <a:ext cx="224150" cy="545975"/>
              </a:xfrm>
              <a:custGeom>
                <a:avLst/>
                <a:gdLst/>
                <a:ahLst/>
                <a:cxnLst/>
                <a:rect l="l" t="t" r="r" b="b"/>
                <a:pathLst>
                  <a:path w="8966" h="21839" extrusionOk="0">
                    <a:moveTo>
                      <a:pt x="3258" y="0"/>
                    </a:moveTo>
                    <a:cubicBezTo>
                      <a:pt x="2237" y="3628"/>
                      <a:pt x="1165" y="7933"/>
                      <a:pt x="676" y="11496"/>
                    </a:cubicBezTo>
                    <a:cubicBezTo>
                      <a:pt x="0" y="16434"/>
                      <a:pt x="1029" y="21254"/>
                      <a:pt x="3342" y="21838"/>
                    </a:cubicBezTo>
                    <a:cubicBezTo>
                      <a:pt x="4265" y="17093"/>
                      <a:pt x="6665" y="10140"/>
                      <a:pt x="8966" y="4096"/>
                    </a:cubicBezTo>
                    <a:cubicBezTo>
                      <a:pt x="6860" y="3035"/>
                      <a:pt x="4905" y="1662"/>
                      <a:pt x="3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30;p40">
                <a:extLst>
                  <a:ext uri="{FF2B5EF4-FFF2-40B4-BE49-F238E27FC236}">
                    <a16:creationId xmlns:a16="http://schemas.microsoft.com/office/drawing/2014/main" id="{A4D5C05E-614A-755E-DCEC-7515E237B988}"/>
                  </a:ext>
                </a:extLst>
              </p:cNvPr>
              <p:cNvSpPr/>
              <p:nvPr/>
            </p:nvSpPr>
            <p:spPr>
              <a:xfrm>
                <a:off x="8614575" y="294638"/>
                <a:ext cx="581400" cy="909500"/>
              </a:xfrm>
              <a:custGeom>
                <a:avLst/>
                <a:gdLst/>
                <a:ahLst/>
                <a:cxnLst/>
                <a:rect l="l" t="t" r="r" b="b"/>
                <a:pathLst>
                  <a:path w="23256" h="36380" extrusionOk="0">
                    <a:moveTo>
                      <a:pt x="8338" y="1"/>
                    </a:moveTo>
                    <a:cubicBezTo>
                      <a:pt x="7169" y="1"/>
                      <a:pt x="6285" y="226"/>
                      <a:pt x="6252" y="1148"/>
                    </a:cubicBezTo>
                    <a:cubicBezTo>
                      <a:pt x="6252" y="1148"/>
                      <a:pt x="0" y="32131"/>
                      <a:pt x="20555" y="36380"/>
                    </a:cubicBezTo>
                    <a:cubicBezTo>
                      <a:pt x="20555" y="36380"/>
                      <a:pt x="23255" y="30105"/>
                      <a:pt x="19747" y="27061"/>
                    </a:cubicBezTo>
                    <a:cubicBezTo>
                      <a:pt x="14936" y="22888"/>
                      <a:pt x="11186" y="13791"/>
                      <a:pt x="13761" y="1939"/>
                    </a:cubicBezTo>
                    <a:cubicBezTo>
                      <a:pt x="13761" y="1939"/>
                      <a:pt x="13975" y="273"/>
                      <a:pt x="11660" y="203"/>
                    </a:cubicBezTo>
                    <a:cubicBezTo>
                      <a:pt x="10584" y="171"/>
                      <a:pt x="9353" y="1"/>
                      <a:pt x="8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31;p40">
                <a:extLst>
                  <a:ext uri="{FF2B5EF4-FFF2-40B4-BE49-F238E27FC236}">
                    <a16:creationId xmlns:a16="http://schemas.microsoft.com/office/drawing/2014/main" id="{6775B0DB-CAC7-7E4D-503F-491FD721142C}"/>
                  </a:ext>
                </a:extLst>
              </p:cNvPr>
              <p:cNvSpPr/>
              <p:nvPr/>
            </p:nvSpPr>
            <p:spPr>
              <a:xfrm>
                <a:off x="8752725" y="659688"/>
                <a:ext cx="443250" cy="544500"/>
              </a:xfrm>
              <a:custGeom>
                <a:avLst/>
                <a:gdLst/>
                <a:ahLst/>
                <a:cxnLst/>
                <a:rect l="l" t="t" r="r" b="b"/>
                <a:pathLst>
                  <a:path w="17730" h="21780" extrusionOk="0">
                    <a:moveTo>
                      <a:pt x="7830" y="1"/>
                    </a:moveTo>
                    <a:cubicBezTo>
                      <a:pt x="5257" y="538"/>
                      <a:pt x="2649" y="865"/>
                      <a:pt x="1" y="921"/>
                    </a:cubicBezTo>
                    <a:cubicBezTo>
                      <a:pt x="729" y="9641"/>
                      <a:pt x="4065" y="19512"/>
                      <a:pt x="15027" y="21779"/>
                    </a:cubicBezTo>
                    <a:cubicBezTo>
                      <a:pt x="15029" y="21778"/>
                      <a:pt x="17729" y="15503"/>
                      <a:pt x="14221" y="12460"/>
                    </a:cubicBezTo>
                    <a:cubicBezTo>
                      <a:pt x="11318" y="9942"/>
                      <a:pt x="8804" y="5629"/>
                      <a:pt x="7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32;p40">
                <a:extLst>
                  <a:ext uri="{FF2B5EF4-FFF2-40B4-BE49-F238E27FC236}">
                    <a16:creationId xmlns:a16="http://schemas.microsoft.com/office/drawing/2014/main" id="{B666E87C-B089-0B06-7BED-C3EC0D243E39}"/>
                  </a:ext>
                </a:extLst>
              </p:cNvPr>
              <p:cNvSpPr/>
              <p:nvPr/>
            </p:nvSpPr>
            <p:spPr>
              <a:xfrm>
                <a:off x="8824250" y="448813"/>
                <a:ext cx="732150" cy="717875"/>
              </a:xfrm>
              <a:custGeom>
                <a:avLst/>
                <a:gdLst/>
                <a:ahLst/>
                <a:cxnLst/>
                <a:rect l="l" t="t" r="r" b="b"/>
                <a:pathLst>
                  <a:path w="29286" h="28715" extrusionOk="0">
                    <a:moveTo>
                      <a:pt x="15010" y="1"/>
                    </a:moveTo>
                    <a:lnTo>
                      <a:pt x="8836" y="10687"/>
                    </a:lnTo>
                    <a:cubicBezTo>
                      <a:pt x="8836" y="10687"/>
                      <a:pt x="13015" y="14147"/>
                      <a:pt x="13720" y="14932"/>
                    </a:cubicBezTo>
                    <a:cubicBezTo>
                      <a:pt x="14461" y="15756"/>
                      <a:pt x="4322" y="20661"/>
                      <a:pt x="2273" y="22143"/>
                    </a:cubicBezTo>
                    <a:cubicBezTo>
                      <a:pt x="1" y="23789"/>
                      <a:pt x="2039" y="24182"/>
                      <a:pt x="2039" y="24182"/>
                    </a:cubicBezTo>
                    <a:cubicBezTo>
                      <a:pt x="1069" y="25367"/>
                      <a:pt x="1989" y="25552"/>
                      <a:pt x="2659" y="25552"/>
                    </a:cubicBezTo>
                    <a:cubicBezTo>
                      <a:pt x="2963" y="25552"/>
                      <a:pt x="3215" y="25514"/>
                      <a:pt x="3215" y="25514"/>
                    </a:cubicBezTo>
                    <a:lnTo>
                      <a:pt x="3215" y="25514"/>
                    </a:lnTo>
                    <a:cubicBezTo>
                      <a:pt x="2415" y="26925"/>
                      <a:pt x="3111" y="27208"/>
                      <a:pt x="3795" y="27208"/>
                    </a:cubicBezTo>
                    <a:cubicBezTo>
                      <a:pt x="4252" y="27208"/>
                      <a:pt x="4703" y="27082"/>
                      <a:pt x="4704" y="27082"/>
                    </a:cubicBezTo>
                    <a:lnTo>
                      <a:pt x="4704" y="27082"/>
                    </a:lnTo>
                    <a:cubicBezTo>
                      <a:pt x="4703" y="27082"/>
                      <a:pt x="3685" y="27396"/>
                      <a:pt x="5410" y="28494"/>
                    </a:cubicBezTo>
                    <a:cubicBezTo>
                      <a:pt x="5646" y="28643"/>
                      <a:pt x="6031" y="28714"/>
                      <a:pt x="6538" y="28714"/>
                    </a:cubicBezTo>
                    <a:cubicBezTo>
                      <a:pt x="11683" y="28714"/>
                      <a:pt x="29285" y="21385"/>
                      <a:pt x="28142" y="14696"/>
                    </a:cubicBezTo>
                    <a:cubicBezTo>
                      <a:pt x="27046" y="8268"/>
                      <a:pt x="15010" y="1"/>
                      <a:pt x="15010"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33;p40">
                <a:extLst>
                  <a:ext uri="{FF2B5EF4-FFF2-40B4-BE49-F238E27FC236}">
                    <a16:creationId xmlns:a16="http://schemas.microsoft.com/office/drawing/2014/main" id="{BBB4BB54-78AF-616E-A952-4500D7F19526}"/>
                  </a:ext>
                </a:extLst>
              </p:cNvPr>
              <p:cNvSpPr/>
              <p:nvPr/>
            </p:nvSpPr>
            <p:spPr>
              <a:xfrm>
                <a:off x="8900725" y="902063"/>
                <a:ext cx="133275" cy="61150"/>
              </a:xfrm>
              <a:custGeom>
                <a:avLst/>
                <a:gdLst/>
                <a:ahLst/>
                <a:cxnLst/>
                <a:rect l="l" t="t" r="r" b="b"/>
                <a:pathLst>
                  <a:path w="5331" h="2446" extrusionOk="0">
                    <a:moveTo>
                      <a:pt x="1287" y="1"/>
                    </a:moveTo>
                    <a:cubicBezTo>
                      <a:pt x="980" y="1"/>
                      <a:pt x="744" y="96"/>
                      <a:pt x="627" y="329"/>
                    </a:cubicBezTo>
                    <a:cubicBezTo>
                      <a:pt x="0" y="1583"/>
                      <a:pt x="2822" y="2446"/>
                      <a:pt x="2822" y="2446"/>
                    </a:cubicBezTo>
                    <a:lnTo>
                      <a:pt x="5331" y="1819"/>
                    </a:lnTo>
                    <a:cubicBezTo>
                      <a:pt x="5331" y="1819"/>
                      <a:pt x="2630" y="1"/>
                      <a:pt x="1287"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34;p40">
                <a:extLst>
                  <a:ext uri="{FF2B5EF4-FFF2-40B4-BE49-F238E27FC236}">
                    <a16:creationId xmlns:a16="http://schemas.microsoft.com/office/drawing/2014/main" id="{D4A40807-C75B-AED5-6BA3-89CE1420FB5D}"/>
                  </a:ext>
                </a:extLst>
              </p:cNvPr>
              <p:cNvSpPr/>
              <p:nvPr/>
            </p:nvSpPr>
            <p:spPr>
              <a:xfrm>
                <a:off x="8960575" y="-388373"/>
                <a:ext cx="306350" cy="322150"/>
              </a:xfrm>
              <a:custGeom>
                <a:avLst/>
                <a:gdLst/>
                <a:ahLst/>
                <a:cxnLst/>
                <a:rect l="l" t="t" r="r" b="b"/>
                <a:pathLst>
                  <a:path w="12254" h="12886" extrusionOk="0">
                    <a:moveTo>
                      <a:pt x="6328" y="1"/>
                    </a:moveTo>
                    <a:cubicBezTo>
                      <a:pt x="3506" y="1"/>
                      <a:pt x="981" y="2378"/>
                      <a:pt x="511" y="5632"/>
                    </a:cubicBezTo>
                    <a:cubicBezTo>
                      <a:pt x="1" y="9161"/>
                      <a:pt x="2101" y="12386"/>
                      <a:pt x="5204" y="12834"/>
                    </a:cubicBezTo>
                    <a:cubicBezTo>
                      <a:pt x="5441" y="12869"/>
                      <a:pt x="5680" y="12886"/>
                      <a:pt x="5919" y="12886"/>
                    </a:cubicBezTo>
                    <a:cubicBezTo>
                      <a:pt x="7173" y="12886"/>
                      <a:pt x="8415" y="12415"/>
                      <a:pt x="9446" y="11535"/>
                    </a:cubicBezTo>
                    <a:cubicBezTo>
                      <a:pt x="10671" y="10489"/>
                      <a:pt x="11497" y="8949"/>
                      <a:pt x="11743" y="7254"/>
                    </a:cubicBezTo>
                    <a:cubicBezTo>
                      <a:pt x="12253" y="3726"/>
                      <a:pt x="10152" y="501"/>
                      <a:pt x="7050" y="53"/>
                    </a:cubicBezTo>
                    <a:cubicBezTo>
                      <a:pt x="6808" y="18"/>
                      <a:pt x="6567" y="1"/>
                      <a:pt x="6328"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35;p40">
              <a:extLst>
                <a:ext uri="{FF2B5EF4-FFF2-40B4-BE49-F238E27FC236}">
                  <a16:creationId xmlns:a16="http://schemas.microsoft.com/office/drawing/2014/main" id="{89077ADD-C296-EF46-75D5-7708E5BFD826}"/>
                </a:ext>
              </a:extLst>
            </p:cNvPr>
            <p:cNvSpPr/>
            <p:nvPr/>
          </p:nvSpPr>
          <p:spPr>
            <a:xfrm>
              <a:off x="3440877"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6;p40">
              <a:extLst>
                <a:ext uri="{FF2B5EF4-FFF2-40B4-BE49-F238E27FC236}">
                  <a16:creationId xmlns:a16="http://schemas.microsoft.com/office/drawing/2014/main" id="{83049789-7D9D-AF81-02D0-4135A969C88C}"/>
                </a:ext>
              </a:extLst>
            </p:cNvPr>
            <p:cNvSpPr/>
            <p:nvPr/>
          </p:nvSpPr>
          <p:spPr>
            <a:xfrm>
              <a:off x="3779027"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7;p40">
              <a:extLst>
                <a:ext uri="{FF2B5EF4-FFF2-40B4-BE49-F238E27FC236}">
                  <a16:creationId xmlns:a16="http://schemas.microsoft.com/office/drawing/2014/main" id="{73A36B1B-3057-86D3-08C1-23EEAEC1955B}"/>
                </a:ext>
              </a:extLst>
            </p:cNvPr>
            <p:cNvSpPr/>
            <p:nvPr/>
          </p:nvSpPr>
          <p:spPr>
            <a:xfrm rot="-231381">
              <a:off x="3529264" y="2611609"/>
              <a:ext cx="230960" cy="128296"/>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65;p40">
            <a:extLst>
              <a:ext uri="{FF2B5EF4-FFF2-40B4-BE49-F238E27FC236}">
                <a16:creationId xmlns:a16="http://schemas.microsoft.com/office/drawing/2014/main" id="{C48D491C-90CD-1165-1436-EC0E9A62AEDC}"/>
              </a:ext>
            </a:extLst>
          </p:cNvPr>
          <p:cNvGrpSpPr/>
          <p:nvPr/>
        </p:nvGrpSpPr>
        <p:grpSpPr>
          <a:xfrm>
            <a:off x="3004524" y="2369300"/>
            <a:ext cx="1258360" cy="2751293"/>
            <a:chOff x="4724018" y="1905159"/>
            <a:chExt cx="1638324" cy="2751293"/>
          </a:xfrm>
        </p:grpSpPr>
        <p:grpSp>
          <p:nvGrpSpPr>
            <p:cNvPr id="89" name="Google Shape;866;p40">
              <a:extLst>
                <a:ext uri="{FF2B5EF4-FFF2-40B4-BE49-F238E27FC236}">
                  <a16:creationId xmlns:a16="http://schemas.microsoft.com/office/drawing/2014/main" id="{8D3E8053-4D17-2FF6-FA2D-EA92F0DBB50B}"/>
                </a:ext>
              </a:extLst>
            </p:cNvPr>
            <p:cNvGrpSpPr/>
            <p:nvPr/>
          </p:nvGrpSpPr>
          <p:grpSpPr>
            <a:xfrm>
              <a:off x="4724018" y="1905159"/>
              <a:ext cx="1638324" cy="2751293"/>
              <a:chOff x="12153225" y="-1004562"/>
              <a:chExt cx="2247975" cy="3775100"/>
            </a:xfrm>
          </p:grpSpPr>
          <p:sp>
            <p:nvSpPr>
              <p:cNvPr id="93" name="Google Shape;867;p40">
                <a:extLst>
                  <a:ext uri="{FF2B5EF4-FFF2-40B4-BE49-F238E27FC236}">
                    <a16:creationId xmlns:a16="http://schemas.microsoft.com/office/drawing/2014/main" id="{BC6C0743-DF56-AA25-15AB-6312CB29698B}"/>
                  </a:ext>
                </a:extLst>
              </p:cNvPr>
              <p:cNvSpPr/>
              <p:nvPr/>
            </p:nvSpPr>
            <p:spPr>
              <a:xfrm>
                <a:off x="12585525" y="1087063"/>
                <a:ext cx="564125" cy="1566325"/>
              </a:xfrm>
              <a:custGeom>
                <a:avLst/>
                <a:gdLst/>
                <a:ahLst/>
                <a:cxnLst/>
                <a:rect l="l" t="t" r="r" b="b"/>
                <a:pathLst>
                  <a:path w="22565" h="62653" extrusionOk="0">
                    <a:moveTo>
                      <a:pt x="12754" y="0"/>
                    </a:moveTo>
                    <a:cubicBezTo>
                      <a:pt x="6940" y="0"/>
                      <a:pt x="2316" y="2281"/>
                      <a:pt x="1724" y="9234"/>
                    </a:cubicBezTo>
                    <a:cubicBezTo>
                      <a:pt x="0" y="29458"/>
                      <a:pt x="8935" y="61128"/>
                      <a:pt x="8935" y="61128"/>
                    </a:cubicBezTo>
                    <a:lnTo>
                      <a:pt x="18572" y="62653"/>
                    </a:lnTo>
                    <a:cubicBezTo>
                      <a:pt x="17474" y="53716"/>
                      <a:pt x="21009" y="24599"/>
                      <a:pt x="21009" y="24599"/>
                    </a:cubicBezTo>
                    <a:lnTo>
                      <a:pt x="22076" y="24284"/>
                    </a:lnTo>
                    <a:cubicBezTo>
                      <a:pt x="22351" y="16709"/>
                      <a:pt x="22565" y="9124"/>
                      <a:pt x="22508" y="1548"/>
                    </a:cubicBezTo>
                    <a:cubicBezTo>
                      <a:pt x="19203" y="632"/>
                      <a:pt x="15814" y="0"/>
                      <a:pt x="12754"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68;p40">
                <a:extLst>
                  <a:ext uri="{FF2B5EF4-FFF2-40B4-BE49-F238E27FC236}">
                    <a16:creationId xmlns:a16="http://schemas.microsoft.com/office/drawing/2014/main" id="{9860DF2E-1D2B-0019-8621-D6A45B6AD185}"/>
                  </a:ext>
                </a:extLst>
              </p:cNvPr>
              <p:cNvSpPr/>
              <p:nvPr/>
            </p:nvSpPr>
            <p:spPr>
              <a:xfrm>
                <a:off x="12602500" y="1087063"/>
                <a:ext cx="547150" cy="1281800"/>
              </a:xfrm>
              <a:custGeom>
                <a:avLst/>
                <a:gdLst/>
                <a:ahLst/>
                <a:cxnLst/>
                <a:rect l="l" t="t" r="r" b="b"/>
                <a:pathLst>
                  <a:path w="21886" h="51272" extrusionOk="0">
                    <a:moveTo>
                      <a:pt x="12075" y="0"/>
                    </a:moveTo>
                    <a:cubicBezTo>
                      <a:pt x="6261" y="0"/>
                      <a:pt x="1637" y="2281"/>
                      <a:pt x="1045" y="9234"/>
                    </a:cubicBezTo>
                    <a:cubicBezTo>
                      <a:pt x="0" y="21481"/>
                      <a:pt x="2865" y="37924"/>
                      <a:pt x="5288" y="48990"/>
                    </a:cubicBezTo>
                    <a:cubicBezTo>
                      <a:pt x="9493" y="49725"/>
                      <a:pt x="13673" y="50605"/>
                      <a:pt x="17892" y="51271"/>
                    </a:cubicBezTo>
                    <a:cubicBezTo>
                      <a:pt x="18519" y="39514"/>
                      <a:pt x="20330" y="24598"/>
                      <a:pt x="20330" y="24598"/>
                    </a:cubicBezTo>
                    <a:lnTo>
                      <a:pt x="21397" y="24284"/>
                    </a:lnTo>
                    <a:cubicBezTo>
                      <a:pt x="21672" y="16710"/>
                      <a:pt x="21886" y="9124"/>
                      <a:pt x="21829" y="1548"/>
                    </a:cubicBezTo>
                    <a:cubicBezTo>
                      <a:pt x="18524" y="632"/>
                      <a:pt x="15135" y="0"/>
                      <a:pt x="12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69;p40">
                <a:extLst>
                  <a:ext uri="{FF2B5EF4-FFF2-40B4-BE49-F238E27FC236}">
                    <a16:creationId xmlns:a16="http://schemas.microsoft.com/office/drawing/2014/main" id="{15338D92-10F3-1E3D-8665-900CAEB261C4}"/>
                  </a:ext>
                </a:extLst>
              </p:cNvPr>
              <p:cNvSpPr/>
              <p:nvPr/>
            </p:nvSpPr>
            <p:spPr>
              <a:xfrm>
                <a:off x="12600475" y="2645663"/>
                <a:ext cx="460925" cy="124875"/>
              </a:xfrm>
              <a:custGeom>
                <a:avLst/>
                <a:gdLst/>
                <a:ahLst/>
                <a:cxnLst/>
                <a:rect l="l" t="t" r="r" b="b"/>
                <a:pathLst>
                  <a:path w="18437" h="4995" extrusionOk="0">
                    <a:moveTo>
                      <a:pt x="7752" y="1"/>
                    </a:moveTo>
                    <a:cubicBezTo>
                      <a:pt x="7752" y="1"/>
                      <a:pt x="0" y="1360"/>
                      <a:pt x="675" y="3869"/>
                    </a:cubicBezTo>
                    <a:cubicBezTo>
                      <a:pt x="903" y="4714"/>
                      <a:pt x="2969" y="4994"/>
                      <a:pt x="5609" y="4994"/>
                    </a:cubicBezTo>
                    <a:cubicBezTo>
                      <a:pt x="10803" y="4994"/>
                      <a:pt x="18219" y="3909"/>
                      <a:pt x="18219" y="3909"/>
                    </a:cubicBezTo>
                    <a:lnTo>
                      <a:pt x="18437" y="1840"/>
                    </a:lnTo>
                    <a:lnTo>
                      <a:pt x="77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70;p40">
                <a:extLst>
                  <a:ext uri="{FF2B5EF4-FFF2-40B4-BE49-F238E27FC236}">
                    <a16:creationId xmlns:a16="http://schemas.microsoft.com/office/drawing/2014/main" id="{AA971F5C-7DAD-FAC9-5F69-D264FB5C6962}"/>
                  </a:ext>
                </a:extLst>
              </p:cNvPr>
              <p:cNvSpPr/>
              <p:nvPr/>
            </p:nvSpPr>
            <p:spPr>
              <a:xfrm>
                <a:off x="12694650" y="2615263"/>
                <a:ext cx="361275" cy="154500"/>
              </a:xfrm>
              <a:custGeom>
                <a:avLst/>
                <a:gdLst/>
                <a:ahLst/>
                <a:cxnLst/>
                <a:rect l="l" t="t" r="r" b="b"/>
                <a:pathLst>
                  <a:path w="14451" h="6180" extrusionOk="0">
                    <a:moveTo>
                      <a:pt x="4570" y="0"/>
                    </a:moveTo>
                    <a:cubicBezTo>
                      <a:pt x="4570" y="0"/>
                      <a:pt x="1910" y="1582"/>
                      <a:pt x="0" y="2282"/>
                    </a:cubicBezTo>
                    <a:cubicBezTo>
                      <a:pt x="1234" y="3542"/>
                      <a:pt x="2357" y="4836"/>
                      <a:pt x="3369" y="6180"/>
                    </a:cubicBezTo>
                    <a:cubicBezTo>
                      <a:pt x="8375" y="6012"/>
                      <a:pt x="14450" y="5125"/>
                      <a:pt x="14450" y="5125"/>
                    </a:cubicBezTo>
                    <a:lnTo>
                      <a:pt x="14353" y="57"/>
                    </a:lnTo>
                    <a:lnTo>
                      <a:pt x="45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71;p40">
                <a:extLst>
                  <a:ext uri="{FF2B5EF4-FFF2-40B4-BE49-F238E27FC236}">
                    <a16:creationId xmlns:a16="http://schemas.microsoft.com/office/drawing/2014/main" id="{A750BDAD-79B4-1DC3-702F-B8A0014B8E15}"/>
                  </a:ext>
                </a:extLst>
              </p:cNvPr>
              <p:cNvSpPr/>
              <p:nvPr/>
            </p:nvSpPr>
            <p:spPr>
              <a:xfrm>
                <a:off x="12615900" y="2723363"/>
                <a:ext cx="442175" cy="47175"/>
              </a:xfrm>
              <a:custGeom>
                <a:avLst/>
                <a:gdLst/>
                <a:ahLst/>
                <a:cxnLst/>
                <a:rect l="l" t="t" r="r" b="b"/>
                <a:pathLst>
                  <a:path w="17687" h="1887" extrusionOk="0">
                    <a:moveTo>
                      <a:pt x="17687" y="1"/>
                    </a:moveTo>
                    <a:lnTo>
                      <a:pt x="17687" y="1"/>
                    </a:lnTo>
                    <a:cubicBezTo>
                      <a:pt x="14796" y="367"/>
                      <a:pt x="9496" y="957"/>
                      <a:pt x="5403" y="957"/>
                    </a:cubicBezTo>
                    <a:cubicBezTo>
                      <a:pt x="2900" y="957"/>
                      <a:pt x="848" y="736"/>
                      <a:pt x="72" y="109"/>
                    </a:cubicBezTo>
                    <a:cubicBezTo>
                      <a:pt x="5" y="320"/>
                      <a:pt x="0" y="547"/>
                      <a:pt x="58" y="761"/>
                    </a:cubicBezTo>
                    <a:cubicBezTo>
                      <a:pt x="286" y="1606"/>
                      <a:pt x="2352" y="1886"/>
                      <a:pt x="4992" y="1886"/>
                    </a:cubicBezTo>
                    <a:cubicBezTo>
                      <a:pt x="10186" y="1886"/>
                      <a:pt x="17602" y="801"/>
                      <a:pt x="17602" y="801"/>
                    </a:cubicBezTo>
                    <a:lnTo>
                      <a:pt x="176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72;p40">
                <a:extLst>
                  <a:ext uri="{FF2B5EF4-FFF2-40B4-BE49-F238E27FC236}">
                    <a16:creationId xmlns:a16="http://schemas.microsoft.com/office/drawing/2014/main" id="{8D7C34D3-DE26-48A7-CF69-7DE0316CA3A4}"/>
                  </a:ext>
                </a:extLst>
              </p:cNvPr>
              <p:cNvSpPr/>
              <p:nvPr/>
            </p:nvSpPr>
            <p:spPr>
              <a:xfrm>
                <a:off x="12759950" y="2635838"/>
                <a:ext cx="57575" cy="50550"/>
              </a:xfrm>
              <a:custGeom>
                <a:avLst/>
                <a:gdLst/>
                <a:ahLst/>
                <a:cxnLst/>
                <a:rect l="l" t="t" r="r" b="b"/>
                <a:pathLst>
                  <a:path w="2303" h="2022" extrusionOk="0">
                    <a:moveTo>
                      <a:pt x="503" y="0"/>
                    </a:moveTo>
                    <a:cubicBezTo>
                      <a:pt x="238" y="0"/>
                      <a:pt x="0" y="353"/>
                      <a:pt x="239" y="608"/>
                    </a:cubicBezTo>
                    <a:cubicBezTo>
                      <a:pt x="664" y="1060"/>
                      <a:pt x="1142" y="1459"/>
                      <a:pt x="1565" y="1912"/>
                    </a:cubicBezTo>
                    <a:cubicBezTo>
                      <a:pt x="1637" y="1989"/>
                      <a:pt x="1720" y="2021"/>
                      <a:pt x="1800" y="2021"/>
                    </a:cubicBezTo>
                    <a:cubicBezTo>
                      <a:pt x="2064" y="2021"/>
                      <a:pt x="2302" y="1668"/>
                      <a:pt x="2064" y="1414"/>
                    </a:cubicBezTo>
                    <a:cubicBezTo>
                      <a:pt x="1639" y="962"/>
                      <a:pt x="1161" y="563"/>
                      <a:pt x="737" y="109"/>
                    </a:cubicBezTo>
                    <a:cubicBezTo>
                      <a:pt x="665" y="32"/>
                      <a:pt x="583" y="0"/>
                      <a:pt x="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73;p40">
                <a:extLst>
                  <a:ext uri="{FF2B5EF4-FFF2-40B4-BE49-F238E27FC236}">
                    <a16:creationId xmlns:a16="http://schemas.microsoft.com/office/drawing/2014/main" id="{285972CF-DC71-7786-CE33-CB8C974F0365}"/>
                  </a:ext>
                </a:extLst>
              </p:cNvPr>
              <p:cNvSpPr/>
              <p:nvPr/>
            </p:nvSpPr>
            <p:spPr>
              <a:xfrm>
                <a:off x="12724375" y="2644238"/>
                <a:ext cx="57550" cy="50525"/>
              </a:xfrm>
              <a:custGeom>
                <a:avLst/>
                <a:gdLst/>
                <a:ahLst/>
                <a:cxnLst/>
                <a:rect l="l" t="t" r="r" b="b"/>
                <a:pathLst>
                  <a:path w="2302" h="2021" extrusionOk="0">
                    <a:moveTo>
                      <a:pt x="501" y="0"/>
                    </a:moveTo>
                    <a:cubicBezTo>
                      <a:pt x="237" y="0"/>
                      <a:pt x="0" y="353"/>
                      <a:pt x="239" y="607"/>
                    </a:cubicBezTo>
                    <a:cubicBezTo>
                      <a:pt x="663" y="1061"/>
                      <a:pt x="1142" y="1459"/>
                      <a:pt x="1565" y="1912"/>
                    </a:cubicBezTo>
                    <a:cubicBezTo>
                      <a:pt x="1637" y="1989"/>
                      <a:pt x="1720" y="2021"/>
                      <a:pt x="1800" y="2021"/>
                    </a:cubicBezTo>
                    <a:cubicBezTo>
                      <a:pt x="2064" y="2021"/>
                      <a:pt x="2302" y="1667"/>
                      <a:pt x="2063" y="1413"/>
                    </a:cubicBezTo>
                    <a:cubicBezTo>
                      <a:pt x="1639" y="961"/>
                      <a:pt x="1160" y="562"/>
                      <a:pt x="736" y="110"/>
                    </a:cubicBezTo>
                    <a:cubicBezTo>
                      <a:pt x="663" y="33"/>
                      <a:pt x="581"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74;p40">
                <a:extLst>
                  <a:ext uri="{FF2B5EF4-FFF2-40B4-BE49-F238E27FC236}">
                    <a16:creationId xmlns:a16="http://schemas.microsoft.com/office/drawing/2014/main" id="{B3A1D3C8-4205-A866-A747-A1C9A99D7A42}"/>
                  </a:ext>
                </a:extLst>
              </p:cNvPr>
              <p:cNvSpPr/>
              <p:nvPr/>
            </p:nvSpPr>
            <p:spPr>
              <a:xfrm>
                <a:off x="13184600" y="1139888"/>
                <a:ext cx="547800" cy="1509850"/>
              </a:xfrm>
              <a:custGeom>
                <a:avLst/>
                <a:gdLst/>
                <a:ahLst/>
                <a:cxnLst/>
                <a:rect l="l" t="t" r="r" b="b"/>
                <a:pathLst>
                  <a:path w="21912" h="60394" extrusionOk="0">
                    <a:moveTo>
                      <a:pt x="470" y="1"/>
                    </a:moveTo>
                    <a:lnTo>
                      <a:pt x="470" y="1"/>
                    </a:lnTo>
                    <a:cubicBezTo>
                      <a:pt x="515" y="7717"/>
                      <a:pt x="285" y="15439"/>
                      <a:pt x="0" y="23151"/>
                    </a:cubicBezTo>
                    <a:cubicBezTo>
                      <a:pt x="1756" y="32318"/>
                      <a:pt x="6066" y="60394"/>
                      <a:pt x="6066" y="60394"/>
                    </a:cubicBezTo>
                    <a:lnTo>
                      <a:pt x="14274" y="59015"/>
                    </a:lnTo>
                    <a:cubicBezTo>
                      <a:pt x="21912" y="27877"/>
                      <a:pt x="15319" y="6197"/>
                      <a:pt x="15319" y="6197"/>
                    </a:cubicBezTo>
                    <a:cubicBezTo>
                      <a:pt x="15319" y="6197"/>
                      <a:pt x="8385" y="2463"/>
                      <a:pt x="470"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75;p40">
                <a:extLst>
                  <a:ext uri="{FF2B5EF4-FFF2-40B4-BE49-F238E27FC236}">
                    <a16:creationId xmlns:a16="http://schemas.microsoft.com/office/drawing/2014/main" id="{652E06A4-64AA-3AD2-E750-FC7B98825870}"/>
                  </a:ext>
                </a:extLst>
              </p:cNvPr>
              <p:cNvSpPr/>
              <p:nvPr/>
            </p:nvSpPr>
            <p:spPr>
              <a:xfrm>
                <a:off x="13184600" y="1139863"/>
                <a:ext cx="518250" cy="1244425"/>
              </a:xfrm>
              <a:custGeom>
                <a:avLst/>
                <a:gdLst/>
                <a:ahLst/>
                <a:cxnLst/>
                <a:rect l="l" t="t" r="r" b="b"/>
                <a:pathLst>
                  <a:path w="20730" h="49777" extrusionOk="0">
                    <a:moveTo>
                      <a:pt x="470" y="1"/>
                    </a:moveTo>
                    <a:lnTo>
                      <a:pt x="470" y="1"/>
                    </a:lnTo>
                    <a:cubicBezTo>
                      <a:pt x="515" y="7716"/>
                      <a:pt x="285" y="15439"/>
                      <a:pt x="0" y="23150"/>
                    </a:cubicBezTo>
                    <a:cubicBezTo>
                      <a:pt x="1048" y="28622"/>
                      <a:pt x="3004" y="40824"/>
                      <a:pt x="4413" y="49776"/>
                    </a:cubicBezTo>
                    <a:cubicBezTo>
                      <a:pt x="8201" y="49399"/>
                      <a:pt x="12861" y="48963"/>
                      <a:pt x="16639" y="48498"/>
                    </a:cubicBezTo>
                    <a:cubicBezTo>
                      <a:pt x="20730" y="23230"/>
                      <a:pt x="15319" y="6198"/>
                      <a:pt x="15319" y="6198"/>
                    </a:cubicBezTo>
                    <a:cubicBezTo>
                      <a:pt x="15319" y="6198"/>
                      <a:pt x="8385" y="2464"/>
                      <a:pt x="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76;p40">
                <a:extLst>
                  <a:ext uri="{FF2B5EF4-FFF2-40B4-BE49-F238E27FC236}">
                    <a16:creationId xmlns:a16="http://schemas.microsoft.com/office/drawing/2014/main" id="{933432D8-9DCB-3D17-8D1B-E50E0451946A}"/>
                  </a:ext>
                </a:extLst>
              </p:cNvPr>
              <p:cNvSpPr/>
              <p:nvPr/>
            </p:nvSpPr>
            <p:spPr>
              <a:xfrm>
                <a:off x="13313950" y="2645663"/>
                <a:ext cx="415350" cy="124875"/>
              </a:xfrm>
              <a:custGeom>
                <a:avLst/>
                <a:gdLst/>
                <a:ahLst/>
                <a:cxnLst/>
                <a:rect l="l" t="t" r="r" b="b"/>
                <a:pathLst>
                  <a:path w="16614" h="4995" extrusionOk="0">
                    <a:moveTo>
                      <a:pt x="9629" y="1"/>
                    </a:moveTo>
                    <a:lnTo>
                      <a:pt x="0" y="1840"/>
                    </a:lnTo>
                    <a:lnTo>
                      <a:pt x="198" y="3909"/>
                    </a:lnTo>
                    <a:cubicBezTo>
                      <a:pt x="198" y="3909"/>
                      <a:pt x="6879" y="4994"/>
                      <a:pt x="11559" y="4994"/>
                    </a:cubicBezTo>
                    <a:cubicBezTo>
                      <a:pt x="13937" y="4994"/>
                      <a:pt x="15799" y="4714"/>
                      <a:pt x="16004" y="3869"/>
                    </a:cubicBezTo>
                    <a:cubicBezTo>
                      <a:pt x="16614" y="1360"/>
                      <a:pt x="9629" y="1"/>
                      <a:pt x="9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77;p40">
                <a:extLst>
                  <a:ext uri="{FF2B5EF4-FFF2-40B4-BE49-F238E27FC236}">
                    <a16:creationId xmlns:a16="http://schemas.microsoft.com/office/drawing/2014/main" id="{1D7488A5-CF20-7ADD-4086-6BC508490BE8}"/>
                  </a:ext>
                </a:extLst>
              </p:cNvPr>
              <p:cNvSpPr/>
              <p:nvPr/>
            </p:nvSpPr>
            <p:spPr>
              <a:xfrm>
                <a:off x="13318900" y="2615263"/>
                <a:ext cx="325525" cy="154500"/>
              </a:xfrm>
              <a:custGeom>
                <a:avLst/>
                <a:gdLst/>
                <a:ahLst/>
                <a:cxnLst/>
                <a:rect l="l" t="t" r="r" b="b"/>
                <a:pathLst>
                  <a:path w="13021" h="6180" extrusionOk="0">
                    <a:moveTo>
                      <a:pt x="8902" y="0"/>
                    </a:moveTo>
                    <a:lnTo>
                      <a:pt x="88" y="57"/>
                    </a:lnTo>
                    <a:lnTo>
                      <a:pt x="0" y="5125"/>
                    </a:lnTo>
                    <a:cubicBezTo>
                      <a:pt x="0" y="5125"/>
                      <a:pt x="5475" y="6012"/>
                      <a:pt x="9986" y="6180"/>
                    </a:cubicBezTo>
                    <a:cubicBezTo>
                      <a:pt x="10898" y="4836"/>
                      <a:pt x="11909" y="3542"/>
                      <a:pt x="13020" y="2282"/>
                    </a:cubicBezTo>
                    <a:cubicBezTo>
                      <a:pt x="11301" y="1582"/>
                      <a:pt x="8902" y="0"/>
                      <a:pt x="8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78;p40">
                <a:extLst>
                  <a:ext uri="{FF2B5EF4-FFF2-40B4-BE49-F238E27FC236}">
                    <a16:creationId xmlns:a16="http://schemas.microsoft.com/office/drawing/2014/main" id="{0E884D12-DA00-2439-3820-BC1E17E330D2}"/>
                  </a:ext>
                </a:extLst>
              </p:cNvPr>
              <p:cNvSpPr/>
              <p:nvPr/>
            </p:nvSpPr>
            <p:spPr>
              <a:xfrm>
                <a:off x="13317025" y="2723363"/>
                <a:ext cx="398400" cy="47175"/>
              </a:xfrm>
              <a:custGeom>
                <a:avLst/>
                <a:gdLst/>
                <a:ahLst/>
                <a:cxnLst/>
                <a:rect l="l" t="t" r="r" b="b"/>
                <a:pathLst>
                  <a:path w="15936" h="1887" extrusionOk="0">
                    <a:moveTo>
                      <a:pt x="0" y="1"/>
                    </a:moveTo>
                    <a:lnTo>
                      <a:pt x="75" y="801"/>
                    </a:lnTo>
                    <a:cubicBezTo>
                      <a:pt x="75" y="801"/>
                      <a:pt x="6756" y="1886"/>
                      <a:pt x="11437" y="1886"/>
                    </a:cubicBezTo>
                    <a:cubicBezTo>
                      <a:pt x="13815" y="1886"/>
                      <a:pt x="15677" y="1606"/>
                      <a:pt x="15882" y="761"/>
                    </a:cubicBezTo>
                    <a:cubicBezTo>
                      <a:pt x="15936" y="547"/>
                      <a:pt x="15931" y="321"/>
                      <a:pt x="15871" y="109"/>
                    </a:cubicBezTo>
                    <a:cubicBezTo>
                      <a:pt x="15172" y="736"/>
                      <a:pt x="13323" y="957"/>
                      <a:pt x="11068" y="957"/>
                    </a:cubicBezTo>
                    <a:cubicBezTo>
                      <a:pt x="7379" y="957"/>
                      <a:pt x="2604" y="36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79;p40">
                <a:extLst>
                  <a:ext uri="{FF2B5EF4-FFF2-40B4-BE49-F238E27FC236}">
                    <a16:creationId xmlns:a16="http://schemas.microsoft.com/office/drawing/2014/main" id="{C91C5DBE-AE24-09E1-3646-FC26B77F2387}"/>
                  </a:ext>
                </a:extLst>
              </p:cNvPr>
              <p:cNvSpPr/>
              <p:nvPr/>
            </p:nvSpPr>
            <p:spPr>
              <a:xfrm>
                <a:off x="13533525" y="2636088"/>
                <a:ext cx="52275" cy="50025"/>
              </a:xfrm>
              <a:custGeom>
                <a:avLst/>
                <a:gdLst/>
                <a:ahLst/>
                <a:cxnLst/>
                <a:rect l="l" t="t" r="r" b="b"/>
                <a:pathLst>
                  <a:path w="2091" h="2001" extrusionOk="0">
                    <a:moveTo>
                      <a:pt x="1626" y="1"/>
                    </a:moveTo>
                    <a:cubicBezTo>
                      <a:pt x="1550" y="1"/>
                      <a:pt x="1473" y="34"/>
                      <a:pt x="1407" y="112"/>
                    </a:cubicBezTo>
                    <a:cubicBezTo>
                      <a:pt x="1025" y="563"/>
                      <a:pt x="593" y="966"/>
                      <a:pt x="212" y="1417"/>
                    </a:cubicBezTo>
                    <a:cubicBezTo>
                      <a:pt x="0" y="1666"/>
                      <a:pt x="223" y="2001"/>
                      <a:pt x="465" y="2001"/>
                    </a:cubicBezTo>
                    <a:cubicBezTo>
                      <a:pt x="540" y="2001"/>
                      <a:pt x="618" y="1968"/>
                      <a:pt x="684" y="1889"/>
                    </a:cubicBezTo>
                    <a:cubicBezTo>
                      <a:pt x="1066" y="1439"/>
                      <a:pt x="1498" y="1035"/>
                      <a:pt x="1879" y="585"/>
                    </a:cubicBezTo>
                    <a:cubicBezTo>
                      <a:pt x="2090" y="336"/>
                      <a:pt x="1868" y="1"/>
                      <a:pt x="1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80;p40">
                <a:extLst>
                  <a:ext uri="{FF2B5EF4-FFF2-40B4-BE49-F238E27FC236}">
                    <a16:creationId xmlns:a16="http://schemas.microsoft.com/office/drawing/2014/main" id="{8D4F6EAC-DF2E-2FA8-01F9-7FA549A9C3D4}"/>
                  </a:ext>
                </a:extLst>
              </p:cNvPr>
              <p:cNvSpPr/>
              <p:nvPr/>
            </p:nvSpPr>
            <p:spPr>
              <a:xfrm>
                <a:off x="13565600" y="2644488"/>
                <a:ext cx="52250" cy="50000"/>
              </a:xfrm>
              <a:custGeom>
                <a:avLst/>
                <a:gdLst/>
                <a:ahLst/>
                <a:cxnLst/>
                <a:rect l="l" t="t" r="r" b="b"/>
                <a:pathLst>
                  <a:path w="2090" h="2000" extrusionOk="0">
                    <a:moveTo>
                      <a:pt x="1626" y="0"/>
                    </a:moveTo>
                    <a:cubicBezTo>
                      <a:pt x="1550" y="0"/>
                      <a:pt x="1473" y="33"/>
                      <a:pt x="1407" y="111"/>
                    </a:cubicBezTo>
                    <a:cubicBezTo>
                      <a:pt x="1025" y="564"/>
                      <a:pt x="592" y="965"/>
                      <a:pt x="210" y="1416"/>
                    </a:cubicBezTo>
                    <a:cubicBezTo>
                      <a:pt x="0" y="1665"/>
                      <a:pt x="222" y="2000"/>
                      <a:pt x="464" y="2000"/>
                    </a:cubicBezTo>
                    <a:cubicBezTo>
                      <a:pt x="539" y="2000"/>
                      <a:pt x="616" y="1967"/>
                      <a:pt x="683" y="1889"/>
                    </a:cubicBezTo>
                    <a:cubicBezTo>
                      <a:pt x="1064" y="1438"/>
                      <a:pt x="1498" y="1035"/>
                      <a:pt x="1879" y="585"/>
                    </a:cubicBezTo>
                    <a:cubicBezTo>
                      <a:pt x="2089" y="335"/>
                      <a:pt x="1867" y="0"/>
                      <a:pt x="1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81;p40">
                <a:extLst>
                  <a:ext uri="{FF2B5EF4-FFF2-40B4-BE49-F238E27FC236}">
                    <a16:creationId xmlns:a16="http://schemas.microsoft.com/office/drawing/2014/main" id="{5E9B7780-01BA-28FD-D0FB-49F30BADB12F}"/>
                  </a:ext>
                </a:extLst>
              </p:cNvPr>
              <p:cNvSpPr/>
              <p:nvPr/>
            </p:nvSpPr>
            <p:spPr>
              <a:xfrm>
                <a:off x="12308750" y="-622962"/>
                <a:ext cx="311550" cy="406750"/>
              </a:xfrm>
              <a:custGeom>
                <a:avLst/>
                <a:gdLst/>
                <a:ahLst/>
                <a:cxnLst/>
                <a:rect l="l" t="t" r="r" b="b"/>
                <a:pathLst>
                  <a:path w="12462" h="16270" extrusionOk="0">
                    <a:moveTo>
                      <a:pt x="6669" y="1"/>
                    </a:moveTo>
                    <a:cubicBezTo>
                      <a:pt x="4103" y="1"/>
                      <a:pt x="1321" y="9990"/>
                      <a:pt x="409" y="13983"/>
                    </a:cubicBezTo>
                    <a:cubicBezTo>
                      <a:pt x="1" y="15771"/>
                      <a:pt x="1820" y="16269"/>
                      <a:pt x="3975" y="16269"/>
                    </a:cubicBezTo>
                    <a:cubicBezTo>
                      <a:pt x="6692" y="16269"/>
                      <a:pt x="9944" y="15477"/>
                      <a:pt x="9944" y="15477"/>
                    </a:cubicBezTo>
                    <a:lnTo>
                      <a:pt x="12461" y="8560"/>
                    </a:lnTo>
                    <a:cubicBezTo>
                      <a:pt x="12461" y="8560"/>
                      <a:pt x="9356" y="262"/>
                      <a:pt x="6765" y="5"/>
                    </a:cubicBezTo>
                    <a:cubicBezTo>
                      <a:pt x="6733" y="2"/>
                      <a:pt x="6701" y="1"/>
                      <a:pt x="66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82;p40">
                <a:extLst>
                  <a:ext uri="{FF2B5EF4-FFF2-40B4-BE49-F238E27FC236}">
                    <a16:creationId xmlns:a16="http://schemas.microsoft.com/office/drawing/2014/main" id="{BED1AE2C-7C87-3C46-D8AD-A3D0C1E88D67}"/>
                  </a:ext>
                </a:extLst>
              </p:cNvPr>
              <p:cNvSpPr/>
              <p:nvPr/>
            </p:nvSpPr>
            <p:spPr>
              <a:xfrm>
                <a:off x="12203575" y="-570537"/>
                <a:ext cx="328500" cy="442325"/>
              </a:xfrm>
              <a:custGeom>
                <a:avLst/>
                <a:gdLst/>
                <a:ahLst/>
                <a:cxnLst/>
                <a:rect l="l" t="t" r="r" b="b"/>
                <a:pathLst>
                  <a:path w="13140" h="17693" extrusionOk="0">
                    <a:moveTo>
                      <a:pt x="5797" y="0"/>
                    </a:moveTo>
                    <a:cubicBezTo>
                      <a:pt x="2859" y="0"/>
                      <a:pt x="803" y="11164"/>
                      <a:pt x="215" y="15569"/>
                    </a:cubicBezTo>
                    <a:cubicBezTo>
                      <a:pt x="1" y="17181"/>
                      <a:pt x="1398" y="17693"/>
                      <a:pt x="3256" y="17693"/>
                    </a:cubicBezTo>
                    <a:cubicBezTo>
                      <a:pt x="6477" y="17693"/>
                      <a:pt x="11084" y="16157"/>
                      <a:pt x="11084" y="16157"/>
                    </a:cubicBezTo>
                    <a:lnTo>
                      <a:pt x="13140" y="8519"/>
                    </a:lnTo>
                    <a:cubicBezTo>
                      <a:pt x="13140" y="8519"/>
                      <a:pt x="8733" y="0"/>
                      <a:pt x="5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83;p40">
                <a:extLst>
                  <a:ext uri="{FF2B5EF4-FFF2-40B4-BE49-F238E27FC236}">
                    <a16:creationId xmlns:a16="http://schemas.microsoft.com/office/drawing/2014/main" id="{1B8485C9-2F3B-B8BB-7F5F-BADC245C2806}"/>
                  </a:ext>
                </a:extLst>
              </p:cNvPr>
              <p:cNvSpPr/>
              <p:nvPr/>
            </p:nvSpPr>
            <p:spPr>
              <a:xfrm>
                <a:off x="13325225" y="-978887"/>
                <a:ext cx="903275" cy="848975"/>
              </a:xfrm>
              <a:custGeom>
                <a:avLst/>
                <a:gdLst/>
                <a:ahLst/>
                <a:cxnLst/>
                <a:rect l="l" t="t" r="r" b="b"/>
                <a:pathLst>
                  <a:path w="36131" h="33959" extrusionOk="0">
                    <a:moveTo>
                      <a:pt x="8373" y="1"/>
                    </a:moveTo>
                    <a:cubicBezTo>
                      <a:pt x="3651" y="1"/>
                      <a:pt x="0" y="1941"/>
                      <a:pt x="0" y="1941"/>
                    </a:cubicBezTo>
                    <a:lnTo>
                      <a:pt x="19681" y="33959"/>
                    </a:lnTo>
                    <a:cubicBezTo>
                      <a:pt x="19681" y="33959"/>
                      <a:pt x="36131" y="20447"/>
                      <a:pt x="19094" y="4291"/>
                    </a:cubicBezTo>
                    <a:cubicBezTo>
                      <a:pt x="15594" y="972"/>
                      <a:pt x="11715" y="1"/>
                      <a:pt x="83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84;p40">
                <a:extLst>
                  <a:ext uri="{FF2B5EF4-FFF2-40B4-BE49-F238E27FC236}">
                    <a16:creationId xmlns:a16="http://schemas.microsoft.com/office/drawing/2014/main" id="{09DEA7B4-5AAB-8E00-1477-347B725FFE71}"/>
                  </a:ext>
                </a:extLst>
              </p:cNvPr>
              <p:cNvSpPr/>
              <p:nvPr/>
            </p:nvSpPr>
            <p:spPr>
              <a:xfrm>
                <a:off x="12181925" y="-188212"/>
                <a:ext cx="930350" cy="687525"/>
              </a:xfrm>
              <a:custGeom>
                <a:avLst/>
                <a:gdLst/>
                <a:ahLst/>
                <a:cxnLst/>
                <a:rect l="l" t="t" r="r" b="b"/>
                <a:pathLst>
                  <a:path w="37214" h="27501" extrusionOk="0">
                    <a:moveTo>
                      <a:pt x="9655" y="1"/>
                    </a:moveTo>
                    <a:cubicBezTo>
                      <a:pt x="8617" y="1"/>
                      <a:pt x="7313" y="486"/>
                      <a:pt x="5929" y="2186"/>
                    </a:cubicBezTo>
                    <a:cubicBezTo>
                      <a:pt x="3845" y="4742"/>
                      <a:pt x="4692" y="7115"/>
                      <a:pt x="5950" y="8479"/>
                    </a:cubicBezTo>
                    <a:lnTo>
                      <a:pt x="5950" y="8479"/>
                    </a:lnTo>
                    <a:cubicBezTo>
                      <a:pt x="5872" y="8474"/>
                      <a:pt x="5792" y="8472"/>
                      <a:pt x="5711" y="8472"/>
                    </a:cubicBezTo>
                    <a:cubicBezTo>
                      <a:pt x="4284" y="8472"/>
                      <a:pt x="2577" y="9271"/>
                      <a:pt x="1522" y="12173"/>
                    </a:cubicBezTo>
                    <a:cubicBezTo>
                      <a:pt x="0" y="16358"/>
                      <a:pt x="3468" y="18511"/>
                      <a:pt x="6699" y="18511"/>
                    </a:cubicBezTo>
                    <a:cubicBezTo>
                      <a:pt x="7310" y="18511"/>
                      <a:pt x="7913" y="18434"/>
                      <a:pt x="8471" y="18279"/>
                    </a:cubicBezTo>
                    <a:lnTo>
                      <a:pt x="8471" y="18279"/>
                    </a:lnTo>
                    <a:cubicBezTo>
                      <a:pt x="6925" y="20856"/>
                      <a:pt x="6580" y="24789"/>
                      <a:pt x="14153" y="26862"/>
                    </a:cubicBezTo>
                    <a:cubicBezTo>
                      <a:pt x="15773" y="27305"/>
                      <a:pt x="17327" y="27501"/>
                      <a:pt x="18809" y="27501"/>
                    </a:cubicBezTo>
                    <a:cubicBezTo>
                      <a:pt x="30098" y="27501"/>
                      <a:pt x="37213" y="16139"/>
                      <a:pt x="37213" y="16139"/>
                    </a:cubicBezTo>
                    <a:lnTo>
                      <a:pt x="22818" y="2039"/>
                    </a:lnTo>
                    <a:lnTo>
                      <a:pt x="11950" y="864"/>
                    </a:lnTo>
                    <a:cubicBezTo>
                      <a:pt x="11950" y="864"/>
                      <a:pt x="11039" y="1"/>
                      <a:pt x="9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85;p40">
                <a:extLst>
                  <a:ext uri="{FF2B5EF4-FFF2-40B4-BE49-F238E27FC236}">
                    <a16:creationId xmlns:a16="http://schemas.microsoft.com/office/drawing/2014/main" id="{5F12DD1E-C334-CAF1-10AA-E5C63BFB506A}"/>
                  </a:ext>
                </a:extLst>
              </p:cNvPr>
              <p:cNvSpPr/>
              <p:nvPr/>
            </p:nvSpPr>
            <p:spPr>
              <a:xfrm>
                <a:off x="13041400" y="-119212"/>
                <a:ext cx="926700" cy="672875"/>
              </a:xfrm>
              <a:custGeom>
                <a:avLst/>
                <a:gdLst/>
                <a:ahLst/>
                <a:cxnLst/>
                <a:rect l="l" t="t" r="r" b="b"/>
                <a:pathLst>
                  <a:path w="37068" h="26915" extrusionOk="0">
                    <a:moveTo>
                      <a:pt x="18714" y="1"/>
                    </a:moveTo>
                    <a:cubicBezTo>
                      <a:pt x="6792" y="1"/>
                      <a:pt x="1" y="12524"/>
                      <a:pt x="1" y="12524"/>
                    </a:cubicBezTo>
                    <a:lnTo>
                      <a:pt x="15247" y="25697"/>
                    </a:lnTo>
                    <a:lnTo>
                      <a:pt x="26169" y="26189"/>
                    </a:lnTo>
                    <a:cubicBezTo>
                      <a:pt x="26169" y="26189"/>
                      <a:pt x="27037" y="26914"/>
                      <a:pt x="28306" y="26914"/>
                    </a:cubicBezTo>
                    <a:cubicBezTo>
                      <a:pt x="29377" y="26914"/>
                      <a:pt x="30734" y="26398"/>
                      <a:pt x="32096" y="24495"/>
                    </a:cubicBezTo>
                    <a:cubicBezTo>
                      <a:pt x="34016" y="21813"/>
                      <a:pt x="33022" y="19496"/>
                      <a:pt x="31680" y="18214"/>
                    </a:cubicBezTo>
                    <a:lnTo>
                      <a:pt x="31680" y="18214"/>
                    </a:lnTo>
                    <a:cubicBezTo>
                      <a:pt x="33155" y="18213"/>
                      <a:pt x="34949" y="17380"/>
                      <a:pt x="35870" y="14250"/>
                    </a:cubicBezTo>
                    <a:cubicBezTo>
                      <a:pt x="37067" y="10180"/>
                      <a:pt x="33860" y="8235"/>
                      <a:pt x="30765" y="8235"/>
                    </a:cubicBezTo>
                    <a:cubicBezTo>
                      <a:pt x="29997" y="8235"/>
                      <a:pt x="29237" y="8355"/>
                      <a:pt x="28552" y="8591"/>
                    </a:cubicBezTo>
                    <a:lnTo>
                      <a:pt x="28552" y="8591"/>
                    </a:lnTo>
                    <a:cubicBezTo>
                      <a:pt x="29934" y="5923"/>
                      <a:pt x="30032" y="1976"/>
                      <a:pt x="22344" y="381"/>
                    </a:cubicBezTo>
                    <a:cubicBezTo>
                      <a:pt x="21086" y="120"/>
                      <a:pt x="19876" y="1"/>
                      <a:pt x="187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86;p40">
                <a:extLst>
                  <a:ext uri="{FF2B5EF4-FFF2-40B4-BE49-F238E27FC236}">
                    <a16:creationId xmlns:a16="http://schemas.microsoft.com/office/drawing/2014/main" id="{06DA312F-7506-98A3-1CFB-378C926FA1B8}"/>
                  </a:ext>
                </a:extLst>
              </p:cNvPr>
              <p:cNvSpPr/>
              <p:nvPr/>
            </p:nvSpPr>
            <p:spPr>
              <a:xfrm>
                <a:off x="12883400" y="185163"/>
                <a:ext cx="486025" cy="366050"/>
              </a:xfrm>
              <a:custGeom>
                <a:avLst/>
                <a:gdLst/>
                <a:ahLst/>
                <a:cxnLst/>
                <a:rect l="l" t="t" r="r" b="b"/>
                <a:pathLst>
                  <a:path w="19441" h="14642" extrusionOk="0">
                    <a:moveTo>
                      <a:pt x="3762" y="1"/>
                    </a:moveTo>
                    <a:lnTo>
                      <a:pt x="3135" y="6273"/>
                    </a:lnTo>
                    <a:lnTo>
                      <a:pt x="471" y="6429"/>
                    </a:lnTo>
                    <a:cubicBezTo>
                      <a:pt x="471" y="6429"/>
                      <a:pt x="1" y="13798"/>
                      <a:pt x="9250" y="14581"/>
                    </a:cubicBezTo>
                    <a:cubicBezTo>
                      <a:pt x="9737" y="14622"/>
                      <a:pt x="10201" y="14642"/>
                      <a:pt x="10643" y="14642"/>
                    </a:cubicBezTo>
                    <a:cubicBezTo>
                      <a:pt x="18596" y="14642"/>
                      <a:pt x="19440" y="8310"/>
                      <a:pt x="19440" y="8310"/>
                    </a:cubicBezTo>
                    <a:lnTo>
                      <a:pt x="16932" y="8310"/>
                    </a:lnTo>
                    <a:lnTo>
                      <a:pt x="17402" y="1255"/>
                    </a:lnTo>
                    <a:lnTo>
                      <a:pt x="3762"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87;p40">
                <a:extLst>
                  <a:ext uri="{FF2B5EF4-FFF2-40B4-BE49-F238E27FC236}">
                    <a16:creationId xmlns:a16="http://schemas.microsoft.com/office/drawing/2014/main" id="{20E56CD2-1BC0-B37B-9285-4D83BED2312A}"/>
                  </a:ext>
                </a:extLst>
              </p:cNvPr>
              <p:cNvSpPr/>
              <p:nvPr/>
            </p:nvSpPr>
            <p:spPr>
              <a:xfrm>
                <a:off x="12442625" y="-384737"/>
                <a:ext cx="306300" cy="322150"/>
              </a:xfrm>
              <a:custGeom>
                <a:avLst/>
                <a:gdLst/>
                <a:ahLst/>
                <a:cxnLst/>
                <a:rect l="l" t="t" r="r" b="b"/>
                <a:pathLst>
                  <a:path w="12252" h="12886" extrusionOk="0">
                    <a:moveTo>
                      <a:pt x="5924" y="1"/>
                    </a:moveTo>
                    <a:cubicBezTo>
                      <a:pt x="5686" y="1"/>
                      <a:pt x="5445" y="18"/>
                      <a:pt x="5203" y="53"/>
                    </a:cubicBezTo>
                    <a:cubicBezTo>
                      <a:pt x="2101" y="501"/>
                      <a:pt x="0" y="3726"/>
                      <a:pt x="510" y="7254"/>
                    </a:cubicBezTo>
                    <a:cubicBezTo>
                      <a:pt x="754" y="8949"/>
                      <a:pt x="1581" y="10489"/>
                      <a:pt x="2808" y="11535"/>
                    </a:cubicBezTo>
                    <a:cubicBezTo>
                      <a:pt x="3838" y="12415"/>
                      <a:pt x="5080" y="12886"/>
                      <a:pt x="6334" y="12886"/>
                    </a:cubicBezTo>
                    <a:cubicBezTo>
                      <a:pt x="6573" y="12886"/>
                      <a:pt x="6812" y="12869"/>
                      <a:pt x="7050" y="12834"/>
                    </a:cubicBezTo>
                    <a:cubicBezTo>
                      <a:pt x="10150" y="12386"/>
                      <a:pt x="12251" y="9161"/>
                      <a:pt x="11743" y="5632"/>
                    </a:cubicBezTo>
                    <a:cubicBezTo>
                      <a:pt x="11272" y="2378"/>
                      <a:pt x="8746" y="1"/>
                      <a:pt x="5924"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88;p40">
                <a:extLst>
                  <a:ext uri="{FF2B5EF4-FFF2-40B4-BE49-F238E27FC236}">
                    <a16:creationId xmlns:a16="http://schemas.microsoft.com/office/drawing/2014/main" id="{BFE964D6-72D4-4D6A-0607-9EEB91E5F529}"/>
                  </a:ext>
                </a:extLst>
              </p:cNvPr>
              <p:cNvSpPr/>
              <p:nvPr/>
            </p:nvSpPr>
            <p:spPr>
              <a:xfrm>
                <a:off x="12535450" y="-806562"/>
                <a:ext cx="1435550" cy="1140425"/>
              </a:xfrm>
              <a:custGeom>
                <a:avLst/>
                <a:gdLst/>
                <a:ahLst/>
                <a:cxnLst/>
                <a:rect l="l" t="t" r="r" b="b"/>
                <a:pathLst>
                  <a:path w="57422" h="45617" extrusionOk="0">
                    <a:moveTo>
                      <a:pt x="29553" y="1"/>
                    </a:moveTo>
                    <a:cubicBezTo>
                      <a:pt x="28798" y="1"/>
                      <a:pt x="28359" y="41"/>
                      <a:pt x="28359" y="41"/>
                    </a:cubicBezTo>
                    <a:cubicBezTo>
                      <a:pt x="27937" y="16"/>
                      <a:pt x="27514" y="3"/>
                      <a:pt x="27091" y="3"/>
                    </a:cubicBezTo>
                    <a:cubicBezTo>
                      <a:pt x="13780" y="3"/>
                      <a:pt x="1" y="12418"/>
                      <a:pt x="6189" y="30537"/>
                    </a:cubicBezTo>
                    <a:cubicBezTo>
                      <a:pt x="9766" y="41011"/>
                      <a:pt x="20177" y="45617"/>
                      <a:pt x="30286" y="45617"/>
                    </a:cubicBezTo>
                    <a:cubicBezTo>
                      <a:pt x="38223" y="45617"/>
                      <a:pt x="45973" y="42778"/>
                      <a:pt x="50084" y="37710"/>
                    </a:cubicBezTo>
                    <a:cubicBezTo>
                      <a:pt x="57421" y="28668"/>
                      <a:pt x="50769" y="19366"/>
                      <a:pt x="50769" y="19366"/>
                    </a:cubicBezTo>
                    <a:cubicBezTo>
                      <a:pt x="48729" y="1336"/>
                      <a:pt x="33900" y="1"/>
                      <a:pt x="29553"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89;p40">
                <a:extLst>
                  <a:ext uri="{FF2B5EF4-FFF2-40B4-BE49-F238E27FC236}">
                    <a16:creationId xmlns:a16="http://schemas.microsoft.com/office/drawing/2014/main" id="{042B0633-3C41-1E76-67FD-187972D0FE11}"/>
                  </a:ext>
                </a:extLst>
              </p:cNvPr>
              <p:cNvSpPr/>
              <p:nvPr/>
            </p:nvSpPr>
            <p:spPr>
              <a:xfrm>
                <a:off x="12458625" y="-1004562"/>
                <a:ext cx="991425" cy="815850"/>
              </a:xfrm>
              <a:custGeom>
                <a:avLst/>
                <a:gdLst/>
                <a:ahLst/>
                <a:cxnLst/>
                <a:rect l="l" t="t" r="r" b="b"/>
                <a:pathLst>
                  <a:path w="39657" h="32634" extrusionOk="0">
                    <a:moveTo>
                      <a:pt x="25579" y="1"/>
                    </a:moveTo>
                    <a:cubicBezTo>
                      <a:pt x="23368" y="1"/>
                      <a:pt x="20870" y="350"/>
                      <a:pt x="18065" y="1205"/>
                    </a:cubicBezTo>
                    <a:cubicBezTo>
                      <a:pt x="2644" y="5905"/>
                      <a:pt x="0" y="20006"/>
                      <a:pt x="1763" y="26028"/>
                    </a:cubicBezTo>
                    <a:cubicBezTo>
                      <a:pt x="1763" y="26028"/>
                      <a:pt x="3577" y="24677"/>
                      <a:pt x="5571" y="24677"/>
                    </a:cubicBezTo>
                    <a:cubicBezTo>
                      <a:pt x="6418" y="24677"/>
                      <a:pt x="7296" y="24921"/>
                      <a:pt x="8083" y="25613"/>
                    </a:cubicBezTo>
                    <a:cubicBezTo>
                      <a:pt x="8083" y="25613"/>
                      <a:pt x="7702" y="32634"/>
                      <a:pt x="10903" y="32634"/>
                    </a:cubicBezTo>
                    <a:cubicBezTo>
                      <a:pt x="11161" y="32634"/>
                      <a:pt x="11443" y="32588"/>
                      <a:pt x="11750" y="32489"/>
                    </a:cubicBezTo>
                    <a:cubicBezTo>
                      <a:pt x="15863" y="31167"/>
                      <a:pt x="14247" y="22355"/>
                      <a:pt x="14247" y="22355"/>
                    </a:cubicBezTo>
                    <a:lnTo>
                      <a:pt x="14247" y="22355"/>
                    </a:lnTo>
                    <a:cubicBezTo>
                      <a:pt x="14247" y="22355"/>
                      <a:pt x="15732" y="22594"/>
                      <a:pt x="17995" y="22594"/>
                    </a:cubicBezTo>
                    <a:cubicBezTo>
                      <a:pt x="24243" y="22594"/>
                      <a:pt x="36422" y="20773"/>
                      <a:pt x="39656" y="7080"/>
                    </a:cubicBezTo>
                    <a:cubicBezTo>
                      <a:pt x="39656" y="7080"/>
                      <a:pt x="35527" y="1"/>
                      <a:pt x="25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90;p40">
                <a:extLst>
                  <a:ext uri="{FF2B5EF4-FFF2-40B4-BE49-F238E27FC236}">
                    <a16:creationId xmlns:a16="http://schemas.microsoft.com/office/drawing/2014/main" id="{3A91A7CE-93FF-60D4-0CD7-405A7E8B1A64}"/>
                  </a:ext>
                </a:extLst>
              </p:cNvPr>
              <p:cNvSpPr/>
              <p:nvPr/>
            </p:nvSpPr>
            <p:spPr>
              <a:xfrm>
                <a:off x="12505025" y="-339162"/>
                <a:ext cx="158275" cy="223675"/>
              </a:xfrm>
              <a:custGeom>
                <a:avLst/>
                <a:gdLst/>
                <a:ahLst/>
                <a:cxnLst/>
                <a:rect l="l" t="t" r="r" b="b"/>
                <a:pathLst>
                  <a:path w="6331" h="8947" extrusionOk="0">
                    <a:moveTo>
                      <a:pt x="3872" y="864"/>
                    </a:moveTo>
                    <a:cubicBezTo>
                      <a:pt x="3872" y="864"/>
                      <a:pt x="3873" y="864"/>
                      <a:pt x="3873" y="864"/>
                    </a:cubicBezTo>
                    <a:lnTo>
                      <a:pt x="3875" y="865"/>
                    </a:lnTo>
                    <a:lnTo>
                      <a:pt x="3875" y="865"/>
                    </a:lnTo>
                    <a:cubicBezTo>
                      <a:pt x="3873" y="864"/>
                      <a:pt x="3872" y="864"/>
                      <a:pt x="3872" y="864"/>
                    </a:cubicBezTo>
                    <a:close/>
                    <a:moveTo>
                      <a:pt x="3459" y="1"/>
                    </a:moveTo>
                    <a:cubicBezTo>
                      <a:pt x="3355" y="1"/>
                      <a:pt x="3251" y="5"/>
                      <a:pt x="3148" y="8"/>
                    </a:cubicBezTo>
                    <a:cubicBezTo>
                      <a:pt x="2892" y="45"/>
                      <a:pt x="2641" y="91"/>
                      <a:pt x="2405" y="183"/>
                    </a:cubicBezTo>
                    <a:cubicBezTo>
                      <a:pt x="2173" y="266"/>
                      <a:pt x="1951" y="378"/>
                      <a:pt x="1748" y="519"/>
                    </a:cubicBezTo>
                    <a:cubicBezTo>
                      <a:pt x="1339" y="782"/>
                      <a:pt x="996" y="1115"/>
                      <a:pt x="707" y="1479"/>
                    </a:cubicBezTo>
                    <a:cubicBezTo>
                      <a:pt x="420" y="1838"/>
                      <a:pt x="183" y="2235"/>
                      <a:pt x="1" y="2657"/>
                    </a:cubicBezTo>
                    <a:cubicBezTo>
                      <a:pt x="290" y="2317"/>
                      <a:pt x="608" y="2001"/>
                      <a:pt x="952" y="1715"/>
                    </a:cubicBezTo>
                    <a:cubicBezTo>
                      <a:pt x="1118" y="1575"/>
                      <a:pt x="1293" y="1446"/>
                      <a:pt x="1475" y="1329"/>
                    </a:cubicBezTo>
                    <a:cubicBezTo>
                      <a:pt x="1654" y="1214"/>
                      <a:pt x="1836" y="1102"/>
                      <a:pt x="2027" y="1021"/>
                    </a:cubicBezTo>
                    <a:cubicBezTo>
                      <a:pt x="2213" y="930"/>
                      <a:pt x="2409" y="875"/>
                      <a:pt x="2603" y="823"/>
                    </a:cubicBezTo>
                    <a:cubicBezTo>
                      <a:pt x="2795" y="771"/>
                      <a:pt x="2992" y="761"/>
                      <a:pt x="3182" y="753"/>
                    </a:cubicBezTo>
                    <a:cubicBezTo>
                      <a:pt x="3376" y="773"/>
                      <a:pt x="3565" y="782"/>
                      <a:pt x="3749" y="839"/>
                    </a:cubicBezTo>
                    <a:lnTo>
                      <a:pt x="3889" y="873"/>
                    </a:lnTo>
                    <a:lnTo>
                      <a:pt x="3892" y="873"/>
                    </a:lnTo>
                    <a:lnTo>
                      <a:pt x="3892" y="873"/>
                    </a:lnTo>
                    <a:lnTo>
                      <a:pt x="3919" y="886"/>
                    </a:lnTo>
                    <a:lnTo>
                      <a:pt x="3996" y="920"/>
                    </a:lnTo>
                    <a:cubicBezTo>
                      <a:pt x="4093" y="968"/>
                      <a:pt x="4211" y="1013"/>
                      <a:pt x="4291" y="1063"/>
                    </a:cubicBezTo>
                    <a:cubicBezTo>
                      <a:pt x="4402" y="1167"/>
                      <a:pt x="4522" y="1245"/>
                      <a:pt x="4637" y="1403"/>
                    </a:cubicBezTo>
                    <a:cubicBezTo>
                      <a:pt x="4702" y="1469"/>
                      <a:pt x="4757" y="1543"/>
                      <a:pt x="4799" y="1625"/>
                    </a:cubicBezTo>
                    <a:cubicBezTo>
                      <a:pt x="4846" y="1709"/>
                      <a:pt x="4908" y="1776"/>
                      <a:pt x="4941" y="1871"/>
                    </a:cubicBezTo>
                    <a:cubicBezTo>
                      <a:pt x="5028" y="2050"/>
                      <a:pt x="5098" y="2235"/>
                      <a:pt x="5152" y="2427"/>
                    </a:cubicBezTo>
                    <a:cubicBezTo>
                      <a:pt x="5214" y="2618"/>
                      <a:pt x="5249" y="2825"/>
                      <a:pt x="5295" y="3027"/>
                    </a:cubicBezTo>
                    <a:cubicBezTo>
                      <a:pt x="5374" y="3437"/>
                      <a:pt x="5410" y="3868"/>
                      <a:pt x="5425" y="4293"/>
                    </a:cubicBezTo>
                    <a:cubicBezTo>
                      <a:pt x="5436" y="4634"/>
                      <a:pt x="5439" y="4988"/>
                      <a:pt x="5422" y="5327"/>
                    </a:cubicBezTo>
                    <a:lnTo>
                      <a:pt x="5422" y="5327"/>
                    </a:lnTo>
                    <a:cubicBezTo>
                      <a:pt x="5312" y="5366"/>
                      <a:pt x="5203" y="5410"/>
                      <a:pt x="5095" y="5459"/>
                    </a:cubicBezTo>
                    <a:cubicBezTo>
                      <a:pt x="4895" y="5551"/>
                      <a:pt x="4700" y="5658"/>
                      <a:pt x="4515" y="5778"/>
                    </a:cubicBezTo>
                    <a:cubicBezTo>
                      <a:pt x="4422" y="5844"/>
                      <a:pt x="4325" y="5901"/>
                      <a:pt x="4240" y="5980"/>
                    </a:cubicBezTo>
                    <a:cubicBezTo>
                      <a:pt x="4153" y="6060"/>
                      <a:pt x="4061" y="6122"/>
                      <a:pt x="3987" y="6223"/>
                    </a:cubicBezTo>
                    <a:cubicBezTo>
                      <a:pt x="3911" y="6318"/>
                      <a:pt x="3830" y="6403"/>
                      <a:pt x="3776" y="6523"/>
                    </a:cubicBezTo>
                    <a:cubicBezTo>
                      <a:pt x="3714" y="6633"/>
                      <a:pt x="3658" y="6743"/>
                      <a:pt x="3639" y="6875"/>
                    </a:cubicBezTo>
                    <a:lnTo>
                      <a:pt x="3599" y="7062"/>
                    </a:lnTo>
                    <a:lnTo>
                      <a:pt x="3609" y="7252"/>
                    </a:lnTo>
                    <a:lnTo>
                      <a:pt x="3628" y="7437"/>
                    </a:lnTo>
                    <a:lnTo>
                      <a:pt x="3691" y="7604"/>
                    </a:lnTo>
                    <a:cubicBezTo>
                      <a:pt x="3737" y="7713"/>
                      <a:pt x="3772" y="7827"/>
                      <a:pt x="3844" y="7910"/>
                    </a:cubicBezTo>
                    <a:lnTo>
                      <a:pt x="4036" y="8178"/>
                    </a:lnTo>
                    <a:cubicBezTo>
                      <a:pt x="4107" y="8259"/>
                      <a:pt x="4191" y="8327"/>
                      <a:pt x="4268" y="8399"/>
                    </a:cubicBezTo>
                    <a:cubicBezTo>
                      <a:pt x="4346" y="8468"/>
                      <a:pt x="4416" y="8546"/>
                      <a:pt x="4502" y="8605"/>
                    </a:cubicBezTo>
                    <a:lnTo>
                      <a:pt x="5015" y="8946"/>
                    </a:lnTo>
                    <a:lnTo>
                      <a:pt x="4622" y="8483"/>
                    </a:lnTo>
                    <a:cubicBezTo>
                      <a:pt x="4502" y="8325"/>
                      <a:pt x="4398" y="8156"/>
                      <a:pt x="4292" y="7997"/>
                    </a:cubicBezTo>
                    <a:lnTo>
                      <a:pt x="4177" y="7741"/>
                    </a:lnTo>
                    <a:cubicBezTo>
                      <a:pt x="4129" y="7661"/>
                      <a:pt x="4127" y="7571"/>
                      <a:pt x="4109" y="7489"/>
                    </a:cubicBezTo>
                    <a:lnTo>
                      <a:pt x="4086" y="7366"/>
                    </a:lnTo>
                    <a:lnTo>
                      <a:pt x="4099" y="7249"/>
                    </a:lnTo>
                    <a:lnTo>
                      <a:pt x="4107" y="7135"/>
                    </a:lnTo>
                    <a:lnTo>
                      <a:pt x="4152" y="7031"/>
                    </a:lnTo>
                    <a:cubicBezTo>
                      <a:pt x="4171" y="6960"/>
                      <a:pt x="4220" y="6899"/>
                      <a:pt x="4269" y="6838"/>
                    </a:cubicBezTo>
                    <a:cubicBezTo>
                      <a:pt x="4305" y="6773"/>
                      <a:pt x="4377" y="6721"/>
                      <a:pt x="4437" y="6668"/>
                    </a:cubicBezTo>
                    <a:cubicBezTo>
                      <a:pt x="4570" y="6555"/>
                      <a:pt x="4715" y="6461"/>
                      <a:pt x="4872" y="6385"/>
                    </a:cubicBezTo>
                    <a:cubicBezTo>
                      <a:pt x="5035" y="6304"/>
                      <a:pt x="5205" y="6234"/>
                      <a:pt x="5380" y="6178"/>
                    </a:cubicBezTo>
                    <a:cubicBezTo>
                      <a:pt x="5555" y="6126"/>
                      <a:pt x="5744" y="6065"/>
                      <a:pt x="5908" y="6034"/>
                    </a:cubicBezTo>
                    <a:lnTo>
                      <a:pt x="6181" y="5979"/>
                    </a:lnTo>
                    <a:lnTo>
                      <a:pt x="6223" y="5685"/>
                    </a:lnTo>
                    <a:cubicBezTo>
                      <a:pt x="6290" y="5206"/>
                      <a:pt x="6331" y="4751"/>
                      <a:pt x="6329" y="4278"/>
                    </a:cubicBezTo>
                    <a:cubicBezTo>
                      <a:pt x="6324" y="3810"/>
                      <a:pt x="6296" y="3337"/>
                      <a:pt x="6215" y="2862"/>
                    </a:cubicBezTo>
                    <a:cubicBezTo>
                      <a:pt x="6172" y="2625"/>
                      <a:pt x="6123" y="2388"/>
                      <a:pt x="6042" y="2153"/>
                    </a:cubicBezTo>
                    <a:cubicBezTo>
                      <a:pt x="5968" y="1913"/>
                      <a:pt x="5873" y="1680"/>
                      <a:pt x="5759" y="1456"/>
                    </a:cubicBezTo>
                    <a:cubicBezTo>
                      <a:pt x="5711" y="1341"/>
                      <a:pt x="5626" y="1234"/>
                      <a:pt x="5558" y="1124"/>
                    </a:cubicBezTo>
                    <a:cubicBezTo>
                      <a:pt x="5490" y="1010"/>
                      <a:pt x="5409" y="904"/>
                      <a:pt x="5315" y="810"/>
                    </a:cubicBezTo>
                    <a:cubicBezTo>
                      <a:pt x="5214" y="714"/>
                      <a:pt x="5140" y="614"/>
                      <a:pt x="5016" y="527"/>
                    </a:cubicBezTo>
                    <a:cubicBezTo>
                      <a:pt x="4892" y="441"/>
                      <a:pt x="4765" y="358"/>
                      <a:pt x="4639" y="282"/>
                    </a:cubicBezTo>
                    <a:cubicBezTo>
                      <a:pt x="4523" y="224"/>
                      <a:pt x="4425" y="196"/>
                      <a:pt x="4318" y="153"/>
                    </a:cubicBezTo>
                    <a:lnTo>
                      <a:pt x="4239" y="123"/>
                    </a:lnTo>
                    <a:lnTo>
                      <a:pt x="4200" y="108"/>
                    </a:lnTo>
                    <a:lnTo>
                      <a:pt x="4146" y="89"/>
                    </a:lnTo>
                    <a:lnTo>
                      <a:pt x="4133" y="87"/>
                    </a:lnTo>
                    <a:lnTo>
                      <a:pt x="4110" y="82"/>
                    </a:lnTo>
                    <a:lnTo>
                      <a:pt x="3918" y="48"/>
                    </a:lnTo>
                    <a:cubicBezTo>
                      <a:pt x="3768" y="10"/>
                      <a:pt x="3613" y="1"/>
                      <a:pt x="3459"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91;p40">
                <a:extLst>
                  <a:ext uri="{FF2B5EF4-FFF2-40B4-BE49-F238E27FC236}">
                    <a16:creationId xmlns:a16="http://schemas.microsoft.com/office/drawing/2014/main" id="{17F943C2-F85F-4F20-9625-A7A58ECBA658}"/>
                  </a:ext>
                </a:extLst>
              </p:cNvPr>
              <p:cNvSpPr/>
              <p:nvPr/>
            </p:nvSpPr>
            <p:spPr>
              <a:xfrm>
                <a:off x="12247700" y="292688"/>
                <a:ext cx="779525" cy="1149925"/>
              </a:xfrm>
              <a:custGeom>
                <a:avLst/>
                <a:gdLst/>
                <a:ahLst/>
                <a:cxnLst/>
                <a:rect l="l" t="t" r="r" b="b"/>
                <a:pathLst>
                  <a:path w="31181" h="45997" extrusionOk="0">
                    <a:moveTo>
                      <a:pt x="23829" y="0"/>
                    </a:moveTo>
                    <a:cubicBezTo>
                      <a:pt x="18209" y="0"/>
                      <a:pt x="5139" y="1442"/>
                      <a:pt x="2840" y="14598"/>
                    </a:cubicBezTo>
                    <a:cubicBezTo>
                      <a:pt x="0" y="30846"/>
                      <a:pt x="2637" y="45996"/>
                      <a:pt x="14050" y="45996"/>
                    </a:cubicBezTo>
                    <a:cubicBezTo>
                      <a:pt x="14472" y="45996"/>
                      <a:pt x="14907" y="45976"/>
                      <a:pt x="15354" y="45933"/>
                    </a:cubicBezTo>
                    <a:cubicBezTo>
                      <a:pt x="27869" y="44750"/>
                      <a:pt x="31181" y="14598"/>
                      <a:pt x="26397" y="114"/>
                    </a:cubicBezTo>
                    <a:cubicBezTo>
                      <a:pt x="26397" y="114"/>
                      <a:pt x="25407" y="0"/>
                      <a:pt x="23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92;p40">
                <a:extLst>
                  <a:ext uri="{FF2B5EF4-FFF2-40B4-BE49-F238E27FC236}">
                    <a16:creationId xmlns:a16="http://schemas.microsoft.com/office/drawing/2014/main" id="{53EA0744-D217-F022-5225-47544E2B54A2}"/>
                  </a:ext>
                </a:extLst>
              </p:cNvPr>
              <p:cNvSpPr/>
              <p:nvPr/>
            </p:nvSpPr>
            <p:spPr>
              <a:xfrm>
                <a:off x="12443950" y="326938"/>
                <a:ext cx="1578925" cy="1616750"/>
              </a:xfrm>
              <a:custGeom>
                <a:avLst/>
                <a:gdLst/>
                <a:ahLst/>
                <a:cxnLst/>
                <a:rect l="l" t="t" r="r" b="b"/>
                <a:pathLst>
                  <a:path w="63157" h="64670" extrusionOk="0">
                    <a:moveTo>
                      <a:pt x="16361" y="0"/>
                    </a:moveTo>
                    <a:cubicBezTo>
                      <a:pt x="8971" y="0"/>
                      <a:pt x="2408" y="4461"/>
                      <a:pt x="2408" y="4461"/>
                    </a:cubicBezTo>
                    <a:lnTo>
                      <a:pt x="9355" y="16572"/>
                    </a:lnTo>
                    <a:lnTo>
                      <a:pt x="10483" y="15682"/>
                    </a:lnTo>
                    <a:lnTo>
                      <a:pt x="10483" y="15682"/>
                    </a:lnTo>
                    <a:cubicBezTo>
                      <a:pt x="9502" y="19605"/>
                      <a:pt x="7145" y="31032"/>
                      <a:pt x="6166" y="35825"/>
                    </a:cubicBezTo>
                    <a:cubicBezTo>
                      <a:pt x="147" y="48787"/>
                      <a:pt x="1" y="60305"/>
                      <a:pt x="1" y="60305"/>
                    </a:cubicBezTo>
                    <a:cubicBezTo>
                      <a:pt x="11625" y="63457"/>
                      <a:pt x="21248" y="64669"/>
                      <a:pt x="29174" y="64669"/>
                    </a:cubicBezTo>
                    <a:cubicBezTo>
                      <a:pt x="55595" y="64669"/>
                      <a:pt x="63156" y="51198"/>
                      <a:pt x="63156" y="51198"/>
                    </a:cubicBezTo>
                    <a:cubicBezTo>
                      <a:pt x="58376" y="41639"/>
                      <a:pt x="50249" y="34639"/>
                      <a:pt x="46830" y="31971"/>
                    </a:cubicBezTo>
                    <a:cubicBezTo>
                      <a:pt x="46026" y="24319"/>
                      <a:pt x="45215" y="17462"/>
                      <a:pt x="45215" y="17462"/>
                    </a:cubicBezTo>
                    <a:cubicBezTo>
                      <a:pt x="45215" y="17462"/>
                      <a:pt x="44347" y="2314"/>
                      <a:pt x="36234" y="1830"/>
                    </a:cubicBezTo>
                    <a:cubicBezTo>
                      <a:pt x="35930" y="1857"/>
                      <a:pt x="34956" y="1815"/>
                      <a:pt x="34860" y="2289"/>
                    </a:cubicBezTo>
                    <a:cubicBezTo>
                      <a:pt x="34188" y="5560"/>
                      <a:pt x="31963" y="7674"/>
                      <a:pt x="28523" y="7674"/>
                    </a:cubicBezTo>
                    <a:cubicBezTo>
                      <a:pt x="28514" y="7674"/>
                      <a:pt x="28504" y="7674"/>
                      <a:pt x="28495" y="7674"/>
                    </a:cubicBezTo>
                    <a:cubicBezTo>
                      <a:pt x="25033" y="7663"/>
                      <a:pt x="21347" y="5705"/>
                      <a:pt x="19869" y="2619"/>
                    </a:cubicBezTo>
                    <a:cubicBezTo>
                      <a:pt x="19505" y="1863"/>
                      <a:pt x="19268" y="1051"/>
                      <a:pt x="19168" y="219"/>
                    </a:cubicBezTo>
                    <a:cubicBezTo>
                      <a:pt x="18694" y="151"/>
                      <a:pt x="18254" y="97"/>
                      <a:pt x="17904" y="67"/>
                    </a:cubicBezTo>
                    <a:cubicBezTo>
                      <a:pt x="17387" y="22"/>
                      <a:pt x="16872" y="0"/>
                      <a:pt x="16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93;p40">
                <a:extLst>
                  <a:ext uri="{FF2B5EF4-FFF2-40B4-BE49-F238E27FC236}">
                    <a16:creationId xmlns:a16="http://schemas.microsoft.com/office/drawing/2014/main" id="{9350C5DD-01FF-6BA9-D5F3-121B335EC6F3}"/>
                  </a:ext>
                </a:extLst>
              </p:cNvPr>
              <p:cNvSpPr/>
              <p:nvPr/>
            </p:nvSpPr>
            <p:spPr>
              <a:xfrm>
                <a:off x="12513675" y="294638"/>
                <a:ext cx="581400" cy="909500"/>
              </a:xfrm>
              <a:custGeom>
                <a:avLst/>
                <a:gdLst/>
                <a:ahLst/>
                <a:cxnLst/>
                <a:rect l="l" t="t" r="r" b="b"/>
                <a:pathLst>
                  <a:path w="23256" h="36380" extrusionOk="0">
                    <a:moveTo>
                      <a:pt x="14918" y="1"/>
                    </a:moveTo>
                    <a:cubicBezTo>
                      <a:pt x="13903" y="1"/>
                      <a:pt x="12673" y="171"/>
                      <a:pt x="11597" y="203"/>
                    </a:cubicBezTo>
                    <a:cubicBezTo>
                      <a:pt x="9281" y="273"/>
                      <a:pt x="9494" y="1939"/>
                      <a:pt x="9494" y="1939"/>
                    </a:cubicBezTo>
                    <a:cubicBezTo>
                      <a:pt x="12069" y="13791"/>
                      <a:pt x="8320" y="22888"/>
                      <a:pt x="3508" y="27061"/>
                    </a:cubicBezTo>
                    <a:cubicBezTo>
                      <a:pt x="0" y="30105"/>
                      <a:pt x="2702" y="36380"/>
                      <a:pt x="2702" y="36380"/>
                    </a:cubicBezTo>
                    <a:cubicBezTo>
                      <a:pt x="23255" y="32131"/>
                      <a:pt x="17003" y="1148"/>
                      <a:pt x="17003" y="1148"/>
                    </a:cubicBezTo>
                    <a:cubicBezTo>
                      <a:pt x="16969" y="226"/>
                      <a:pt x="16086" y="1"/>
                      <a:pt x="14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94;p40">
                <a:extLst>
                  <a:ext uri="{FF2B5EF4-FFF2-40B4-BE49-F238E27FC236}">
                    <a16:creationId xmlns:a16="http://schemas.microsoft.com/office/drawing/2014/main" id="{FDD2BE41-1F26-44D3-7671-33E299D1AF7C}"/>
                  </a:ext>
                </a:extLst>
              </p:cNvPr>
              <p:cNvSpPr/>
              <p:nvPr/>
            </p:nvSpPr>
            <p:spPr>
              <a:xfrm>
                <a:off x="12153225" y="448813"/>
                <a:ext cx="732125" cy="717875"/>
              </a:xfrm>
              <a:custGeom>
                <a:avLst/>
                <a:gdLst/>
                <a:ahLst/>
                <a:cxnLst/>
                <a:rect l="l" t="t" r="r" b="b"/>
                <a:pathLst>
                  <a:path w="29285" h="28715" extrusionOk="0">
                    <a:moveTo>
                      <a:pt x="14277" y="1"/>
                    </a:moveTo>
                    <a:cubicBezTo>
                      <a:pt x="14277" y="1"/>
                      <a:pt x="2241" y="8268"/>
                      <a:pt x="1143" y="14696"/>
                    </a:cubicBezTo>
                    <a:cubicBezTo>
                      <a:pt x="1" y="21385"/>
                      <a:pt x="17603" y="28714"/>
                      <a:pt x="22749" y="28714"/>
                    </a:cubicBezTo>
                    <a:cubicBezTo>
                      <a:pt x="23255" y="28714"/>
                      <a:pt x="23641" y="28643"/>
                      <a:pt x="23876" y="28494"/>
                    </a:cubicBezTo>
                    <a:cubicBezTo>
                      <a:pt x="25600" y="27396"/>
                      <a:pt x="24582" y="27082"/>
                      <a:pt x="24581" y="27082"/>
                    </a:cubicBezTo>
                    <a:lnTo>
                      <a:pt x="24581" y="27082"/>
                    </a:lnTo>
                    <a:cubicBezTo>
                      <a:pt x="24582" y="27082"/>
                      <a:pt x="25033" y="27208"/>
                      <a:pt x="25490" y="27208"/>
                    </a:cubicBezTo>
                    <a:cubicBezTo>
                      <a:pt x="26175" y="27208"/>
                      <a:pt x="26870" y="26925"/>
                      <a:pt x="26071" y="25514"/>
                    </a:cubicBezTo>
                    <a:lnTo>
                      <a:pt x="26071" y="25514"/>
                    </a:lnTo>
                    <a:cubicBezTo>
                      <a:pt x="26071" y="25514"/>
                      <a:pt x="26324" y="25552"/>
                      <a:pt x="26628" y="25552"/>
                    </a:cubicBezTo>
                    <a:cubicBezTo>
                      <a:pt x="27297" y="25552"/>
                      <a:pt x="28217" y="25367"/>
                      <a:pt x="27247" y="24182"/>
                    </a:cubicBezTo>
                    <a:cubicBezTo>
                      <a:pt x="27247" y="24182"/>
                      <a:pt x="29285" y="23789"/>
                      <a:pt x="27012" y="22143"/>
                    </a:cubicBezTo>
                    <a:cubicBezTo>
                      <a:pt x="24964" y="20661"/>
                      <a:pt x="14826" y="15756"/>
                      <a:pt x="15567" y="14932"/>
                    </a:cubicBezTo>
                    <a:cubicBezTo>
                      <a:pt x="16273" y="14147"/>
                      <a:pt x="20451" y="10687"/>
                      <a:pt x="20451" y="10687"/>
                    </a:cubicBezTo>
                    <a:lnTo>
                      <a:pt x="14277"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95;p40">
                <a:extLst>
                  <a:ext uri="{FF2B5EF4-FFF2-40B4-BE49-F238E27FC236}">
                    <a16:creationId xmlns:a16="http://schemas.microsoft.com/office/drawing/2014/main" id="{83DCA985-55B5-CA02-8EA8-2CEF1C386309}"/>
                  </a:ext>
                </a:extLst>
              </p:cNvPr>
              <p:cNvSpPr/>
              <p:nvPr/>
            </p:nvSpPr>
            <p:spPr>
              <a:xfrm>
                <a:off x="12675650" y="902063"/>
                <a:ext cx="133275" cy="61150"/>
              </a:xfrm>
              <a:custGeom>
                <a:avLst/>
                <a:gdLst/>
                <a:ahLst/>
                <a:cxnLst/>
                <a:rect l="l" t="t" r="r" b="b"/>
                <a:pathLst>
                  <a:path w="5331" h="2446" extrusionOk="0">
                    <a:moveTo>
                      <a:pt x="4044" y="1"/>
                    </a:moveTo>
                    <a:cubicBezTo>
                      <a:pt x="2701" y="1"/>
                      <a:pt x="0" y="1819"/>
                      <a:pt x="0" y="1819"/>
                    </a:cubicBezTo>
                    <a:lnTo>
                      <a:pt x="2508" y="2446"/>
                    </a:lnTo>
                    <a:cubicBezTo>
                      <a:pt x="2508" y="2446"/>
                      <a:pt x="5330" y="1583"/>
                      <a:pt x="4703" y="329"/>
                    </a:cubicBezTo>
                    <a:cubicBezTo>
                      <a:pt x="4586" y="96"/>
                      <a:pt x="4350" y="1"/>
                      <a:pt x="4044"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96;p40">
                <a:extLst>
                  <a:ext uri="{FF2B5EF4-FFF2-40B4-BE49-F238E27FC236}">
                    <a16:creationId xmlns:a16="http://schemas.microsoft.com/office/drawing/2014/main" id="{D996422B-1DDB-CC90-F0E9-C6D97F2BCB46}"/>
                  </a:ext>
                </a:extLst>
              </p:cNvPr>
              <p:cNvSpPr/>
              <p:nvPr/>
            </p:nvSpPr>
            <p:spPr>
              <a:xfrm>
                <a:off x="14112700" y="838613"/>
                <a:ext cx="51950" cy="126600"/>
              </a:xfrm>
              <a:custGeom>
                <a:avLst/>
                <a:gdLst/>
                <a:ahLst/>
                <a:cxnLst/>
                <a:rect l="l" t="t" r="r" b="b"/>
                <a:pathLst>
                  <a:path w="2078" h="5064" extrusionOk="0">
                    <a:moveTo>
                      <a:pt x="1307" y="1"/>
                    </a:moveTo>
                    <a:cubicBezTo>
                      <a:pt x="725" y="1"/>
                      <a:pt x="1" y="2494"/>
                      <a:pt x="1" y="2494"/>
                    </a:cubicBezTo>
                    <a:cubicBezTo>
                      <a:pt x="1" y="2494"/>
                      <a:pt x="1028" y="5063"/>
                      <a:pt x="1610" y="5063"/>
                    </a:cubicBezTo>
                    <a:cubicBezTo>
                      <a:pt x="1899" y="5063"/>
                      <a:pt x="2078" y="4432"/>
                      <a:pt x="1969" y="2545"/>
                    </a:cubicBezTo>
                    <a:cubicBezTo>
                      <a:pt x="1858" y="635"/>
                      <a:pt x="1601" y="1"/>
                      <a:pt x="1307"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97;p40">
                <a:extLst>
                  <a:ext uri="{FF2B5EF4-FFF2-40B4-BE49-F238E27FC236}">
                    <a16:creationId xmlns:a16="http://schemas.microsoft.com/office/drawing/2014/main" id="{25ECDAFA-5814-4E0C-B45C-51792E589A83}"/>
                  </a:ext>
                </a:extLst>
              </p:cNvPr>
              <p:cNvSpPr/>
              <p:nvPr/>
            </p:nvSpPr>
            <p:spPr>
              <a:xfrm>
                <a:off x="13544575" y="456513"/>
                <a:ext cx="856625" cy="654875"/>
              </a:xfrm>
              <a:custGeom>
                <a:avLst/>
                <a:gdLst/>
                <a:ahLst/>
                <a:cxnLst/>
                <a:rect l="l" t="t" r="r" b="b"/>
                <a:pathLst>
                  <a:path w="34265" h="26195" extrusionOk="0">
                    <a:moveTo>
                      <a:pt x="733" y="0"/>
                    </a:moveTo>
                    <a:cubicBezTo>
                      <a:pt x="488" y="146"/>
                      <a:pt x="247" y="300"/>
                      <a:pt x="1" y="448"/>
                    </a:cubicBezTo>
                    <a:cubicBezTo>
                      <a:pt x="4483" y="5354"/>
                      <a:pt x="4114" y="14900"/>
                      <a:pt x="3164" y="22042"/>
                    </a:cubicBezTo>
                    <a:cubicBezTo>
                      <a:pt x="7369" y="24613"/>
                      <a:pt x="12276" y="26195"/>
                      <a:pt x="17873" y="26195"/>
                    </a:cubicBezTo>
                    <a:cubicBezTo>
                      <a:pt x="21244" y="26195"/>
                      <a:pt x="24866" y="25621"/>
                      <a:pt x="28735" y="24344"/>
                    </a:cubicBezTo>
                    <a:cubicBezTo>
                      <a:pt x="34265" y="22521"/>
                      <a:pt x="29996" y="22429"/>
                      <a:pt x="29085" y="22429"/>
                    </a:cubicBezTo>
                    <a:cubicBezTo>
                      <a:pt x="28984" y="22429"/>
                      <a:pt x="28924" y="22431"/>
                      <a:pt x="28924" y="22431"/>
                    </a:cubicBezTo>
                    <a:cubicBezTo>
                      <a:pt x="31856" y="20456"/>
                      <a:pt x="31953" y="19922"/>
                      <a:pt x="31202" y="19922"/>
                    </a:cubicBezTo>
                    <a:cubicBezTo>
                      <a:pt x="30318" y="19922"/>
                      <a:pt x="28261" y="20661"/>
                      <a:pt x="28261" y="20661"/>
                    </a:cubicBezTo>
                    <a:cubicBezTo>
                      <a:pt x="30931" y="18635"/>
                      <a:pt x="30830" y="18093"/>
                      <a:pt x="29955" y="18093"/>
                    </a:cubicBezTo>
                    <a:cubicBezTo>
                      <a:pt x="28944" y="18093"/>
                      <a:pt x="26903" y="18816"/>
                      <a:pt x="26903" y="18816"/>
                    </a:cubicBezTo>
                    <a:cubicBezTo>
                      <a:pt x="27861" y="17981"/>
                      <a:pt x="29474" y="16424"/>
                      <a:pt x="28195" y="16424"/>
                    </a:cubicBezTo>
                    <a:cubicBezTo>
                      <a:pt x="27705" y="16424"/>
                      <a:pt x="26792" y="16652"/>
                      <a:pt x="25256" y="17236"/>
                    </a:cubicBezTo>
                    <a:cubicBezTo>
                      <a:pt x="23960" y="17730"/>
                      <a:pt x="22675" y="17945"/>
                      <a:pt x="21419" y="17945"/>
                    </a:cubicBezTo>
                    <a:cubicBezTo>
                      <a:pt x="14171" y="17945"/>
                      <a:pt x="7870" y="10772"/>
                      <a:pt x="5870" y="8397"/>
                    </a:cubicBezTo>
                    <a:cubicBezTo>
                      <a:pt x="3581" y="5679"/>
                      <a:pt x="1875" y="2510"/>
                      <a:pt x="733"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98;p40">
                <a:extLst>
                  <a:ext uri="{FF2B5EF4-FFF2-40B4-BE49-F238E27FC236}">
                    <a16:creationId xmlns:a16="http://schemas.microsoft.com/office/drawing/2014/main" id="{CE2FAD6B-0FA4-F3EE-E41A-655BA198115E}"/>
                  </a:ext>
                </a:extLst>
              </p:cNvPr>
              <p:cNvSpPr/>
              <p:nvPr/>
            </p:nvSpPr>
            <p:spPr>
              <a:xfrm>
                <a:off x="13346850" y="341388"/>
                <a:ext cx="352025" cy="779475"/>
              </a:xfrm>
              <a:custGeom>
                <a:avLst/>
                <a:gdLst/>
                <a:ahLst/>
                <a:cxnLst/>
                <a:rect l="l" t="t" r="r" b="b"/>
                <a:pathLst>
                  <a:path w="14081" h="31179" extrusionOk="0">
                    <a:moveTo>
                      <a:pt x="4434" y="1"/>
                    </a:moveTo>
                    <a:cubicBezTo>
                      <a:pt x="3650" y="1"/>
                      <a:pt x="2847" y="89"/>
                      <a:pt x="2117" y="258"/>
                    </a:cubicBezTo>
                    <a:cubicBezTo>
                      <a:pt x="589" y="612"/>
                      <a:pt x="1" y="964"/>
                      <a:pt x="1" y="964"/>
                    </a:cubicBezTo>
                    <a:cubicBezTo>
                      <a:pt x="503" y="1873"/>
                      <a:pt x="8820" y="21305"/>
                      <a:pt x="10739" y="31178"/>
                    </a:cubicBezTo>
                    <a:cubicBezTo>
                      <a:pt x="13052" y="30594"/>
                      <a:pt x="14081" y="25774"/>
                      <a:pt x="13405" y="20836"/>
                    </a:cubicBezTo>
                    <a:cubicBezTo>
                      <a:pt x="12337" y="13033"/>
                      <a:pt x="8466" y="1669"/>
                      <a:pt x="8466" y="1669"/>
                    </a:cubicBezTo>
                    <a:cubicBezTo>
                      <a:pt x="8097" y="515"/>
                      <a:pt x="6321" y="1"/>
                      <a:pt x="4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899;p40">
              <a:extLst>
                <a:ext uri="{FF2B5EF4-FFF2-40B4-BE49-F238E27FC236}">
                  <a16:creationId xmlns:a16="http://schemas.microsoft.com/office/drawing/2014/main" id="{714F3B72-C488-A270-A97F-AF7DFD3D0089}"/>
                </a:ext>
              </a:extLst>
            </p:cNvPr>
            <p:cNvSpPr/>
            <p:nvPr/>
          </p:nvSpPr>
          <p:spPr>
            <a:xfrm>
              <a:off x="5455402"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00;p40">
              <a:extLst>
                <a:ext uri="{FF2B5EF4-FFF2-40B4-BE49-F238E27FC236}">
                  <a16:creationId xmlns:a16="http://schemas.microsoft.com/office/drawing/2014/main" id="{CE612D1A-1133-C624-28A1-5897E7D0C4E2}"/>
                </a:ext>
              </a:extLst>
            </p:cNvPr>
            <p:cNvSpPr/>
            <p:nvPr/>
          </p:nvSpPr>
          <p:spPr>
            <a:xfrm>
              <a:off x="5793552"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01;p40">
              <a:extLst>
                <a:ext uri="{FF2B5EF4-FFF2-40B4-BE49-F238E27FC236}">
                  <a16:creationId xmlns:a16="http://schemas.microsoft.com/office/drawing/2014/main" id="{95F16956-5F6C-EB87-2003-ED4BDF48AA36}"/>
                </a:ext>
              </a:extLst>
            </p:cNvPr>
            <p:cNvSpPr/>
            <p:nvPr/>
          </p:nvSpPr>
          <p:spPr>
            <a:xfrm rot="-231381">
              <a:off x="5586276" y="2587809"/>
              <a:ext cx="230960" cy="128296"/>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94181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id="{E7D0489F-EBD8-B6FE-B3D2-FDE64CF05665}"/>
              </a:ext>
            </a:extLst>
          </p:cNvPr>
          <p:cNvSpPr txBox="1"/>
          <p:nvPr/>
        </p:nvSpPr>
        <p:spPr>
          <a:xfrm>
            <a:off x="2985911" y="2006495"/>
            <a:ext cx="4572000" cy="1617815"/>
          </a:xfrm>
          <a:prstGeom prst="rect">
            <a:avLst/>
          </a:prstGeom>
          <a:noFill/>
        </p:spPr>
        <p:txBody>
          <a:bodyPr wrap="square">
            <a:spAutoFit/>
          </a:bodyPr>
          <a:lstStyle/>
          <a:p>
            <a:pPr>
              <a:lnSpc>
                <a:spcPct val="130000"/>
              </a:lnSpc>
              <a:spcBef>
                <a:spcPts val="300"/>
              </a:spcBef>
              <a:spcAft>
                <a:spcPts val="300"/>
              </a:spcAft>
            </a:pPr>
            <a:r>
              <a:rPr lang="en-US" sz="4000" b="1" dirty="0">
                <a:effectLst/>
                <a:latin typeface="Times New Roman" panose="02020603050405020304" pitchFamily="18" charset="0"/>
                <a:ea typeface="Calibri" panose="020F0502020204030204" pitchFamily="34" charset="0"/>
              </a:rPr>
              <a:t>B</a:t>
            </a:r>
            <a:r>
              <a:rPr lang="vi-VN"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Khám</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phá</a:t>
            </a:r>
            <a:endParaRPr lang="vi-VN" sz="4000" dirty="0">
              <a:effectLst/>
              <a:latin typeface="Times New Roman" panose="02020603050405020304" pitchFamily="18" charset="0"/>
              <a:ea typeface="Calibri" panose="020F0502020204030204" pitchFamily="34" charset="0"/>
            </a:endParaRPr>
          </a:p>
          <a:p>
            <a:pPr>
              <a:lnSpc>
                <a:spcPct val="130000"/>
              </a:lnSpc>
              <a:spcBef>
                <a:spcPts val="300"/>
              </a:spcBef>
              <a:spcAft>
                <a:spcPts val="300"/>
              </a:spcAft>
            </a:pPr>
            <a:endParaRPr lang="vi-VN" sz="3600" dirty="0">
              <a:effectLst/>
              <a:latin typeface="Times New Roman" panose="02020603050405020304" pitchFamily="18" charset="0"/>
              <a:ea typeface="Calibri" panose="020F0502020204030204" pitchFamily="34" charset="0"/>
            </a:endParaRPr>
          </a:p>
        </p:txBody>
      </p:sp>
      <p:pic>
        <p:nvPicPr>
          <p:cNvPr id="2" name="图片 7">
            <a:extLst>
              <a:ext uri="{FF2B5EF4-FFF2-40B4-BE49-F238E27FC236}">
                <a16:creationId xmlns:a16="http://schemas.microsoft.com/office/drawing/2014/main" id="{16ACDEC7-6A33-0C01-3107-5B8B90414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652" y="817143"/>
            <a:ext cx="3349067" cy="3231808"/>
          </a:xfrm>
          <a:prstGeom prst="rect">
            <a:avLst/>
          </a:prstGeom>
        </p:spPr>
      </p:pic>
    </p:spTree>
    <p:extLst>
      <p:ext uri="{BB962C8B-B14F-4D97-AF65-F5344CB8AC3E}">
        <p14:creationId xmlns:p14="http://schemas.microsoft.com/office/powerpoint/2010/main" val="805690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54A1F-6203-1263-CA39-5593BEEC76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4" name="Picture 3">
            <a:extLst>
              <a:ext uri="{FF2B5EF4-FFF2-40B4-BE49-F238E27FC236}">
                <a16:creationId xmlns:a16="http://schemas.microsoft.com/office/drawing/2014/main" id="{6083DEC9-B9D0-CF3F-89BB-E7E2F8F7A0DB}"/>
              </a:ext>
            </a:extLst>
          </p:cNvPr>
          <p:cNvPicPr>
            <a:picLocks noChangeAspect="1"/>
          </p:cNvPicPr>
          <p:nvPr/>
        </p:nvPicPr>
        <p:blipFill>
          <a:blip r:embed="rId2"/>
          <a:stretch>
            <a:fillRect/>
          </a:stretch>
        </p:blipFill>
        <p:spPr>
          <a:xfrm>
            <a:off x="771879" y="1230489"/>
            <a:ext cx="2626078" cy="28448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66B092B-5A0F-5669-84E1-344E0E83782E}"/>
              </a:ext>
            </a:extLst>
          </p:cNvPr>
          <p:cNvSpPr txBox="1"/>
          <p:nvPr/>
        </p:nvSpPr>
        <p:spPr>
          <a:xfrm>
            <a:off x="3762838" y="1694587"/>
            <a:ext cx="4572000" cy="1754326"/>
          </a:xfrm>
          <a:prstGeom prst="rect">
            <a:avLst/>
          </a:prstGeom>
          <a:noFill/>
          <a:ln>
            <a:solidFill>
              <a:schemeClr val="tx1"/>
            </a:solidFill>
          </a:ln>
        </p:spPr>
        <p:txBody>
          <a:bodyPr wrap="square">
            <a:spAutoFit/>
          </a:bodyPr>
          <a:lstStyle/>
          <a:p>
            <a:r>
              <a:rPr lang="nl-NL" sz="1800" dirty="0">
                <a:effectLst/>
                <a:latin typeface="Times New Roman" panose="02020603050405020304" pitchFamily="18" charset="0"/>
                <a:ea typeface="Calibri" panose="020F0502020204030204" pitchFamily="34" charset="0"/>
              </a:rPr>
              <a:t>GV giới thiệu: </a:t>
            </a:r>
            <a:r>
              <a:rPr lang="nl-NL" sz="1800" dirty="0">
                <a:effectLst/>
                <a:latin typeface="Times New Roman" panose="02020603050405020304" pitchFamily="18" charset="0"/>
                <a:ea typeface="Times New Roman" panose="02020603050405020304" pitchFamily="18" charset="0"/>
              </a:rPr>
              <a:t>Hôm nay các em sẽ luyện đọc câu chuyện </a:t>
            </a:r>
            <a:r>
              <a:rPr lang="nl-NL" sz="1800" i="1" dirty="0">
                <a:effectLst/>
                <a:latin typeface="Times New Roman" panose="02020603050405020304" pitchFamily="18" charset="0"/>
                <a:ea typeface="Times New Roman" panose="02020603050405020304" pitchFamily="18" charset="0"/>
              </a:rPr>
              <a:t>Cây bút thần</a:t>
            </a:r>
            <a:r>
              <a:rPr lang="nl-NL" sz="1800" dirty="0">
                <a:effectLst/>
                <a:latin typeface="Times New Roman" panose="02020603050405020304" pitchFamily="18" charset="0"/>
                <a:ea typeface="Times New Roman" panose="02020603050405020304" pitchFamily="18" charset="0"/>
              </a:rPr>
              <a:t>. Đây là câu chuyện cổ tích của Trung Quốc, có nhiều chi tiết thần kì thú vị. Các em hãy đọc và tìm hiểu nội dung văn bản để hiểu được vì sao câu chuyện này được xếp vào chủ điểm </a:t>
            </a:r>
            <a:r>
              <a:rPr lang="nl-NL" sz="1800" i="1" dirty="0">
                <a:effectLst/>
                <a:latin typeface="Times New Roman" panose="02020603050405020304" pitchFamily="18" charset="0"/>
                <a:ea typeface="Times New Roman" panose="02020603050405020304" pitchFamily="18" charset="0"/>
              </a:rPr>
              <a:t>Cộng đồng gắn bó</a:t>
            </a:r>
            <a:endParaRPr lang="vi-VN" sz="1800" dirty="0"/>
          </a:p>
        </p:txBody>
      </p:sp>
      <p:sp>
        <p:nvSpPr>
          <p:cNvPr id="8" name="TextBox 7">
            <a:extLst>
              <a:ext uri="{FF2B5EF4-FFF2-40B4-BE49-F238E27FC236}">
                <a16:creationId xmlns:a16="http://schemas.microsoft.com/office/drawing/2014/main" id="{3D45F411-A600-957E-3C98-13C0C0448034}"/>
              </a:ext>
            </a:extLst>
          </p:cNvPr>
          <p:cNvSpPr txBox="1"/>
          <p:nvPr/>
        </p:nvSpPr>
        <p:spPr>
          <a:xfrm>
            <a:off x="5186428" y="911796"/>
            <a:ext cx="4572000" cy="400110"/>
          </a:xfrm>
          <a:prstGeom prst="rect">
            <a:avLst/>
          </a:prstGeom>
          <a:noFill/>
        </p:spPr>
        <p:txBody>
          <a:bodyPr wrap="square">
            <a:spAutoFit/>
          </a:bodyPr>
          <a:lstStyle/>
          <a:p>
            <a:r>
              <a:rPr lang="en-GB" sz="2000" b="1" dirty="0">
                <a:effectLst/>
                <a:latin typeface="Times New Roman" panose="02020603050405020304" pitchFamily="18" charset="0"/>
                <a:ea typeface="Times New Roman" panose="02020603050405020304" pitchFamily="18" charset="0"/>
              </a:rPr>
              <a:t>1. </a:t>
            </a:r>
            <a:r>
              <a:rPr lang="en-GB" sz="2000" b="1" dirty="0" err="1">
                <a:effectLst/>
                <a:latin typeface="Times New Roman" panose="02020603050405020304" pitchFamily="18" charset="0"/>
                <a:ea typeface="Times New Roman" panose="02020603050405020304" pitchFamily="18" charset="0"/>
              </a:rPr>
              <a:t>Giới</a:t>
            </a:r>
            <a:r>
              <a:rPr lang="en-GB" sz="2000" b="1" dirty="0">
                <a:effectLst/>
                <a:latin typeface="Times New Roman" panose="02020603050405020304" pitchFamily="18" charset="0"/>
                <a:ea typeface="Times New Roman" panose="02020603050405020304" pitchFamily="18" charset="0"/>
              </a:rPr>
              <a:t> </a:t>
            </a:r>
            <a:r>
              <a:rPr lang="en-GB" sz="2000" b="1" dirty="0" err="1">
                <a:effectLst/>
                <a:latin typeface="Times New Roman" panose="02020603050405020304" pitchFamily="18" charset="0"/>
                <a:ea typeface="Times New Roman" panose="02020603050405020304" pitchFamily="18" charset="0"/>
              </a:rPr>
              <a:t>thiệu</a:t>
            </a:r>
            <a:r>
              <a:rPr lang="en-GB" sz="2000" b="1" dirty="0">
                <a:effectLst/>
                <a:latin typeface="Times New Roman" panose="02020603050405020304" pitchFamily="18" charset="0"/>
                <a:ea typeface="Times New Roman" panose="02020603050405020304" pitchFamily="18" charset="0"/>
              </a:rPr>
              <a:t> </a:t>
            </a:r>
            <a:r>
              <a:rPr lang="en-GB" sz="2000" b="1" dirty="0" err="1">
                <a:effectLst/>
                <a:latin typeface="Times New Roman" panose="02020603050405020304" pitchFamily="18" charset="0"/>
                <a:ea typeface="Times New Roman" panose="02020603050405020304" pitchFamily="18" charset="0"/>
              </a:rPr>
              <a:t>bài</a:t>
            </a:r>
            <a:endParaRPr lang="vi-VN" sz="2000" dirty="0"/>
          </a:p>
        </p:txBody>
      </p:sp>
      <p:pic>
        <p:nvPicPr>
          <p:cNvPr id="9" name="Picture 8">
            <a:extLst>
              <a:ext uri="{FF2B5EF4-FFF2-40B4-BE49-F238E27FC236}">
                <a16:creationId xmlns:a16="http://schemas.microsoft.com/office/drawing/2014/main" id="{65E69ADC-12EC-76C6-D1B6-35A2FB171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035" y="322784"/>
            <a:ext cx="1448393" cy="1371803"/>
          </a:xfrm>
          <a:prstGeom prst="rect">
            <a:avLst/>
          </a:prstGeom>
        </p:spPr>
      </p:pic>
    </p:spTree>
    <p:extLst>
      <p:ext uri="{BB962C8B-B14F-4D97-AF65-F5344CB8AC3E}">
        <p14:creationId xmlns:p14="http://schemas.microsoft.com/office/powerpoint/2010/main" val="3465489593"/>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2000">
                                          <p:cBhvr additive="base">
                                            <p:cTn id="7" dur="1500" fill="hold"/>
                                            <p:tgtEl>
                                              <p:spTgt spid="9"/>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9F557F-193F-7FB8-54AA-D47F83B7DD8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4" name="TextBox 3">
            <a:extLst>
              <a:ext uri="{FF2B5EF4-FFF2-40B4-BE49-F238E27FC236}">
                <a16:creationId xmlns:a16="http://schemas.microsoft.com/office/drawing/2014/main" id="{B8D841CB-BF63-43EB-4C33-8287203ECF77}"/>
              </a:ext>
            </a:extLst>
          </p:cNvPr>
          <p:cNvSpPr txBox="1"/>
          <p:nvPr/>
        </p:nvSpPr>
        <p:spPr>
          <a:xfrm>
            <a:off x="3087510" y="141128"/>
            <a:ext cx="4572000" cy="452496"/>
          </a:xfrm>
          <a:prstGeom prst="rect">
            <a:avLst/>
          </a:prstGeom>
          <a:noFill/>
        </p:spPr>
        <p:txBody>
          <a:bodyPr wrap="square">
            <a:spAutoFit/>
          </a:bodyPr>
          <a:lstStyle/>
          <a:p>
            <a:pPr algn="just">
              <a:lnSpc>
                <a:spcPct val="130000"/>
              </a:lnSpc>
              <a:spcBef>
                <a:spcPts val="300"/>
              </a:spcBef>
              <a:spcAft>
                <a:spcPts val="300"/>
              </a:spcAft>
              <a:tabLst>
                <a:tab pos="1190625" algn="l"/>
              </a:tabLst>
            </a:pPr>
            <a:r>
              <a:rPr lang="en-US" sz="2000" b="1" dirty="0">
                <a:solidFill>
                  <a:srgbClr val="000000"/>
                </a:solidFill>
                <a:effectLst/>
                <a:latin typeface="Times New Roman" panose="02020603050405020304" pitchFamily="18" charset="0"/>
                <a:ea typeface="Times New Roman" panose="02020603050405020304" pitchFamily="18" charset="0"/>
              </a:rPr>
              <a:t>2. HĐ </a:t>
            </a:r>
            <a:r>
              <a:rPr lang="en-US" sz="2000" b="1" dirty="0" err="1">
                <a:solidFill>
                  <a:srgbClr val="000000"/>
                </a:solidFill>
                <a:effectLst/>
                <a:latin typeface="Times New Roman" panose="02020603050405020304" pitchFamily="18" charset="0"/>
                <a:ea typeface="Times New Roman" panose="02020603050405020304" pitchFamily="18" charset="0"/>
              </a:rPr>
              <a:t>hình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thành</a:t>
            </a:r>
            <a:r>
              <a:rPr lang="en-US" sz="2000" b="1" dirty="0">
                <a:solidFill>
                  <a:srgbClr val="000000"/>
                </a:solidFill>
                <a:effectLst/>
                <a:latin typeface="Times New Roman" panose="02020603050405020304" pitchFamily="18" charset="0"/>
                <a:ea typeface="Times New Roman" panose="02020603050405020304" pitchFamily="18" charset="0"/>
              </a:rPr>
              <a:t> KT </a:t>
            </a:r>
            <a:r>
              <a:rPr lang="en-US" sz="2000" b="1" dirty="0" err="1">
                <a:solidFill>
                  <a:srgbClr val="000000"/>
                </a:solidFill>
                <a:effectLst/>
                <a:latin typeface="Times New Roman" panose="02020603050405020304" pitchFamily="18" charset="0"/>
                <a:ea typeface="Times New Roman" panose="02020603050405020304" pitchFamily="18" charset="0"/>
              </a:rPr>
              <a:t>mới</a:t>
            </a:r>
            <a:r>
              <a:rPr lang="en-US" sz="2000" b="1" dirty="0">
                <a:solidFill>
                  <a:srgbClr val="000000"/>
                </a:solidFill>
                <a:effectLst/>
                <a:latin typeface="Times New Roman" panose="02020603050405020304" pitchFamily="18" charset="0"/>
                <a:ea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38B7DFD8-7091-9FB8-D6D7-41FDA5EF3B1C}"/>
              </a:ext>
            </a:extLst>
          </p:cNvPr>
          <p:cNvSpPr txBox="1"/>
          <p:nvPr/>
        </p:nvSpPr>
        <p:spPr>
          <a:xfrm>
            <a:off x="524933" y="1269085"/>
            <a:ext cx="4047067" cy="2605329"/>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GV chia đoạn: Gồm 5 đoạn</a:t>
            </a:r>
            <a:endParaRPr lang="vi-VN" b="1"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1: </a:t>
            </a:r>
            <a:r>
              <a:rPr lang="en-US" sz="1600" dirty="0" err="1">
                <a:effectLst/>
                <a:latin typeface="Times New Roman" panose="02020603050405020304" pitchFamily="18" charset="0"/>
                <a:ea typeface="Calibri" panose="020F0502020204030204" pitchFamily="34" charset="0"/>
              </a:rPr>
              <a:t>Từ</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đầu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2: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nl-NL" sz="1600" dirty="0">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trong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tay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mình</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3: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theo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cuốc</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4: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theo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lò</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sưởi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để</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sưởi</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5: </a:t>
            </a:r>
            <a:r>
              <a:rPr lang="en-US" sz="1600" dirty="0" err="1">
                <a:effectLst/>
                <a:latin typeface="Times New Roman" panose="02020603050405020304" pitchFamily="18" charset="0"/>
                <a:ea typeface="Calibri" panose="020F0502020204030204" pitchFamily="34" charset="0"/>
              </a:rPr>
              <a:t>Còn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lại</a:t>
            </a:r>
            <a:r>
              <a:rPr lang="en-US" sz="1600" dirty="0">
                <a:effectLst/>
                <a:latin typeface="Times New Roman" panose="02020603050405020304" pitchFamily="18" charset="0"/>
                <a:ea typeface="Calibri" panose="020F0502020204030204" pitchFamily="34" charset="0"/>
              </a:rPr>
              <a:t>.</a:t>
            </a:r>
            <a:endParaRPr lang="vi-VN" sz="1600" dirty="0"/>
          </a:p>
        </p:txBody>
      </p:sp>
      <p:pic>
        <p:nvPicPr>
          <p:cNvPr id="1026" name="Picture 2" descr="Cây bút thần">
            <a:extLst>
              <a:ext uri="{FF2B5EF4-FFF2-40B4-BE49-F238E27FC236}">
                <a16:creationId xmlns:a16="http://schemas.microsoft.com/office/drawing/2014/main" id="{EDA8B4E4-E158-522E-99B6-DA1625364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778" y="843577"/>
            <a:ext cx="2398534" cy="1395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ài 32: Cây bút thần trang 140, 141 SGK Tiếng Việt 3 tập 1 Kết nối tri thức  với cuộc sống | Tiếng Việt 3 - Kết nối tri thức">
            <a:extLst>
              <a:ext uri="{FF2B5EF4-FFF2-40B4-BE49-F238E27FC236}">
                <a16:creationId xmlns:a16="http://schemas.microsoft.com/office/drawing/2014/main" id="{C19374D3-677D-D1E4-7E68-717445A8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78" y="2397381"/>
            <a:ext cx="2398534" cy="1395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2016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3051BE-C787-D9F8-18E7-8F9C5C6DFD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4" name="TextBox 3">
            <a:extLst>
              <a:ext uri="{FF2B5EF4-FFF2-40B4-BE49-F238E27FC236}">
                <a16:creationId xmlns:a16="http://schemas.microsoft.com/office/drawing/2014/main" id="{4C18CD60-FBB4-B591-F78B-488BC4761B93}"/>
              </a:ext>
            </a:extLst>
          </p:cNvPr>
          <p:cNvSpPr txBox="1"/>
          <p:nvPr/>
        </p:nvSpPr>
        <p:spPr>
          <a:xfrm>
            <a:off x="5379156" y="814886"/>
            <a:ext cx="4572000" cy="416524"/>
          </a:xfrm>
          <a:prstGeom prst="rect">
            <a:avLst/>
          </a:prstGeom>
          <a:noFill/>
        </p:spPr>
        <p:txBody>
          <a:bodyPr wrap="square">
            <a:spAutoFit/>
          </a:bodyPr>
          <a:lstStyle/>
          <a:p>
            <a:pPr algn="just">
              <a:lnSpc>
                <a:spcPct val="130000"/>
              </a:lnSpc>
              <a:spcBef>
                <a:spcPts val="240"/>
              </a:spcBef>
              <a:spcAft>
                <a:spcPts val="240"/>
              </a:spcAft>
            </a:pPr>
            <a:r>
              <a:rPr lang="vi-VN" sz="1800" b="1" dirty="0">
                <a:effectLst/>
                <a:latin typeface="Times New Roman" panose="02020603050405020304" pitchFamily="18" charset="0"/>
                <a:ea typeface="Times New Roman" panose="02020603050405020304" pitchFamily="18" charset="0"/>
              </a:rPr>
              <a:t>* Đọc đoạn</a:t>
            </a:r>
            <a:endParaRPr lang="vi-VN" sz="16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AFFB24DD-627A-18B3-C2CD-52AB50228E1A}"/>
              </a:ext>
            </a:extLst>
          </p:cNvPr>
          <p:cNvSpPr txBox="1"/>
          <p:nvPr/>
        </p:nvSpPr>
        <p:spPr>
          <a:xfrm>
            <a:off x="3753555" y="1457187"/>
            <a:ext cx="4572000" cy="2454903"/>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GV </a:t>
            </a:r>
            <a:r>
              <a:rPr lang="en-US" sz="1600" dirty="0" err="1">
                <a:effectLst/>
                <a:latin typeface="Times New Roman" panose="02020603050405020304" pitchFamily="18" charset="0"/>
                <a:ea typeface="Calibri" panose="020F0502020204030204" pitchFamily="34" charset="0"/>
              </a:rPr>
              <a:t>gọi</a:t>
            </a:r>
            <a:r>
              <a:rPr lang="en-US" sz="1600" dirty="0">
                <a:effectLst/>
                <a:latin typeface="Times New Roman" panose="02020603050405020304" pitchFamily="18" charset="0"/>
                <a:ea typeface="Calibri" panose="020F0502020204030204" pitchFamily="34" charset="0"/>
              </a:rPr>
              <a:t> HS </a:t>
            </a:r>
            <a:r>
              <a:rPr lang="en-US" sz="1600" dirty="0" err="1">
                <a:effectLst/>
                <a:latin typeface="Times New Roman" panose="02020603050405020304" pitchFamily="18" charset="0"/>
                <a:ea typeface="Calibri" panose="020F0502020204030204" pitchFamily="34" charset="0"/>
              </a:rPr>
              <a:t>đọc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nối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Luyện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đọc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từ</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kiếm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củi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trên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núi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lấp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lánh,lò</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sưởi</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Luyện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đọc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câu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dài</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Một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đêm</a:t>
            </a:r>
            <a:r>
              <a:rPr lang="en-US" sz="1600" i="1" dirty="0">
                <a:effectLst/>
                <a:latin typeface="Times New Roman" panose="02020603050405020304" pitchFamily="18" charset="0"/>
                <a:ea typeface="Calibri" panose="020F0502020204030204" pitchFamily="34" charset="0"/>
              </a:rPr>
              <a:t>, /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thấy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một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cụ</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già</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tóc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bạc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đưa</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cay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lấp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lánh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reo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lên</a:t>
            </a:r>
            <a:r>
              <a:rPr lang="en-US" sz="1600" i="1" dirty="0">
                <a:effectLst/>
                <a:latin typeface="Times New Roman" panose="02020603050405020304" pitchFamily="18" charset="0"/>
                <a:ea typeface="Calibri" panose="020F0502020204030204" pitchFamily="34" charset="0"/>
              </a:rPr>
              <a:t>:/ “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đẹp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quá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Cháu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cảm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ơn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p:txBody>
      </p:sp>
      <p:pic>
        <p:nvPicPr>
          <p:cNvPr id="3074" name="Picture 2" descr="Top 10 cách giảng bài hay tạo hứng thú học tập cho học sinh - Hachim">
            <a:extLst>
              <a:ext uri="{FF2B5EF4-FFF2-40B4-BE49-F238E27FC236}">
                <a16:creationId xmlns:a16="http://schemas.microsoft.com/office/drawing/2014/main" id="{DB2C00F3-D52E-D3EF-E4D2-801A2B0B8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23" y="1457187"/>
            <a:ext cx="2839154" cy="188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99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F60C00-4DB7-AB51-AAB4-5AE9590A63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4" name="TextBox 3">
            <a:extLst>
              <a:ext uri="{FF2B5EF4-FFF2-40B4-BE49-F238E27FC236}">
                <a16:creationId xmlns:a16="http://schemas.microsoft.com/office/drawing/2014/main" id="{5A8854B9-6C42-B3E0-06D5-65E7A62E5DE3}"/>
              </a:ext>
            </a:extLst>
          </p:cNvPr>
          <p:cNvSpPr txBox="1"/>
          <p:nvPr/>
        </p:nvSpPr>
        <p:spPr>
          <a:xfrm>
            <a:off x="3493911" y="245430"/>
            <a:ext cx="4572000" cy="452496"/>
          </a:xfrm>
          <a:prstGeom prst="rect">
            <a:avLst/>
          </a:prstGeom>
          <a:noFill/>
        </p:spPr>
        <p:txBody>
          <a:bodyPr wrap="square">
            <a:spAutoFit/>
          </a:bodyPr>
          <a:lstStyle/>
          <a:p>
            <a:pPr>
              <a:lnSpc>
                <a:spcPct val="130000"/>
              </a:lnSpc>
              <a:spcBef>
                <a:spcPts val="300"/>
              </a:spcBef>
              <a:spcAft>
                <a:spcPts val="300"/>
              </a:spcAft>
            </a:pPr>
            <a:r>
              <a:rPr lang="en-US" sz="2000" b="1" dirty="0" err="1">
                <a:effectLst/>
                <a:latin typeface="Times New Roman" panose="02020603050405020304" pitchFamily="18" charset="0"/>
                <a:ea typeface="Calibri" panose="020F0502020204030204" pitchFamily="34" charset="0"/>
              </a:rPr>
              <a:t>b.Tìm</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hiểu</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bài</a:t>
            </a:r>
            <a:endParaRPr lang="vi-VN" sz="18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8A315475-5D40-42A4-8E68-FC505A232EB5}"/>
              </a:ext>
            </a:extLst>
          </p:cNvPr>
          <p:cNvSpPr txBox="1"/>
          <p:nvPr/>
        </p:nvSpPr>
        <p:spPr>
          <a:xfrm>
            <a:off x="191911" y="1339305"/>
            <a:ext cx="4105739" cy="2171748"/>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YC đọc thầm từng đoạn và trả lời câu hỏi:</a:t>
            </a:r>
            <a:r>
              <a:rPr lang="nl-NL" sz="1400" dirty="0">
                <a:effectLst/>
                <a:latin typeface="Times New Roman" panose="02020603050405020304" pitchFamily="18" charset="0"/>
                <a:ea typeface="Times New Roman" panose="02020603050405020304" pitchFamily="18" charset="0"/>
              </a:rPr>
              <a:t> </a:t>
            </a:r>
            <a:endParaRPr lang="vi-VN" sz="13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Câu</a:t>
            </a:r>
            <a:r>
              <a:rPr lang="en-US" sz="1600" i="1" dirty="0">
                <a:effectLst/>
                <a:latin typeface="Times New Roman" panose="02020603050405020304" pitchFamily="18" charset="0"/>
                <a:ea typeface="Calibri" panose="020F0502020204030204" pitchFamily="34" charset="0"/>
              </a:rPr>
              <a:t> 1: </a:t>
            </a:r>
            <a:r>
              <a:rPr lang="en-US" sz="1600" i="1" dirty="0" err="1">
                <a:effectLst/>
                <a:latin typeface="Times New Roman" panose="02020603050405020304" pitchFamily="18" charset="0"/>
                <a:ea typeface="Calibri" panose="020F0502020204030204" pitchFamily="34" charset="0"/>
              </a:rPr>
              <a:t>Tìm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những</a:t>
            </a:r>
            <a:r>
              <a:rPr lang="en-US" sz="1600" i="1" dirty="0">
                <a:effectLst/>
                <a:latin typeface="Times New Roman" panose="02020603050405020304" pitchFamily="18" charset="0"/>
                <a:ea typeface="Calibri" panose="020F0502020204030204" pitchFamily="34" charset="0"/>
              </a:rPr>
              <a:t> chi </a:t>
            </a:r>
            <a:r>
              <a:rPr lang="en-US" sz="1600" i="1" dirty="0" err="1">
                <a:effectLst/>
                <a:latin typeface="Times New Roman" panose="02020603050405020304" pitchFamily="18" charset="0"/>
                <a:ea typeface="Calibri" panose="020F0502020204030204" pitchFamily="34" charset="0"/>
              </a:rPr>
              <a:t>tiết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thấy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rất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thích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và</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rất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giỏi</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400" i="1" dirty="0">
                <a:effectLst/>
                <a:latin typeface="Times New Roman" panose="02020603050405020304" pitchFamily="18" charset="0"/>
                <a:ea typeface="Calibri" panose="020F0502020204030204" pitchFamily="34" charset="0"/>
              </a:rPr>
              <a:t> </a:t>
            </a:r>
            <a:endParaRPr lang="vi-VN" sz="13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Câu</a:t>
            </a:r>
            <a:r>
              <a:rPr lang="en-US" sz="1600" i="1" dirty="0">
                <a:effectLst/>
                <a:latin typeface="Times New Roman" panose="02020603050405020304" pitchFamily="18" charset="0"/>
                <a:ea typeface="Calibri" panose="020F0502020204030204" pitchFamily="34" charset="0"/>
              </a:rPr>
              <a:t> 2: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được</a:t>
            </a:r>
            <a:r>
              <a:rPr lang="en-US" sz="1600" i="1" dirty="0">
                <a:effectLst/>
                <a:latin typeface="Times New Roman" panose="02020603050405020304" pitchFamily="18" charset="0"/>
                <a:ea typeface="Calibri" panose="020F0502020204030204" pitchFamily="34" charset="0"/>
              </a:rPr>
              <a:t> ai </a:t>
            </a:r>
            <a:r>
              <a:rPr lang="en-US" sz="1600" i="1" dirty="0" err="1">
                <a:effectLst/>
                <a:latin typeface="Times New Roman" panose="02020603050405020304" pitchFamily="18" charset="0"/>
                <a:ea typeface="Calibri" panose="020F0502020204030204" pitchFamily="34" charset="0"/>
              </a:rPr>
              <a:t>tặng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thần</a:t>
            </a:r>
            <a:r>
              <a:rPr lang="en-US" sz="1600" i="1" dirty="0">
                <a:effectLst/>
                <a:latin typeface="Times New Roman" panose="02020603050405020304" pitchFamily="18" charset="0"/>
                <a:ea typeface="Calibri" panose="020F0502020204030204" pitchFamily="34" charset="0"/>
              </a:rPr>
              <a:t> ?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lạ</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BC57019F-60DF-3FDD-A3DC-3F875B108C86}"/>
              </a:ext>
            </a:extLst>
          </p:cNvPr>
          <p:cNvSpPr txBox="1"/>
          <p:nvPr/>
        </p:nvSpPr>
        <p:spPr>
          <a:xfrm>
            <a:off x="4572000" y="1222085"/>
            <a:ext cx="4380089" cy="2699329"/>
          </a:xfrm>
          <a:prstGeom prst="rect">
            <a:avLst/>
          </a:prstGeom>
          <a:noFill/>
          <a:ln>
            <a:solidFill>
              <a:schemeClr val="accent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HS trả lời lần lượt các câu hỏi:</a:t>
            </a:r>
            <a:endParaRPr lang="vi-VN" b="1" dirty="0">
              <a:effectLst/>
              <a:latin typeface="Times New Roman" panose="02020603050405020304" pitchFamily="18" charset="0"/>
              <a:ea typeface="Calibri" panose="020F0502020204030204" pitchFamily="34" charset="0"/>
            </a:endParaRPr>
          </a:p>
          <a:p>
            <a:pPr algn="just">
              <a:lnSpc>
                <a:spcPct val="150000"/>
              </a:lnSpc>
              <a:spcBef>
                <a:spcPts val="300"/>
              </a:spcBef>
              <a:spcAft>
                <a:spcPts val="300"/>
              </a:spcAft>
            </a:pPr>
            <a:r>
              <a:rPr lang="nl-NL" sz="1600" i="1" dirty="0">
                <a:effectLst/>
                <a:latin typeface="Times New Roman" panose="02020603050405020304" pitchFamily="18" charset="0"/>
                <a:ea typeface="Times New Roman" panose="02020603050405020304" pitchFamily="18" charset="0"/>
              </a:rPr>
              <a:t> </a:t>
            </a:r>
            <a:r>
              <a:rPr lang="nl-NL" sz="1600" i="1" dirty="0">
                <a:effectLst/>
                <a:latin typeface="Times New Roman" panose="02020603050405020304" pitchFamily="18" charset="0"/>
                <a:ea typeface="Calibri" panose="020F0502020204030204" pitchFamily="34" charset="0"/>
              </a:rPr>
              <a:t>+ Mã Lương thích vẽ: Khi kiếm củi hay lúc cát cỏ ven sông, Mã Lương đều tập vẽ. Mã Lương vẽ trên đất, trên đá.</a:t>
            </a:r>
            <a:endParaRPr lang="vi-VN" i="1" dirty="0">
              <a:effectLst/>
              <a:latin typeface="Times New Roman" panose="02020603050405020304" pitchFamily="18" charset="0"/>
              <a:ea typeface="Calibri" panose="020F0502020204030204" pitchFamily="34" charset="0"/>
            </a:endParaRPr>
          </a:p>
          <a:p>
            <a:pPr>
              <a:lnSpc>
                <a:spcPct val="150000"/>
              </a:lnSpc>
            </a:pPr>
            <a:r>
              <a:rPr lang="nl-NL"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được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cụ</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già</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tóc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bạc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tặng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thần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rất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diệu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chim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chim</a:t>
            </a:r>
            <a:r>
              <a:rPr lang="en-US" sz="1600" i="1" dirty="0">
                <a:effectLst/>
                <a:latin typeface="Times New Roman" panose="02020603050405020304" pitchFamily="18" charset="0"/>
                <a:ea typeface="Calibri" panose="020F0502020204030204" pitchFamily="34" charset="0"/>
              </a:rPr>
              <a:t> tung </a:t>
            </a:r>
            <a:r>
              <a:rPr lang="en-US" sz="1600" i="1" dirty="0" err="1">
                <a:effectLst/>
                <a:latin typeface="Times New Roman" panose="02020603050405020304" pitchFamily="18" charset="0"/>
                <a:ea typeface="Calibri" panose="020F0502020204030204" pitchFamily="34" charset="0"/>
              </a:rPr>
              <a:t>cánh</a:t>
            </a:r>
            <a:r>
              <a:rPr lang="en-US" sz="1600" i="1" dirty="0">
                <a:effectLst/>
                <a:latin typeface="Times New Roman" panose="02020603050405020304" pitchFamily="18" charset="0"/>
                <a:ea typeface="Calibri" panose="020F0502020204030204" pitchFamily="34" charset="0"/>
              </a:rPr>
              <a:t> bay</a:t>
            </a:r>
            <a:r>
              <a:rPr lang="en-US" sz="1600" i="1" dirty="0">
                <a:latin typeface="Times New Roman" panose="02020603050405020304" pitchFamily="18" charset="0"/>
                <a:ea typeface="Calibri" panose="020F0502020204030204" pitchFamily="34" charset="0"/>
              </a:rPr>
              <a:t>…</a:t>
            </a:r>
            <a:endParaRPr lang="vi-VN" sz="1600" i="1" dirty="0"/>
          </a:p>
        </p:txBody>
      </p:sp>
    </p:spTree>
    <p:extLst>
      <p:ext uri="{BB962C8B-B14F-4D97-AF65-F5344CB8AC3E}">
        <p14:creationId xmlns:p14="http://schemas.microsoft.com/office/powerpoint/2010/main" val="1779317239"/>
      </p:ext>
    </p:extLst>
  </p:cSld>
  <p:clrMapOvr>
    <a:masterClrMapping/>
  </p:clrMapOvr>
  <p:transition spd="slow">
    <p:wipe/>
  </p:transition>
</p:sld>
</file>

<file path=ppt/theme/theme1.xml><?xml version="1.0" encoding="utf-8"?>
<a:theme xmlns:a="http://schemas.openxmlformats.org/drawingml/2006/main" name="Bagot template">
  <a:themeElements>
    <a:clrScheme name="Custom 347">
      <a:dk1>
        <a:srgbClr val="143C55"/>
      </a:dk1>
      <a:lt1>
        <a:srgbClr val="FFFFFF"/>
      </a:lt1>
      <a:dk2>
        <a:srgbClr val="748C9C"/>
      </a:dk2>
      <a:lt2>
        <a:srgbClr val="F7F9EA"/>
      </a:lt2>
      <a:accent1>
        <a:srgbClr val="FEAB19"/>
      </a:accent1>
      <a:accent2>
        <a:srgbClr val="85CE5B"/>
      </a:accent2>
      <a:accent3>
        <a:srgbClr val="65C5DB"/>
      </a:accent3>
      <a:accent4>
        <a:srgbClr val="7D7FD0"/>
      </a:accent4>
      <a:accent5>
        <a:srgbClr val="FA7F99"/>
      </a:accent5>
      <a:accent6>
        <a:srgbClr val="FF4E45"/>
      </a:accent6>
      <a:hlink>
        <a:srgbClr val="26577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788</Words>
  <Application>Microsoft Office PowerPoint</Application>
  <PresentationFormat>On-screen Show (16:9)</PresentationFormat>
  <Paragraphs>77</Paragraphs>
  <Slides>19</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Barlow Condensed</vt:lpstr>
      <vt:lpstr>Bellota Text</vt:lpstr>
      <vt:lpstr>Calibri</vt:lpstr>
      <vt:lpstr>Catamaran</vt:lpstr>
      <vt:lpstr>等线</vt:lpstr>
      <vt:lpstr>FZHei-B01S</vt:lpstr>
      <vt:lpstr>Times New Roman</vt:lpstr>
      <vt:lpstr>Bagot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2</cp:revision>
  <dcterms:modified xsi:type="dcterms:W3CDTF">2022-12-21T03:35:05Z</dcterms:modified>
</cp:coreProperties>
</file>