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291" r:id="rId4"/>
    <p:sldId id="292" r:id="rId5"/>
    <p:sldId id="293" r:id="rId6"/>
    <p:sldId id="305" r:id="rId7"/>
    <p:sldId id="306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1" y="901521"/>
            <a:ext cx="79333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YÊU CẦU CẦN ĐẠT: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1000.</a:t>
            </a:r>
          </a:p>
          <a:p>
            <a:r>
              <a:rPr lang="en-US" dirty="0"/>
              <a:t>-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(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4 </a:t>
            </a:r>
            <a:r>
              <a:rPr lang="en-US" dirty="0" err="1"/>
              <a:t>số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1000.</a:t>
            </a:r>
          </a:p>
          <a:p>
            <a:r>
              <a:rPr lang="en-US" dirty="0"/>
              <a:t>-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(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4 </a:t>
            </a:r>
            <a:r>
              <a:rPr lang="en-US" dirty="0" err="1"/>
              <a:t>số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, </a:t>
            </a:r>
            <a:r>
              <a:rPr lang="en-US" dirty="0" err="1"/>
              <a:t>chục</a:t>
            </a:r>
            <a:r>
              <a:rPr lang="en-US" dirty="0"/>
              <a:t>,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,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,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,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cẩn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say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2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418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155</cp:revision>
  <dcterms:created xsi:type="dcterms:W3CDTF">2021-06-02T01:34:28Z</dcterms:created>
  <dcterms:modified xsi:type="dcterms:W3CDTF">2023-04-23T17:34:37Z</dcterms:modified>
</cp:coreProperties>
</file>