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4" r:id="rId3"/>
    <p:sldId id="284" r:id="rId4"/>
    <p:sldId id="301" r:id="rId5"/>
    <p:sldId id="302" r:id="rId6"/>
    <p:sldId id="30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67:</a:t>
            </a:r>
          </a:p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642" y="837127"/>
            <a:ext cx="9968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YÊU CẦU CẦN ĐẠT: </a:t>
            </a:r>
            <a:endParaRPr lang="en-US" dirty="0"/>
          </a:p>
          <a:p>
            <a:r>
              <a:rPr lang="en-US" dirty="0"/>
              <a:t>- HS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ghu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,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, </a:t>
            </a:r>
            <a:r>
              <a:rPr lang="en-US" dirty="0" err="1"/>
              <a:t>lớp</a:t>
            </a:r>
            <a:r>
              <a:rPr lang="en-US" dirty="0"/>
              <a:t>…</a:t>
            </a:r>
          </a:p>
          <a:p>
            <a:r>
              <a:rPr lang="en-US" dirty="0"/>
              <a:t>-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ghu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,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, </a:t>
            </a:r>
            <a:r>
              <a:rPr lang="en-US" dirty="0" err="1"/>
              <a:t>lớp</a:t>
            </a:r>
            <a:r>
              <a:rPr lang="en-US" dirty="0"/>
              <a:t>…</a:t>
            </a:r>
          </a:p>
          <a:p>
            <a:r>
              <a:rPr lang="en-US" b="1" dirty="0"/>
              <a:t>-</a:t>
            </a:r>
            <a:r>
              <a:rPr lang="en-US" dirty="0"/>
              <a:t> Qua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,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, HS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hứng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, say </a:t>
            </a:r>
            <a:r>
              <a:rPr lang="en-US" dirty="0" err="1"/>
              <a:t>mê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,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xmlns="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mây</a:t>
            </a:r>
            <a:r>
              <a:rPr lang="en-US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329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99</cp:revision>
  <dcterms:created xsi:type="dcterms:W3CDTF">2021-06-02T01:34:28Z</dcterms:created>
  <dcterms:modified xsi:type="dcterms:W3CDTF">2023-04-23T17:30:31Z</dcterms:modified>
</cp:coreProperties>
</file>