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20" r:id="rId3"/>
    <p:sldId id="316" r:id="rId4"/>
    <p:sldId id="311" r:id="rId5"/>
    <p:sldId id="317" r:id="rId6"/>
    <p:sldId id="312" r:id="rId7"/>
    <p:sldId id="313" r:id="rId8"/>
    <p:sldId id="318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441"/>
    <a:srgbClr val="0974BC"/>
    <a:srgbClr val="EC6E19"/>
    <a:srgbClr val="F58B1E"/>
    <a:srgbClr val="D7EFF7"/>
    <a:srgbClr val="F06858"/>
    <a:srgbClr val="FFF685"/>
    <a:srgbClr val="CCECFB"/>
    <a:srgbClr val="82D2E9"/>
    <a:srgbClr val="FFD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660"/>
  </p:normalViewPr>
  <p:slideViewPr>
    <p:cSldViewPr snapToGrid="0">
      <p:cViewPr varScale="1">
        <p:scale>
          <a:sx n="90" d="100"/>
          <a:sy n="90" d="100"/>
        </p:scale>
        <p:origin x="5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008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692" r:id="rId7"/>
    <p:sldLayoutId id="2147483694" r:id="rId8"/>
    <p:sldLayoutId id="2147483693" r:id="rId9"/>
    <p:sldLayoutId id="2147483691" r:id="rId10"/>
    <p:sldLayoutId id="2147483676" r:id="rId11"/>
    <p:sldLayoutId id="2147483677" r:id="rId12"/>
    <p:sldLayoutId id="2147483678" r:id="rId13"/>
    <p:sldLayoutId id="2147483679" r:id="rId14"/>
    <p:sldLayoutId id="2147483700" r:id="rId15"/>
    <p:sldLayoutId id="2147483680" r:id="rId16"/>
    <p:sldLayoutId id="2147483695" r:id="rId17"/>
    <p:sldLayoutId id="2147483696" r:id="rId18"/>
    <p:sldLayoutId id="2147483697" r:id="rId19"/>
    <p:sldLayoutId id="2147483698" r:id="rId20"/>
    <p:sldLayoutId id="2147483701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5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6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50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75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75000"/>
                    </a:schemeClr>
                  </a:solidFill>
                  <a:latin typeface="+mj-lt"/>
                </a:rPr>
                <a:t>12</a:t>
              </a:r>
              <a:endParaRPr lang="vi-VN" sz="3200" dirty="0">
                <a:solidFill>
                  <a:schemeClr val="accent3">
                    <a:lumMod val="75000"/>
                  </a:schemeClr>
                </a:solidFill>
                <a:latin typeface="+mj-lt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1000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60:</a:t>
            </a:r>
          </a:p>
          <a:p>
            <a:pPr algn="ctr"/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PHÉP CÔNG (CÓ NHỚ) TRONG PHẠM VI 1000</a:t>
            </a:r>
          </a:p>
        </p:txBody>
      </p:sp>
    </p:spTree>
    <p:extLst>
      <p:ext uri="{BB962C8B-B14F-4D97-AF65-F5344CB8AC3E}">
        <p14:creationId xmlns:p14="http://schemas.microsoft.com/office/powerpoint/2010/main" val="375007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6895" y="1372626"/>
            <a:ext cx="102547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YÊU CẦU CẦN ĐẠT</a:t>
            </a:r>
            <a:endParaRPr lang="en-US" sz="3200" dirty="0" smtClean="0"/>
          </a:p>
          <a:p>
            <a:r>
              <a:rPr lang="en-US" sz="3200" dirty="0"/>
              <a:t>- </a:t>
            </a:r>
            <a:r>
              <a:rPr lang="en-US" sz="3200" dirty="0" err="1"/>
              <a:t>Củng</a:t>
            </a:r>
            <a:r>
              <a:rPr lang="en-US" sz="3200" dirty="0"/>
              <a:t> </a:t>
            </a:r>
            <a:r>
              <a:rPr lang="en-US" sz="3200" dirty="0" err="1"/>
              <a:t>cố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hoàn</a:t>
            </a:r>
            <a:r>
              <a:rPr lang="en-US" sz="3200" dirty="0"/>
              <a:t> </a:t>
            </a:r>
            <a:r>
              <a:rPr lang="en-US" sz="3200" dirty="0" err="1"/>
              <a:t>thiện</a:t>
            </a:r>
            <a:r>
              <a:rPr lang="en-US" sz="3200" dirty="0"/>
              <a:t> </a:t>
            </a:r>
            <a:r>
              <a:rPr lang="en-US" sz="3200" dirty="0" err="1"/>
              <a:t>kĩ</a:t>
            </a:r>
            <a:r>
              <a:rPr lang="en-US" sz="3200" dirty="0"/>
              <a:t> </a:t>
            </a:r>
            <a:r>
              <a:rPr lang="en-US" sz="3200" dirty="0" err="1"/>
              <a:t>năng</a:t>
            </a:r>
            <a:r>
              <a:rPr lang="en-US" sz="3200" dirty="0"/>
              <a:t> </a:t>
            </a:r>
            <a:r>
              <a:rPr lang="en-US" sz="3200" dirty="0" err="1"/>
              <a:t>đặt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rồi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phép</a:t>
            </a:r>
            <a:r>
              <a:rPr lang="en-US" sz="3200" dirty="0"/>
              <a:t> </a:t>
            </a:r>
            <a:r>
              <a:rPr lang="en-US" sz="3200" dirty="0" err="1"/>
              <a:t>cộng</a:t>
            </a:r>
            <a:r>
              <a:rPr lang="en-US" sz="3200" dirty="0"/>
              <a:t> (</a:t>
            </a:r>
            <a:r>
              <a:rPr lang="en-US" sz="3200" dirty="0" err="1"/>
              <a:t>thêm</a:t>
            </a:r>
            <a:r>
              <a:rPr lang="en-US" sz="3200" dirty="0"/>
              <a:t> </a:t>
            </a:r>
            <a:r>
              <a:rPr lang="en-US" sz="3200" dirty="0" err="1"/>
              <a:t>trường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nhớ</a:t>
            </a:r>
            <a:r>
              <a:rPr lang="en-US" sz="3200" dirty="0"/>
              <a:t> 1 </a:t>
            </a:r>
            <a:r>
              <a:rPr lang="en-US" sz="3200" dirty="0" err="1"/>
              <a:t>trăm</a:t>
            </a:r>
            <a:r>
              <a:rPr lang="en-US" sz="3200" dirty="0"/>
              <a:t>)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ba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phạm</a:t>
            </a:r>
            <a:r>
              <a:rPr lang="en-US" sz="3200" dirty="0"/>
              <a:t> vi 1 000. </a:t>
            </a:r>
          </a:p>
          <a:p>
            <a:r>
              <a:rPr lang="en-US" sz="3200" dirty="0"/>
              <a:t>- HS </a:t>
            </a:r>
            <a:r>
              <a:rPr lang="en-US" sz="3200" dirty="0" err="1"/>
              <a:t>thực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phép</a:t>
            </a:r>
            <a:r>
              <a:rPr lang="en-US" sz="3200" dirty="0"/>
              <a:t> </a:t>
            </a:r>
            <a:r>
              <a:rPr lang="en-US" sz="3200" dirty="0" err="1"/>
              <a:t>cộng</a:t>
            </a:r>
            <a:r>
              <a:rPr lang="en-US" sz="3200" dirty="0"/>
              <a:t> </a:t>
            </a:r>
            <a:r>
              <a:rPr lang="en-US" sz="3200" dirty="0" err="1"/>
              <a:t>nhẩm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tròn</a:t>
            </a:r>
            <a:r>
              <a:rPr lang="en-US" sz="3200" dirty="0"/>
              <a:t> </a:t>
            </a:r>
            <a:r>
              <a:rPr lang="en-US" sz="3200" dirty="0" err="1"/>
              <a:t>trăm</a:t>
            </a:r>
            <a:r>
              <a:rPr lang="en-US" sz="3200" dirty="0"/>
              <a:t> </a:t>
            </a:r>
            <a:r>
              <a:rPr lang="en-US" sz="3200" dirty="0" err="1"/>
              <a:t>ra</a:t>
            </a:r>
            <a:r>
              <a:rPr lang="en-US" sz="3200" dirty="0"/>
              <a:t> </a:t>
            </a:r>
            <a:r>
              <a:rPr lang="en-US" sz="3200" dirty="0" err="1"/>
              <a:t>kết</a:t>
            </a:r>
            <a:r>
              <a:rPr lang="en-US" sz="3200" dirty="0"/>
              <a:t> </a:t>
            </a:r>
            <a:r>
              <a:rPr lang="en-US" sz="3200" dirty="0" err="1"/>
              <a:t>quả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1 000; </a:t>
            </a:r>
            <a:r>
              <a:rPr lang="en-US" sz="3200" dirty="0" err="1"/>
              <a:t>áp</a:t>
            </a:r>
            <a:r>
              <a:rPr lang="en-US" sz="3200" dirty="0"/>
              <a:t> </a:t>
            </a:r>
            <a:r>
              <a:rPr lang="en-US" sz="3200" dirty="0" err="1"/>
              <a:t>dụng</a:t>
            </a:r>
            <a:r>
              <a:rPr lang="en-US" sz="3200" dirty="0"/>
              <a:t> </a:t>
            </a:r>
            <a:r>
              <a:rPr lang="en-US" sz="3200" dirty="0" err="1"/>
              <a:t>phép</a:t>
            </a:r>
            <a:r>
              <a:rPr lang="en-US" sz="3200" dirty="0"/>
              <a:t> </a:t>
            </a:r>
            <a:r>
              <a:rPr lang="en-US" sz="3200" dirty="0" err="1"/>
              <a:t>cộng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nhớ</a:t>
            </a:r>
            <a:r>
              <a:rPr lang="en-US" sz="3200" dirty="0"/>
              <a:t> </a:t>
            </a:r>
            <a:r>
              <a:rPr lang="en-US" sz="3200" dirty="0" err="1"/>
              <a:t>vào</a:t>
            </a:r>
            <a:r>
              <a:rPr lang="en-US" sz="3200" dirty="0"/>
              <a:t> </a:t>
            </a:r>
            <a:r>
              <a:rPr lang="en-US" sz="3200" dirty="0" err="1"/>
              <a:t>bài</a:t>
            </a:r>
            <a:r>
              <a:rPr lang="en-US" sz="3200" dirty="0"/>
              <a:t> </a:t>
            </a:r>
            <a:r>
              <a:rPr lang="en-US" sz="3200" dirty="0" err="1"/>
              <a:t>toán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lời</a:t>
            </a:r>
            <a:r>
              <a:rPr lang="en-US" sz="3200" dirty="0"/>
              <a:t> </a:t>
            </a:r>
            <a:r>
              <a:rPr lang="en-US" sz="3200" dirty="0" err="1"/>
              <a:t>văn</a:t>
            </a:r>
            <a:r>
              <a:rPr lang="en-US" sz="3200" dirty="0"/>
              <a:t>.</a:t>
            </a:r>
          </a:p>
          <a:p>
            <a:r>
              <a:rPr lang="en-US" sz="3200" dirty="0"/>
              <a:t>- </a:t>
            </a:r>
            <a:r>
              <a:rPr lang="en-US" sz="3200" dirty="0" err="1"/>
              <a:t>Phát</a:t>
            </a:r>
            <a:r>
              <a:rPr lang="en-US" sz="3200" dirty="0"/>
              <a:t> </a:t>
            </a:r>
            <a:r>
              <a:rPr lang="en-US" sz="3200" dirty="0" err="1"/>
              <a:t>triển</a:t>
            </a:r>
            <a:r>
              <a:rPr lang="en-US" sz="3200" dirty="0"/>
              <a:t> </a:t>
            </a:r>
            <a:r>
              <a:rPr lang="en-US" sz="3200" dirty="0" err="1"/>
              <a:t>năng</a:t>
            </a:r>
            <a:r>
              <a:rPr lang="en-US" sz="3200" dirty="0"/>
              <a:t> </a:t>
            </a:r>
            <a:r>
              <a:rPr lang="en-US" sz="3200" dirty="0" err="1"/>
              <a:t>lực</a:t>
            </a:r>
            <a:r>
              <a:rPr lang="en-US" sz="3200" dirty="0"/>
              <a:t> </a:t>
            </a:r>
            <a:r>
              <a:rPr lang="en-US" sz="3200" dirty="0" err="1"/>
              <a:t>tự</a:t>
            </a:r>
            <a:r>
              <a:rPr lang="en-US" sz="3200" dirty="0"/>
              <a:t> </a:t>
            </a:r>
            <a:r>
              <a:rPr lang="en-US" sz="3200" dirty="0" err="1"/>
              <a:t>giải</a:t>
            </a:r>
            <a:r>
              <a:rPr lang="en-US" sz="3200" dirty="0"/>
              <a:t> </a:t>
            </a:r>
            <a:r>
              <a:rPr lang="en-US" sz="3200" dirty="0" err="1"/>
              <a:t>quyết</a:t>
            </a:r>
            <a:r>
              <a:rPr lang="en-US" sz="3200" dirty="0"/>
              <a:t> </a:t>
            </a:r>
            <a:r>
              <a:rPr lang="en-US" sz="3200" dirty="0" err="1"/>
              <a:t>vấn</a:t>
            </a:r>
            <a:r>
              <a:rPr lang="en-US" sz="3200" dirty="0"/>
              <a:t> </a:t>
            </a:r>
            <a:r>
              <a:rPr lang="en-US" sz="3200" dirty="0" err="1"/>
              <a:t>đề</a:t>
            </a:r>
            <a:r>
              <a:rPr lang="en-US" sz="3200" dirty="0"/>
              <a:t>, </a:t>
            </a:r>
            <a:r>
              <a:rPr lang="en-US" sz="3200" dirty="0" err="1"/>
              <a:t>kĩ</a:t>
            </a:r>
            <a:r>
              <a:rPr lang="en-US" sz="3200" dirty="0"/>
              <a:t> </a:t>
            </a:r>
            <a:r>
              <a:rPr lang="en-US" sz="3200" dirty="0" err="1"/>
              <a:t>năng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tác</a:t>
            </a:r>
            <a:r>
              <a:rPr lang="en-US" sz="3200" dirty="0"/>
              <a:t>, </a:t>
            </a:r>
            <a:r>
              <a:rPr lang="en-US" sz="3200" dirty="0" err="1"/>
              <a:t>rèn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cẩn</a:t>
            </a:r>
            <a:r>
              <a:rPr lang="en-US" sz="3200" dirty="0"/>
              <a:t> </a:t>
            </a:r>
            <a:r>
              <a:rPr lang="en-US" sz="3200" dirty="0" err="1"/>
              <a:t>thận</a:t>
            </a:r>
            <a:r>
              <a:rPr lang="en-US" sz="32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063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3923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096728" y="660813"/>
            <a:ext cx="3614218" cy="570588"/>
            <a:chOff x="1296327" y="1647588"/>
            <a:chExt cx="3614218" cy="570588"/>
          </a:xfrm>
        </p:grpSpPr>
        <p:sp>
          <p:nvSpPr>
            <p:cNvPr id="4" name="TextBox 3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Tính</a:t>
              </a:r>
              <a:r>
                <a:rPr lang="en-US" sz="2800" dirty="0"/>
                <a:t> (</a:t>
              </a:r>
              <a:r>
                <a:rPr lang="en-US" sz="2800" dirty="0" err="1"/>
                <a:t>theo</a:t>
              </a:r>
              <a:r>
                <a:rPr lang="en-US" sz="2800" dirty="0"/>
                <a:t> </a:t>
              </a:r>
              <a:r>
                <a:rPr lang="en-US" sz="2800" dirty="0" err="1"/>
                <a:t>mẫu</a:t>
              </a:r>
              <a:r>
                <a:rPr lang="en-US" sz="2800" dirty="0"/>
                <a:t>)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011936" y="1271364"/>
            <a:ext cx="1323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452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273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09954" y="1870760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821180" y="2895225"/>
            <a:ext cx="12755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991605" y="2978755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256398" y="2978755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09860" y="2980588"/>
            <a:ext cx="44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03585" y="1468205"/>
            <a:ext cx="75247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2 </a:t>
            </a:r>
            <a:r>
              <a:rPr lang="en-US" sz="2800" dirty="0" err="1"/>
              <a:t>cộng</a:t>
            </a:r>
            <a:r>
              <a:rPr lang="en-US" sz="2800" dirty="0"/>
              <a:t> 3 </a:t>
            </a:r>
            <a:r>
              <a:rPr lang="en-US" sz="2800" dirty="0" err="1"/>
              <a:t>bằng</a:t>
            </a:r>
            <a:r>
              <a:rPr lang="en-US" sz="2800" dirty="0"/>
              <a:t> 5, </a:t>
            </a:r>
            <a:r>
              <a:rPr lang="en-US" sz="2800" dirty="0" err="1"/>
              <a:t>viết</a:t>
            </a:r>
            <a:r>
              <a:rPr lang="en-US" sz="2800" dirty="0"/>
              <a:t> 5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5 </a:t>
            </a:r>
            <a:r>
              <a:rPr lang="en-US" sz="2800" dirty="0" err="1"/>
              <a:t>cộng</a:t>
            </a:r>
            <a:r>
              <a:rPr lang="en-US" sz="2800" dirty="0"/>
              <a:t> 7 </a:t>
            </a:r>
            <a:r>
              <a:rPr lang="en-US" sz="2800" dirty="0" err="1"/>
              <a:t>bằng</a:t>
            </a:r>
            <a:r>
              <a:rPr lang="en-US" sz="2800" dirty="0"/>
              <a:t> 12, </a:t>
            </a:r>
            <a:r>
              <a:rPr lang="en-US" sz="2800" dirty="0" err="1"/>
              <a:t>viết</a:t>
            </a:r>
            <a:r>
              <a:rPr lang="en-US" sz="2800" dirty="0"/>
              <a:t> 2 </a:t>
            </a:r>
            <a:r>
              <a:rPr lang="en-US" sz="2800" dirty="0" err="1"/>
              <a:t>nhớ</a:t>
            </a:r>
            <a:r>
              <a:rPr lang="en-US" sz="2800" dirty="0"/>
              <a:t> 1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4 </a:t>
            </a:r>
            <a:r>
              <a:rPr lang="en-US" sz="2800" dirty="0" err="1"/>
              <a:t>thêm</a:t>
            </a:r>
            <a:r>
              <a:rPr lang="en-US" sz="2800" dirty="0"/>
              <a:t> 1 </a:t>
            </a:r>
            <a:r>
              <a:rPr lang="en-US" sz="2800" dirty="0" err="1"/>
              <a:t>bằng</a:t>
            </a:r>
            <a:r>
              <a:rPr lang="en-US" sz="2800" dirty="0"/>
              <a:t> 5, 5 </a:t>
            </a:r>
            <a:r>
              <a:rPr lang="en-US" sz="2800" dirty="0" err="1"/>
              <a:t>thêm</a:t>
            </a:r>
            <a:r>
              <a:rPr lang="en-US" sz="2800" dirty="0"/>
              <a:t> 2 </a:t>
            </a:r>
            <a:r>
              <a:rPr lang="en-US" sz="2800" dirty="0" err="1"/>
              <a:t>bằng</a:t>
            </a:r>
            <a:r>
              <a:rPr lang="en-US" sz="2800" dirty="0"/>
              <a:t> 7, </a:t>
            </a:r>
            <a:r>
              <a:rPr lang="en-US" sz="2800" dirty="0" err="1"/>
              <a:t>viết</a:t>
            </a:r>
            <a:r>
              <a:rPr lang="en-US" sz="2800" dirty="0"/>
              <a:t> 7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541464" y="3760212"/>
            <a:ext cx="1147790" cy="1569660"/>
            <a:chOff x="1566470" y="2095726"/>
            <a:chExt cx="1147790" cy="1569660"/>
          </a:xfrm>
        </p:grpSpPr>
        <p:grpSp>
          <p:nvGrpSpPr>
            <p:cNvPr id="39" name="Group 38"/>
            <p:cNvGrpSpPr/>
            <p:nvPr/>
          </p:nvGrpSpPr>
          <p:grpSpPr>
            <a:xfrm>
              <a:off x="1566470" y="2095726"/>
              <a:ext cx="1147790" cy="1569660"/>
              <a:chOff x="1697011" y="2095726"/>
              <a:chExt cx="1147790" cy="1569660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1934771" y="2095726"/>
                <a:ext cx="91003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/>
                  <a:t>381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/>
                  <a:t>342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697011" y="2418890"/>
                <a:ext cx="23776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/>
                  <a:t>+</a:t>
                </a:r>
              </a:p>
            </p:txBody>
          </p:sp>
        </p:grpSp>
        <p:cxnSp>
          <p:nvCxnSpPr>
            <p:cNvPr id="40" name="Straight Connector 39"/>
            <p:cNvCxnSpPr/>
            <p:nvPr/>
          </p:nvCxnSpPr>
          <p:spPr>
            <a:xfrm>
              <a:off x="1768475" y="3521075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3775828" y="5158751"/>
            <a:ext cx="910030" cy="739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C00000"/>
                </a:solidFill>
              </a:rPr>
              <a:t>723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6640264" y="3760212"/>
            <a:ext cx="1147790" cy="1569660"/>
            <a:chOff x="1566470" y="2095726"/>
            <a:chExt cx="1147790" cy="1569660"/>
          </a:xfrm>
        </p:grpSpPr>
        <p:grpSp>
          <p:nvGrpSpPr>
            <p:cNvPr id="45" name="Group 44"/>
            <p:cNvGrpSpPr/>
            <p:nvPr/>
          </p:nvGrpSpPr>
          <p:grpSpPr>
            <a:xfrm>
              <a:off x="1566470" y="2095726"/>
              <a:ext cx="1147790" cy="1569660"/>
              <a:chOff x="1697011" y="2095726"/>
              <a:chExt cx="1147790" cy="1569660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1934771" y="2095726"/>
                <a:ext cx="91003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/>
                  <a:t>550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/>
                  <a:t>193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697011" y="2418890"/>
                <a:ext cx="23776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/>
                  <a:t>+</a:t>
                </a:r>
              </a:p>
            </p:txBody>
          </p:sp>
        </p:grpSp>
        <p:cxnSp>
          <p:nvCxnSpPr>
            <p:cNvPr id="46" name="Straight Connector 45"/>
            <p:cNvCxnSpPr/>
            <p:nvPr/>
          </p:nvCxnSpPr>
          <p:spPr>
            <a:xfrm>
              <a:off x="1768475" y="3521075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6874628" y="5158751"/>
            <a:ext cx="910030" cy="739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C00000"/>
                </a:solidFill>
              </a:rPr>
              <a:t>743</a:t>
            </a:r>
          </a:p>
        </p:txBody>
      </p:sp>
    </p:spTree>
    <p:extLst>
      <p:ext uri="{BB962C8B-B14F-4D97-AF65-F5344CB8AC3E}">
        <p14:creationId xmlns:p14="http://schemas.microsoft.com/office/powerpoint/2010/main" val="365720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4" grpId="0"/>
      <p:bldP spid="35" grpId="0"/>
      <p:bldP spid="36" grpId="0"/>
      <p:bldP spid="37" grpId="0" uiExpand="1" build="p"/>
      <p:bldP spid="43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0728" y="1021002"/>
            <a:ext cx="10266071" cy="15924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856182" y="639570"/>
            <a:ext cx="3614218" cy="570588"/>
            <a:chOff x="1296327" y="1647588"/>
            <a:chExt cx="3614218" cy="570588"/>
          </a:xfrm>
        </p:grpSpPr>
        <p:sp>
          <p:nvSpPr>
            <p:cNvPr id="4" name="TextBox 3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Đặt</a:t>
              </a:r>
              <a:r>
                <a:rPr lang="en-US" sz="2800" dirty="0"/>
                <a:t> </a:t>
              </a:r>
              <a:r>
                <a:rPr lang="en-US" sz="2800" dirty="0" err="1"/>
                <a:t>tính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</a:t>
              </a:r>
              <a:r>
                <a:rPr lang="en-US" sz="2800" dirty="0" err="1"/>
                <a:t>tính</a:t>
              </a:r>
              <a:r>
                <a:rPr lang="en-US" sz="2800" dirty="0"/>
                <a:t> ?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426770" y="2265464"/>
            <a:ext cx="1147790" cy="1384995"/>
            <a:chOff x="1566470" y="2095726"/>
            <a:chExt cx="1147790" cy="1384995"/>
          </a:xfrm>
        </p:grpSpPr>
        <p:grpSp>
          <p:nvGrpSpPr>
            <p:cNvPr id="7" name="Group 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457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/>
                  <a:t>452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697011" y="2418890"/>
                <a:ext cx="23776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+</a:t>
                </a: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3937987" y="2265464"/>
            <a:ext cx="1147790" cy="1384995"/>
            <a:chOff x="1566470" y="2095726"/>
            <a:chExt cx="1147790" cy="1384995"/>
          </a:xfrm>
        </p:grpSpPr>
        <p:grpSp>
          <p:nvGrpSpPr>
            <p:cNvPr id="12" name="Group 11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326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/>
                  <a:t>  29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697011" y="2418890"/>
                <a:ext cx="36393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+</a:t>
                </a:r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6665105" y="2265464"/>
            <a:ext cx="1147790" cy="1384995"/>
            <a:chOff x="1566470" y="2095726"/>
            <a:chExt cx="1147790" cy="1384995"/>
          </a:xfrm>
        </p:grpSpPr>
        <p:grpSp>
          <p:nvGrpSpPr>
            <p:cNvPr id="17" name="Group 1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762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/>
                  <a:t>184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697011" y="2418890"/>
                <a:ext cx="36393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+</a:t>
                </a:r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9110270" y="2265464"/>
            <a:ext cx="1147790" cy="1384995"/>
            <a:chOff x="1566470" y="2095726"/>
            <a:chExt cx="1147790" cy="1384995"/>
          </a:xfrm>
        </p:grpSpPr>
        <p:grpSp>
          <p:nvGrpSpPr>
            <p:cNvPr id="22" name="Group 21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546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/>
                  <a:t>172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697011" y="2418890"/>
                <a:ext cx="36393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/>
                  <a:t>+</a:t>
                </a:r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>
              <a:off x="1689100" y="3378200"/>
              <a:ext cx="889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1647250" y="3421148"/>
            <a:ext cx="91003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909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65759" y="3421148"/>
            <a:ext cx="825342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355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96099" y="3421148"/>
            <a:ext cx="972636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946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57386" y="3421148"/>
            <a:ext cx="972636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718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41476" y="1558169"/>
            <a:ext cx="988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457 + 452          326 + 29             762 + 184           546 + 172 </a:t>
            </a:r>
          </a:p>
        </p:txBody>
      </p:sp>
    </p:spTree>
    <p:extLst>
      <p:ext uri="{BB962C8B-B14F-4D97-AF65-F5344CB8AC3E}">
        <p14:creationId xmlns:p14="http://schemas.microsoft.com/office/powerpoint/2010/main" val="311980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83182" y="614170"/>
            <a:ext cx="6039918" cy="570588"/>
            <a:chOff x="1296327" y="1647588"/>
            <a:chExt cx="6039918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66915" y="1694956"/>
              <a:ext cx="54693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Tính</a:t>
              </a:r>
              <a:r>
                <a:rPr lang="en-US" sz="2800" dirty="0"/>
                <a:t> </a:t>
              </a:r>
              <a:r>
                <a:rPr lang="en-US" sz="2800" dirty="0" err="1"/>
                <a:t>nhẩm</a:t>
              </a:r>
              <a:r>
                <a:rPr lang="en-US" sz="2800" dirty="0"/>
                <a:t> (</a:t>
              </a:r>
              <a:r>
                <a:rPr lang="en-US" sz="2800" dirty="0" err="1"/>
                <a:t>theo</a:t>
              </a:r>
              <a:r>
                <a:rPr lang="en-US" sz="2800" dirty="0"/>
                <a:t> </a:t>
              </a:r>
              <a:r>
                <a:rPr lang="en-US" sz="2800" dirty="0" err="1"/>
                <a:t>mẫu</a:t>
              </a:r>
              <a:r>
                <a:rPr lang="en-US" sz="2800" dirty="0"/>
                <a:t>).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3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605640" y="1232126"/>
            <a:ext cx="5469330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Mẫu</a:t>
            </a:r>
            <a:r>
              <a:rPr lang="en-US" sz="2800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400 + 200 = ?</a:t>
            </a:r>
          </a:p>
          <a:p>
            <a:pPr>
              <a:lnSpc>
                <a:spcPct val="150000"/>
              </a:lnSpc>
            </a:pPr>
            <a:r>
              <a:rPr lang="en-US" sz="2800" dirty="0" err="1"/>
              <a:t>Nhẩm</a:t>
            </a:r>
            <a:r>
              <a:rPr lang="en-US" sz="2800" dirty="0"/>
              <a:t>: 4 </a:t>
            </a:r>
            <a:r>
              <a:rPr lang="en-US" sz="2800" dirty="0" err="1"/>
              <a:t>trăm</a:t>
            </a:r>
            <a:r>
              <a:rPr lang="en-US" sz="2800" dirty="0"/>
              <a:t> + 2 </a:t>
            </a:r>
            <a:r>
              <a:rPr lang="en-US" sz="2800" dirty="0" err="1"/>
              <a:t>trăm</a:t>
            </a:r>
            <a:r>
              <a:rPr lang="en-US" sz="2800" dirty="0"/>
              <a:t> = 6 </a:t>
            </a:r>
            <a:r>
              <a:rPr lang="en-US" sz="2800" dirty="0" err="1"/>
              <a:t>trăm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           400   +   200  =  600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036870" y="1232126"/>
            <a:ext cx="5469330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300 + 700 = ?</a:t>
            </a:r>
          </a:p>
          <a:p>
            <a:pPr>
              <a:lnSpc>
                <a:spcPct val="150000"/>
              </a:lnSpc>
            </a:pPr>
            <a:r>
              <a:rPr lang="en-US" sz="2800" dirty="0" err="1"/>
              <a:t>Nhẩm</a:t>
            </a:r>
            <a:r>
              <a:rPr lang="en-US" sz="2800" dirty="0"/>
              <a:t>: 3 </a:t>
            </a:r>
            <a:r>
              <a:rPr lang="en-US" sz="2800" dirty="0" err="1"/>
              <a:t>trăm</a:t>
            </a:r>
            <a:r>
              <a:rPr lang="en-US" sz="2800" dirty="0"/>
              <a:t> + 7 </a:t>
            </a:r>
            <a:r>
              <a:rPr lang="en-US" sz="2800" dirty="0" err="1"/>
              <a:t>trăm</a:t>
            </a:r>
            <a:r>
              <a:rPr lang="en-US" sz="2800" dirty="0"/>
              <a:t> = 10 </a:t>
            </a:r>
            <a:r>
              <a:rPr lang="en-US" sz="2800" dirty="0" err="1"/>
              <a:t>trăm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           300   +   700  =  1000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83182" y="4076926"/>
            <a:ext cx="308173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200 + 600 = 800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83182" y="4877026"/>
            <a:ext cx="30817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500 + 400 = 900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64782" y="4076926"/>
            <a:ext cx="30817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400 + 600 = 1000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164782" y="4877026"/>
            <a:ext cx="30817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100 + 900 = 1000</a:t>
            </a:r>
          </a:p>
        </p:txBody>
      </p:sp>
      <p:sp>
        <p:nvSpPr>
          <p:cNvPr id="6" name="Rectangle 5"/>
          <p:cNvSpPr/>
          <p:nvPr/>
        </p:nvSpPr>
        <p:spPr>
          <a:xfrm>
            <a:off x="2997200" y="4216400"/>
            <a:ext cx="812800" cy="519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2972256" y="4875235"/>
            <a:ext cx="812800" cy="519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8280400" y="4216400"/>
            <a:ext cx="812800" cy="519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8255456" y="4875235"/>
            <a:ext cx="812800" cy="519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3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8" grpId="0"/>
      <p:bldP spid="49" grpId="0"/>
      <p:bldP spid="50" grpId="0"/>
      <p:bldP spid="51" grpId="0"/>
      <p:bldP spid="6" grpId="0" animBg="1"/>
      <p:bldP spid="52" grpId="0" animBg="1"/>
      <p:bldP spid="53" grpId="0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91742" y="508412"/>
            <a:ext cx="10172498" cy="2097690"/>
            <a:chOff x="1296327" y="1567956"/>
            <a:chExt cx="10172498" cy="2097690"/>
          </a:xfrm>
        </p:grpSpPr>
        <p:sp>
          <p:nvSpPr>
            <p:cNvPr id="3" name="TextBox 2"/>
            <p:cNvSpPr txBox="1"/>
            <p:nvPr/>
          </p:nvSpPr>
          <p:spPr>
            <a:xfrm>
              <a:off x="1866915" y="1567956"/>
              <a:ext cx="9601910" cy="2097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000"/>
                </a:lnSpc>
              </a:pPr>
              <a:r>
                <a:rPr lang="en-US" sz="2800" dirty="0" err="1"/>
                <a:t>Một</a:t>
              </a:r>
              <a:r>
                <a:rPr lang="en-US" sz="2800" dirty="0"/>
                <a:t> </a:t>
              </a:r>
              <a:r>
                <a:rPr lang="en-US" sz="2800" dirty="0" err="1"/>
                <a:t>đàn</a:t>
              </a:r>
              <a:r>
                <a:rPr lang="en-US" sz="2800" dirty="0"/>
                <a:t> </a:t>
              </a:r>
              <a:r>
                <a:rPr lang="en-US" sz="2800" dirty="0" err="1"/>
                <a:t>sếu</a:t>
              </a:r>
              <a:r>
                <a:rPr lang="en-US" sz="2800" dirty="0"/>
                <a:t> bay </a:t>
              </a:r>
              <a:r>
                <a:rPr lang="en-US" sz="2800" dirty="0" err="1"/>
                <a:t>về</a:t>
              </a:r>
              <a:r>
                <a:rPr lang="en-US" sz="2800" dirty="0"/>
                <a:t> </a:t>
              </a:r>
              <a:r>
                <a:rPr lang="en-US" sz="2800" dirty="0" err="1"/>
                <a:t>phương</a:t>
              </a:r>
              <a:r>
                <a:rPr lang="en-US" sz="2800" dirty="0"/>
                <a:t> </a:t>
              </a:r>
              <a:r>
                <a:rPr lang="en-US" sz="2800" dirty="0" err="1"/>
                <a:t>nam</a:t>
              </a:r>
              <a:r>
                <a:rPr lang="en-US" sz="2800" dirty="0"/>
                <a:t> </a:t>
              </a:r>
              <a:r>
                <a:rPr lang="en-US" sz="2800" dirty="0" err="1"/>
                <a:t>tránh</a:t>
              </a:r>
              <a:r>
                <a:rPr lang="en-US" sz="2800" dirty="0"/>
                <a:t> </a:t>
              </a:r>
              <a:r>
                <a:rPr lang="en-US" sz="2800" dirty="0" err="1"/>
                <a:t>rét</a:t>
              </a:r>
              <a:r>
                <a:rPr lang="en-US" sz="2800" dirty="0"/>
                <a:t>. </a:t>
              </a:r>
              <a:r>
                <a:rPr lang="en-US" sz="2800" dirty="0" err="1"/>
                <a:t>Ngày</a:t>
              </a:r>
              <a:r>
                <a:rPr lang="en-US" sz="2800" dirty="0"/>
                <a:t> </a:t>
              </a:r>
              <a:r>
                <a:rPr lang="en-US" sz="2800" dirty="0" err="1"/>
                <a:t>thứ</a:t>
              </a:r>
              <a:r>
                <a:rPr lang="en-US" sz="2800" dirty="0"/>
                <a:t> </a:t>
              </a:r>
              <a:r>
                <a:rPr lang="en-US" sz="2800" dirty="0" err="1"/>
                <a:t>nhất</a:t>
              </a:r>
              <a:r>
                <a:rPr lang="en-US" sz="2800" dirty="0"/>
                <a:t>, </a:t>
              </a:r>
              <a:r>
                <a:rPr lang="en-US" sz="2800" dirty="0" err="1"/>
                <a:t>đàn</a:t>
              </a:r>
              <a:r>
                <a:rPr lang="en-US" sz="2800" dirty="0"/>
                <a:t> </a:t>
              </a:r>
              <a:r>
                <a:rPr lang="en-US" sz="2800" dirty="0" err="1"/>
                <a:t>sếu</a:t>
              </a:r>
              <a:r>
                <a:rPr lang="en-US" sz="2800" dirty="0"/>
                <a:t> bay </a:t>
              </a:r>
              <a:r>
                <a:rPr lang="en-US" sz="2800" dirty="0" err="1"/>
                <a:t>được</a:t>
              </a:r>
              <a:r>
                <a:rPr lang="en-US" sz="2800" dirty="0"/>
                <a:t> 248 km. </a:t>
              </a:r>
              <a:r>
                <a:rPr lang="en-US" sz="2800" dirty="0" err="1"/>
                <a:t>Ngày</a:t>
              </a:r>
              <a:r>
                <a:rPr lang="en-US" sz="2800" dirty="0"/>
                <a:t> </a:t>
              </a:r>
              <a:r>
                <a:rPr lang="en-US" sz="2800" dirty="0" err="1"/>
                <a:t>thứ</a:t>
              </a:r>
              <a:r>
                <a:rPr lang="en-US" sz="2800" dirty="0"/>
                <a:t> </a:t>
              </a:r>
              <a:r>
                <a:rPr lang="en-US" sz="2800" dirty="0" err="1"/>
                <a:t>hai</a:t>
              </a:r>
              <a:r>
                <a:rPr lang="en-US" sz="2800" dirty="0"/>
                <a:t>, </a:t>
              </a:r>
              <a:r>
                <a:rPr lang="en-US" sz="2800" dirty="0" err="1"/>
                <a:t>đàn</a:t>
              </a:r>
              <a:r>
                <a:rPr lang="en-US" sz="2800" dirty="0"/>
                <a:t> </a:t>
              </a:r>
              <a:r>
                <a:rPr lang="en-US" sz="2800" dirty="0" err="1"/>
                <a:t>sếu</a:t>
              </a:r>
              <a:r>
                <a:rPr lang="en-US" sz="2800" dirty="0"/>
                <a:t> bay </a:t>
              </a:r>
              <a:r>
                <a:rPr lang="en-US" sz="2800" dirty="0" err="1"/>
                <a:t>được</a:t>
              </a:r>
              <a:r>
                <a:rPr lang="en-US" sz="2800" dirty="0"/>
                <a:t> </a:t>
              </a:r>
              <a:r>
                <a:rPr lang="en-US" sz="2800" dirty="0" err="1"/>
                <a:t>nhiều</a:t>
              </a:r>
              <a:r>
                <a:rPr lang="en-US" sz="2800" dirty="0"/>
                <a:t> </a:t>
              </a:r>
              <a:r>
                <a:rPr lang="en-US" sz="2800" dirty="0" err="1"/>
                <a:t>hơn</a:t>
              </a:r>
              <a:r>
                <a:rPr lang="en-US" sz="2800" dirty="0"/>
                <a:t> </a:t>
              </a:r>
              <a:r>
                <a:rPr lang="en-US" sz="2800" dirty="0" err="1"/>
                <a:t>ngày</a:t>
              </a:r>
              <a:r>
                <a:rPr lang="en-US" sz="2800" dirty="0"/>
                <a:t> </a:t>
              </a:r>
              <a:r>
                <a:rPr lang="en-US" sz="2800" dirty="0" err="1"/>
                <a:t>thứ</a:t>
              </a:r>
              <a:r>
                <a:rPr lang="en-US" sz="2800" dirty="0"/>
                <a:t> </a:t>
              </a:r>
              <a:r>
                <a:rPr lang="en-US" sz="2800" dirty="0" err="1"/>
                <a:t>nhất</a:t>
              </a:r>
              <a:r>
                <a:rPr lang="en-US" sz="2800" dirty="0"/>
                <a:t> 70 km. </a:t>
              </a:r>
              <a:r>
                <a:rPr lang="en-US" sz="2800" dirty="0" err="1"/>
                <a:t>Hỏi</a:t>
              </a:r>
              <a:r>
                <a:rPr lang="en-US" sz="2800" dirty="0"/>
                <a:t> </a:t>
              </a:r>
              <a:r>
                <a:rPr lang="en-US" sz="2800" dirty="0" err="1"/>
                <a:t>ngày</a:t>
              </a:r>
              <a:r>
                <a:rPr lang="en-US" sz="2800" dirty="0"/>
                <a:t> </a:t>
              </a:r>
              <a:r>
                <a:rPr lang="en-US" sz="2800" dirty="0" err="1"/>
                <a:t>thứ</a:t>
              </a:r>
              <a:r>
                <a:rPr lang="en-US" sz="2800" dirty="0"/>
                <a:t> </a:t>
              </a:r>
              <a:r>
                <a:rPr lang="en-US" sz="2800" dirty="0" err="1"/>
                <a:t>hai</a:t>
              </a:r>
              <a:r>
                <a:rPr lang="en-US" sz="2800" dirty="0"/>
                <a:t> </a:t>
              </a:r>
              <a:r>
                <a:rPr lang="en-US" sz="2800" dirty="0" err="1"/>
                <a:t>đàn</a:t>
              </a:r>
              <a:r>
                <a:rPr lang="en-US" sz="2800" dirty="0"/>
                <a:t> </a:t>
              </a:r>
              <a:r>
                <a:rPr lang="en-US" sz="2800" dirty="0" err="1"/>
                <a:t>sếu</a:t>
              </a:r>
              <a:r>
                <a:rPr lang="en-US" sz="2800" dirty="0"/>
                <a:t> bay </a:t>
              </a:r>
              <a:r>
                <a:rPr lang="en-US" sz="2800" dirty="0" err="1"/>
                <a:t>được</a:t>
              </a:r>
              <a:r>
                <a:rPr lang="en-US" sz="2800" dirty="0"/>
                <a:t> </a:t>
              </a:r>
              <a:r>
                <a:rPr lang="en-US" sz="2800" dirty="0" err="1"/>
                <a:t>bao</a:t>
              </a:r>
              <a:r>
                <a:rPr lang="en-US" sz="2800" dirty="0"/>
                <a:t> </a:t>
              </a:r>
              <a:r>
                <a:rPr lang="en-US" sz="2800" dirty="0" err="1"/>
                <a:t>nhiêu</a:t>
              </a:r>
              <a:r>
                <a:rPr lang="en-US" sz="2800" dirty="0"/>
                <a:t> </a:t>
              </a:r>
              <a:r>
                <a:rPr lang="en-US" sz="2800" dirty="0" err="1"/>
                <a:t>ki-lô-mét</a:t>
              </a:r>
              <a:r>
                <a:rPr lang="en-US" sz="2800" dirty="0"/>
                <a:t>?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4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31442" y="2606102"/>
            <a:ext cx="8417358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sz="2800" dirty="0" err="1"/>
              <a:t>Tóm</a:t>
            </a:r>
            <a:r>
              <a:rPr lang="en-US" sz="2800" dirty="0"/>
              <a:t> </a:t>
            </a:r>
            <a:r>
              <a:rPr lang="en-US" sz="2800" dirty="0" err="1"/>
              <a:t>tắt</a:t>
            </a:r>
            <a:r>
              <a:rPr lang="en-US" sz="2800" dirty="0"/>
              <a:t>:</a:t>
            </a:r>
          </a:p>
          <a:p>
            <a:pPr>
              <a:lnSpc>
                <a:spcPts val="4000"/>
              </a:lnSpc>
            </a:pP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: 248km</a:t>
            </a:r>
          </a:p>
          <a:p>
            <a:pPr>
              <a:lnSpc>
                <a:spcPts val="4000"/>
              </a:lnSpc>
            </a:pP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bay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nhiều</a:t>
            </a:r>
            <a:r>
              <a:rPr lang="en-US" sz="2800" dirty="0"/>
              <a:t> </a:t>
            </a:r>
            <a:r>
              <a:rPr lang="en-US" sz="2800" dirty="0" err="1"/>
              <a:t>hơn</a:t>
            </a:r>
            <a:r>
              <a:rPr lang="en-US" sz="2800" dirty="0"/>
              <a:t>: 70km</a:t>
            </a:r>
          </a:p>
          <a:p>
            <a:pPr>
              <a:lnSpc>
                <a:spcPts val="4000"/>
              </a:lnSpc>
            </a:pP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: … km?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03600" y="4289762"/>
            <a:ext cx="78358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Bài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giải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lnSpc>
                <a:spcPts val="4000"/>
              </a:lnSpc>
            </a:pP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Ngày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thứ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hai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đàn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sếu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bay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được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ki-lô-mét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algn="ctr">
              <a:lnSpc>
                <a:spcPts val="4000"/>
              </a:lnSpc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248 + 70 = 318 (km)</a:t>
            </a:r>
          </a:p>
          <a:p>
            <a:pPr algn="ctr">
              <a:lnSpc>
                <a:spcPts val="4000"/>
              </a:lnSpc>
            </a:pP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Đáp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: 318 km</a:t>
            </a:r>
          </a:p>
        </p:txBody>
      </p:sp>
    </p:spTree>
    <p:extLst>
      <p:ext uri="{BB962C8B-B14F-4D97-AF65-F5344CB8AC3E}">
        <p14:creationId xmlns:p14="http://schemas.microsoft.com/office/powerpoint/2010/main" val="132055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6849110" y="4512945"/>
            <a:ext cx="1968500" cy="524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264 + 375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260340" y="5060951"/>
            <a:ext cx="1968500" cy="524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153 + 450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083050" y="5704208"/>
            <a:ext cx="1968500" cy="524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246 + 347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14130" y="4500245"/>
            <a:ext cx="111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15441"/>
                </a:solidFill>
              </a:rPr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02500" y="5069850"/>
            <a:ext cx="58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15441"/>
                </a:solidFill>
              </a:rPr>
              <a:t>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08700" y="5704853"/>
            <a:ext cx="58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15441"/>
                </a:solidFill>
              </a:rPr>
              <a:t>C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2613660" y="1369060"/>
            <a:ext cx="4904740" cy="4795520"/>
            <a:chOff x="3197860" y="822960"/>
            <a:chExt cx="4904740" cy="4795520"/>
          </a:xfrm>
        </p:grpSpPr>
        <p:grpSp>
          <p:nvGrpSpPr>
            <p:cNvPr id="20" name="Group 19"/>
            <p:cNvGrpSpPr/>
            <p:nvPr/>
          </p:nvGrpSpPr>
          <p:grpSpPr>
            <a:xfrm>
              <a:off x="3197860" y="822960"/>
              <a:ext cx="4904740" cy="4795520"/>
              <a:chOff x="4277360" y="1013460"/>
              <a:chExt cx="4904740" cy="4795520"/>
            </a:xfrm>
          </p:grpSpPr>
          <p:pic>
            <p:nvPicPr>
              <p:cNvPr id="2" name="Picture 1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277" t="5251" r="29708" b="78365"/>
              <a:stretch/>
            </p:blipFill>
            <p:spPr>
              <a:xfrm>
                <a:off x="6870700" y="1138941"/>
                <a:ext cx="2311400" cy="863849"/>
              </a:xfrm>
              <a:prstGeom prst="rect">
                <a:avLst/>
              </a:prstGeom>
            </p:spPr>
          </p:pic>
          <p:grpSp>
            <p:nvGrpSpPr>
              <p:cNvPr id="7" name="Group 6"/>
              <p:cNvGrpSpPr/>
              <p:nvPr/>
            </p:nvGrpSpPr>
            <p:grpSpPr>
              <a:xfrm>
                <a:off x="4338320" y="1013460"/>
                <a:ext cx="3931920" cy="4564380"/>
                <a:chOff x="4541520" y="1013460"/>
                <a:chExt cx="3931920" cy="4564380"/>
              </a:xfrm>
            </p:grpSpPr>
            <p:sp>
              <p:nvSpPr>
                <p:cNvPr id="4" name="Freeform 3"/>
                <p:cNvSpPr/>
                <p:nvPr/>
              </p:nvSpPr>
              <p:spPr>
                <a:xfrm>
                  <a:off x="4602480" y="1013460"/>
                  <a:ext cx="3870960" cy="3406140"/>
                </a:xfrm>
                <a:custGeom>
                  <a:avLst/>
                  <a:gdLst>
                    <a:gd name="connsiteX0" fmla="*/ 3870960 w 3870960"/>
                    <a:gd name="connsiteY0" fmla="*/ 129540 h 3406140"/>
                    <a:gd name="connsiteX1" fmla="*/ 3794760 w 3870960"/>
                    <a:gd name="connsiteY1" fmla="*/ 0 h 3406140"/>
                    <a:gd name="connsiteX2" fmla="*/ 1699260 w 3870960"/>
                    <a:gd name="connsiteY2" fmla="*/ 0 h 3406140"/>
                    <a:gd name="connsiteX3" fmla="*/ 1531620 w 3870960"/>
                    <a:gd name="connsiteY3" fmla="*/ 304800 h 3406140"/>
                    <a:gd name="connsiteX4" fmla="*/ 1188720 w 3870960"/>
                    <a:gd name="connsiteY4" fmla="*/ 304800 h 3406140"/>
                    <a:gd name="connsiteX5" fmla="*/ 1028700 w 3870960"/>
                    <a:gd name="connsiteY5" fmla="*/ 609600 h 3406140"/>
                    <a:gd name="connsiteX6" fmla="*/ 1181100 w 3870960"/>
                    <a:gd name="connsiteY6" fmla="*/ 899160 h 3406140"/>
                    <a:gd name="connsiteX7" fmla="*/ 1554480 w 3870960"/>
                    <a:gd name="connsiteY7" fmla="*/ 899160 h 3406140"/>
                    <a:gd name="connsiteX8" fmla="*/ 1706880 w 3870960"/>
                    <a:gd name="connsiteY8" fmla="*/ 594360 h 3406140"/>
                    <a:gd name="connsiteX9" fmla="*/ 2034540 w 3870960"/>
                    <a:gd name="connsiteY9" fmla="*/ 594360 h 3406140"/>
                    <a:gd name="connsiteX10" fmla="*/ 2217420 w 3870960"/>
                    <a:gd name="connsiteY10" fmla="*/ 777240 h 3406140"/>
                    <a:gd name="connsiteX11" fmla="*/ 2042160 w 3870960"/>
                    <a:gd name="connsiteY11" fmla="*/ 1226820 h 3406140"/>
                    <a:gd name="connsiteX12" fmla="*/ 1706880 w 3870960"/>
                    <a:gd name="connsiteY12" fmla="*/ 1226820 h 3406140"/>
                    <a:gd name="connsiteX13" fmla="*/ 1531620 w 3870960"/>
                    <a:gd name="connsiteY13" fmla="*/ 1524000 h 3406140"/>
                    <a:gd name="connsiteX14" fmla="*/ 1706880 w 3870960"/>
                    <a:gd name="connsiteY14" fmla="*/ 1821180 h 3406140"/>
                    <a:gd name="connsiteX15" fmla="*/ 1531620 w 3870960"/>
                    <a:gd name="connsiteY15" fmla="*/ 2118360 h 3406140"/>
                    <a:gd name="connsiteX16" fmla="*/ 1203960 w 3870960"/>
                    <a:gd name="connsiteY16" fmla="*/ 2118360 h 3406140"/>
                    <a:gd name="connsiteX17" fmla="*/ 1028700 w 3870960"/>
                    <a:gd name="connsiteY17" fmla="*/ 1828800 h 3406140"/>
                    <a:gd name="connsiteX18" fmla="*/ 1196340 w 3870960"/>
                    <a:gd name="connsiteY18" fmla="*/ 1524000 h 3406140"/>
                    <a:gd name="connsiteX19" fmla="*/ 1021080 w 3870960"/>
                    <a:gd name="connsiteY19" fmla="*/ 1211580 h 3406140"/>
                    <a:gd name="connsiteX20" fmla="*/ 670560 w 3870960"/>
                    <a:gd name="connsiteY20" fmla="*/ 1211580 h 3406140"/>
                    <a:gd name="connsiteX21" fmla="*/ 502920 w 3870960"/>
                    <a:gd name="connsiteY21" fmla="*/ 1516380 h 3406140"/>
                    <a:gd name="connsiteX22" fmla="*/ 670560 w 3870960"/>
                    <a:gd name="connsiteY22" fmla="*/ 1813560 h 3406140"/>
                    <a:gd name="connsiteX23" fmla="*/ 502920 w 3870960"/>
                    <a:gd name="connsiteY23" fmla="*/ 2125980 h 3406140"/>
                    <a:gd name="connsiteX24" fmla="*/ 167640 w 3870960"/>
                    <a:gd name="connsiteY24" fmla="*/ 2125980 h 3406140"/>
                    <a:gd name="connsiteX25" fmla="*/ 0 w 3870960"/>
                    <a:gd name="connsiteY25" fmla="*/ 2446020 h 3406140"/>
                    <a:gd name="connsiteX26" fmla="*/ 160020 w 3870960"/>
                    <a:gd name="connsiteY26" fmla="*/ 2743200 h 3406140"/>
                    <a:gd name="connsiteX27" fmla="*/ 533400 w 3870960"/>
                    <a:gd name="connsiteY27" fmla="*/ 2743200 h 3406140"/>
                    <a:gd name="connsiteX28" fmla="*/ 685800 w 3870960"/>
                    <a:gd name="connsiteY28" fmla="*/ 2430780 h 3406140"/>
                    <a:gd name="connsiteX29" fmla="*/ 1028700 w 3870960"/>
                    <a:gd name="connsiteY29" fmla="*/ 2438400 h 3406140"/>
                    <a:gd name="connsiteX30" fmla="*/ 1203960 w 3870960"/>
                    <a:gd name="connsiteY30" fmla="*/ 2735580 h 3406140"/>
                    <a:gd name="connsiteX31" fmla="*/ 1562100 w 3870960"/>
                    <a:gd name="connsiteY31" fmla="*/ 2735580 h 3406140"/>
                    <a:gd name="connsiteX32" fmla="*/ 1714500 w 3870960"/>
                    <a:gd name="connsiteY32" fmla="*/ 2438400 h 3406140"/>
                    <a:gd name="connsiteX33" fmla="*/ 2042160 w 3870960"/>
                    <a:gd name="connsiteY33" fmla="*/ 2438400 h 3406140"/>
                    <a:gd name="connsiteX34" fmla="*/ 2209800 w 3870960"/>
                    <a:gd name="connsiteY34" fmla="*/ 2750820 h 3406140"/>
                    <a:gd name="connsiteX35" fmla="*/ 2560320 w 3870960"/>
                    <a:gd name="connsiteY35" fmla="*/ 2743200 h 3406140"/>
                    <a:gd name="connsiteX36" fmla="*/ 2735580 w 3870960"/>
                    <a:gd name="connsiteY36" fmla="*/ 2438400 h 3406140"/>
                    <a:gd name="connsiteX37" fmla="*/ 2552700 w 3870960"/>
                    <a:gd name="connsiteY37" fmla="*/ 2118360 h 3406140"/>
                    <a:gd name="connsiteX38" fmla="*/ 2217420 w 3870960"/>
                    <a:gd name="connsiteY38" fmla="*/ 2118360 h 3406140"/>
                    <a:gd name="connsiteX39" fmla="*/ 2042160 w 3870960"/>
                    <a:gd name="connsiteY39" fmla="*/ 1828800 h 3406140"/>
                    <a:gd name="connsiteX40" fmla="*/ 2209800 w 3870960"/>
                    <a:gd name="connsiteY40" fmla="*/ 1531620 h 3406140"/>
                    <a:gd name="connsiteX41" fmla="*/ 2560320 w 3870960"/>
                    <a:gd name="connsiteY41" fmla="*/ 1524000 h 3406140"/>
                    <a:gd name="connsiteX42" fmla="*/ 3215640 w 3870960"/>
                    <a:gd name="connsiteY42" fmla="*/ 2727960 h 3406140"/>
                    <a:gd name="connsiteX43" fmla="*/ 3055620 w 3870960"/>
                    <a:gd name="connsiteY43" fmla="*/ 3040380 h 3406140"/>
                    <a:gd name="connsiteX44" fmla="*/ 2827020 w 3870960"/>
                    <a:gd name="connsiteY44" fmla="*/ 3040380 h 3406140"/>
                    <a:gd name="connsiteX45" fmla="*/ 2827020 w 3870960"/>
                    <a:gd name="connsiteY45" fmla="*/ 3406140 h 3406140"/>
                    <a:gd name="connsiteX46" fmla="*/ 3802380 w 3870960"/>
                    <a:gd name="connsiteY46" fmla="*/ 3406140 h 3406140"/>
                    <a:gd name="connsiteX0" fmla="*/ 3870960 w 3870960"/>
                    <a:gd name="connsiteY0" fmla="*/ 129540 h 3406140"/>
                    <a:gd name="connsiteX1" fmla="*/ 3794760 w 3870960"/>
                    <a:gd name="connsiteY1" fmla="*/ 0 h 3406140"/>
                    <a:gd name="connsiteX2" fmla="*/ 1699260 w 3870960"/>
                    <a:gd name="connsiteY2" fmla="*/ 0 h 3406140"/>
                    <a:gd name="connsiteX3" fmla="*/ 1531620 w 3870960"/>
                    <a:gd name="connsiteY3" fmla="*/ 304800 h 3406140"/>
                    <a:gd name="connsiteX4" fmla="*/ 1188720 w 3870960"/>
                    <a:gd name="connsiteY4" fmla="*/ 304800 h 3406140"/>
                    <a:gd name="connsiteX5" fmla="*/ 1028700 w 3870960"/>
                    <a:gd name="connsiteY5" fmla="*/ 609600 h 3406140"/>
                    <a:gd name="connsiteX6" fmla="*/ 1181100 w 3870960"/>
                    <a:gd name="connsiteY6" fmla="*/ 899160 h 3406140"/>
                    <a:gd name="connsiteX7" fmla="*/ 1554480 w 3870960"/>
                    <a:gd name="connsiteY7" fmla="*/ 899160 h 3406140"/>
                    <a:gd name="connsiteX8" fmla="*/ 1706880 w 3870960"/>
                    <a:gd name="connsiteY8" fmla="*/ 594360 h 3406140"/>
                    <a:gd name="connsiteX9" fmla="*/ 2034540 w 3870960"/>
                    <a:gd name="connsiteY9" fmla="*/ 594360 h 3406140"/>
                    <a:gd name="connsiteX10" fmla="*/ 2217420 w 3870960"/>
                    <a:gd name="connsiteY10" fmla="*/ 906780 h 3406140"/>
                    <a:gd name="connsiteX11" fmla="*/ 2042160 w 3870960"/>
                    <a:gd name="connsiteY11" fmla="*/ 1226820 h 3406140"/>
                    <a:gd name="connsiteX12" fmla="*/ 1706880 w 3870960"/>
                    <a:gd name="connsiteY12" fmla="*/ 1226820 h 3406140"/>
                    <a:gd name="connsiteX13" fmla="*/ 1531620 w 3870960"/>
                    <a:gd name="connsiteY13" fmla="*/ 1524000 h 3406140"/>
                    <a:gd name="connsiteX14" fmla="*/ 1706880 w 3870960"/>
                    <a:gd name="connsiteY14" fmla="*/ 1821180 h 3406140"/>
                    <a:gd name="connsiteX15" fmla="*/ 1531620 w 3870960"/>
                    <a:gd name="connsiteY15" fmla="*/ 2118360 h 3406140"/>
                    <a:gd name="connsiteX16" fmla="*/ 1203960 w 3870960"/>
                    <a:gd name="connsiteY16" fmla="*/ 2118360 h 3406140"/>
                    <a:gd name="connsiteX17" fmla="*/ 1028700 w 3870960"/>
                    <a:gd name="connsiteY17" fmla="*/ 1828800 h 3406140"/>
                    <a:gd name="connsiteX18" fmla="*/ 1196340 w 3870960"/>
                    <a:gd name="connsiteY18" fmla="*/ 1524000 h 3406140"/>
                    <a:gd name="connsiteX19" fmla="*/ 1021080 w 3870960"/>
                    <a:gd name="connsiteY19" fmla="*/ 1211580 h 3406140"/>
                    <a:gd name="connsiteX20" fmla="*/ 670560 w 3870960"/>
                    <a:gd name="connsiteY20" fmla="*/ 1211580 h 3406140"/>
                    <a:gd name="connsiteX21" fmla="*/ 502920 w 3870960"/>
                    <a:gd name="connsiteY21" fmla="*/ 1516380 h 3406140"/>
                    <a:gd name="connsiteX22" fmla="*/ 670560 w 3870960"/>
                    <a:gd name="connsiteY22" fmla="*/ 1813560 h 3406140"/>
                    <a:gd name="connsiteX23" fmla="*/ 502920 w 3870960"/>
                    <a:gd name="connsiteY23" fmla="*/ 2125980 h 3406140"/>
                    <a:gd name="connsiteX24" fmla="*/ 167640 w 3870960"/>
                    <a:gd name="connsiteY24" fmla="*/ 2125980 h 3406140"/>
                    <a:gd name="connsiteX25" fmla="*/ 0 w 3870960"/>
                    <a:gd name="connsiteY25" fmla="*/ 2446020 h 3406140"/>
                    <a:gd name="connsiteX26" fmla="*/ 160020 w 3870960"/>
                    <a:gd name="connsiteY26" fmla="*/ 2743200 h 3406140"/>
                    <a:gd name="connsiteX27" fmla="*/ 533400 w 3870960"/>
                    <a:gd name="connsiteY27" fmla="*/ 2743200 h 3406140"/>
                    <a:gd name="connsiteX28" fmla="*/ 685800 w 3870960"/>
                    <a:gd name="connsiteY28" fmla="*/ 2430780 h 3406140"/>
                    <a:gd name="connsiteX29" fmla="*/ 1028700 w 3870960"/>
                    <a:gd name="connsiteY29" fmla="*/ 2438400 h 3406140"/>
                    <a:gd name="connsiteX30" fmla="*/ 1203960 w 3870960"/>
                    <a:gd name="connsiteY30" fmla="*/ 2735580 h 3406140"/>
                    <a:gd name="connsiteX31" fmla="*/ 1562100 w 3870960"/>
                    <a:gd name="connsiteY31" fmla="*/ 2735580 h 3406140"/>
                    <a:gd name="connsiteX32" fmla="*/ 1714500 w 3870960"/>
                    <a:gd name="connsiteY32" fmla="*/ 2438400 h 3406140"/>
                    <a:gd name="connsiteX33" fmla="*/ 2042160 w 3870960"/>
                    <a:gd name="connsiteY33" fmla="*/ 2438400 h 3406140"/>
                    <a:gd name="connsiteX34" fmla="*/ 2209800 w 3870960"/>
                    <a:gd name="connsiteY34" fmla="*/ 2750820 h 3406140"/>
                    <a:gd name="connsiteX35" fmla="*/ 2560320 w 3870960"/>
                    <a:gd name="connsiteY35" fmla="*/ 2743200 h 3406140"/>
                    <a:gd name="connsiteX36" fmla="*/ 2735580 w 3870960"/>
                    <a:gd name="connsiteY36" fmla="*/ 2438400 h 3406140"/>
                    <a:gd name="connsiteX37" fmla="*/ 2552700 w 3870960"/>
                    <a:gd name="connsiteY37" fmla="*/ 2118360 h 3406140"/>
                    <a:gd name="connsiteX38" fmla="*/ 2217420 w 3870960"/>
                    <a:gd name="connsiteY38" fmla="*/ 2118360 h 3406140"/>
                    <a:gd name="connsiteX39" fmla="*/ 2042160 w 3870960"/>
                    <a:gd name="connsiteY39" fmla="*/ 1828800 h 3406140"/>
                    <a:gd name="connsiteX40" fmla="*/ 2209800 w 3870960"/>
                    <a:gd name="connsiteY40" fmla="*/ 1531620 h 3406140"/>
                    <a:gd name="connsiteX41" fmla="*/ 2560320 w 3870960"/>
                    <a:gd name="connsiteY41" fmla="*/ 1524000 h 3406140"/>
                    <a:gd name="connsiteX42" fmla="*/ 3215640 w 3870960"/>
                    <a:gd name="connsiteY42" fmla="*/ 2727960 h 3406140"/>
                    <a:gd name="connsiteX43" fmla="*/ 3055620 w 3870960"/>
                    <a:gd name="connsiteY43" fmla="*/ 3040380 h 3406140"/>
                    <a:gd name="connsiteX44" fmla="*/ 2827020 w 3870960"/>
                    <a:gd name="connsiteY44" fmla="*/ 3040380 h 3406140"/>
                    <a:gd name="connsiteX45" fmla="*/ 2827020 w 3870960"/>
                    <a:gd name="connsiteY45" fmla="*/ 3406140 h 3406140"/>
                    <a:gd name="connsiteX46" fmla="*/ 3802380 w 3870960"/>
                    <a:gd name="connsiteY46" fmla="*/ 3406140 h 34061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</a:cxnLst>
                  <a:rect l="l" t="t" r="r" b="b"/>
                  <a:pathLst>
                    <a:path w="3870960" h="3406140">
                      <a:moveTo>
                        <a:pt x="3870960" y="129540"/>
                      </a:moveTo>
                      <a:lnTo>
                        <a:pt x="3794760" y="0"/>
                      </a:lnTo>
                      <a:lnTo>
                        <a:pt x="1699260" y="0"/>
                      </a:lnTo>
                      <a:lnTo>
                        <a:pt x="1531620" y="304800"/>
                      </a:lnTo>
                      <a:lnTo>
                        <a:pt x="1188720" y="304800"/>
                      </a:lnTo>
                      <a:lnTo>
                        <a:pt x="1028700" y="609600"/>
                      </a:lnTo>
                      <a:lnTo>
                        <a:pt x="1181100" y="899160"/>
                      </a:lnTo>
                      <a:lnTo>
                        <a:pt x="1554480" y="899160"/>
                      </a:lnTo>
                      <a:lnTo>
                        <a:pt x="1706880" y="594360"/>
                      </a:lnTo>
                      <a:lnTo>
                        <a:pt x="2034540" y="594360"/>
                      </a:lnTo>
                      <a:lnTo>
                        <a:pt x="2217420" y="906780"/>
                      </a:lnTo>
                      <a:lnTo>
                        <a:pt x="2042160" y="1226820"/>
                      </a:lnTo>
                      <a:lnTo>
                        <a:pt x="1706880" y="1226820"/>
                      </a:lnTo>
                      <a:lnTo>
                        <a:pt x="1531620" y="1524000"/>
                      </a:lnTo>
                      <a:lnTo>
                        <a:pt x="1706880" y="1821180"/>
                      </a:lnTo>
                      <a:lnTo>
                        <a:pt x="1531620" y="2118360"/>
                      </a:lnTo>
                      <a:lnTo>
                        <a:pt x="1203960" y="2118360"/>
                      </a:lnTo>
                      <a:lnTo>
                        <a:pt x="1028700" y="1828800"/>
                      </a:lnTo>
                      <a:lnTo>
                        <a:pt x="1196340" y="1524000"/>
                      </a:lnTo>
                      <a:lnTo>
                        <a:pt x="1021080" y="1211580"/>
                      </a:lnTo>
                      <a:lnTo>
                        <a:pt x="670560" y="1211580"/>
                      </a:lnTo>
                      <a:lnTo>
                        <a:pt x="502920" y="1516380"/>
                      </a:lnTo>
                      <a:lnTo>
                        <a:pt x="670560" y="1813560"/>
                      </a:lnTo>
                      <a:lnTo>
                        <a:pt x="502920" y="2125980"/>
                      </a:lnTo>
                      <a:lnTo>
                        <a:pt x="167640" y="2125980"/>
                      </a:lnTo>
                      <a:lnTo>
                        <a:pt x="0" y="2446020"/>
                      </a:lnTo>
                      <a:lnTo>
                        <a:pt x="160020" y="2743200"/>
                      </a:lnTo>
                      <a:lnTo>
                        <a:pt x="533400" y="2743200"/>
                      </a:lnTo>
                      <a:lnTo>
                        <a:pt x="685800" y="2430780"/>
                      </a:lnTo>
                      <a:lnTo>
                        <a:pt x="1028700" y="2438400"/>
                      </a:lnTo>
                      <a:lnTo>
                        <a:pt x="1203960" y="2735580"/>
                      </a:lnTo>
                      <a:lnTo>
                        <a:pt x="1562100" y="2735580"/>
                      </a:lnTo>
                      <a:lnTo>
                        <a:pt x="1714500" y="2438400"/>
                      </a:lnTo>
                      <a:lnTo>
                        <a:pt x="2042160" y="2438400"/>
                      </a:lnTo>
                      <a:lnTo>
                        <a:pt x="2209800" y="2750820"/>
                      </a:lnTo>
                      <a:lnTo>
                        <a:pt x="2560320" y="2743200"/>
                      </a:lnTo>
                      <a:lnTo>
                        <a:pt x="2735580" y="2438400"/>
                      </a:lnTo>
                      <a:lnTo>
                        <a:pt x="2552700" y="2118360"/>
                      </a:lnTo>
                      <a:lnTo>
                        <a:pt x="2217420" y="2118360"/>
                      </a:lnTo>
                      <a:lnTo>
                        <a:pt x="2042160" y="1828800"/>
                      </a:lnTo>
                      <a:lnTo>
                        <a:pt x="2209800" y="1531620"/>
                      </a:lnTo>
                      <a:lnTo>
                        <a:pt x="2560320" y="1524000"/>
                      </a:lnTo>
                      <a:lnTo>
                        <a:pt x="3215640" y="2727960"/>
                      </a:lnTo>
                      <a:lnTo>
                        <a:pt x="3055620" y="3040380"/>
                      </a:lnTo>
                      <a:lnTo>
                        <a:pt x="2827020" y="3040380"/>
                      </a:lnTo>
                      <a:lnTo>
                        <a:pt x="2827020" y="3406140"/>
                      </a:lnTo>
                      <a:lnTo>
                        <a:pt x="3802380" y="3406140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Freeform 4"/>
                <p:cNvSpPr/>
                <p:nvPr/>
              </p:nvSpPr>
              <p:spPr>
                <a:xfrm>
                  <a:off x="5943600" y="4053840"/>
                  <a:ext cx="1485900" cy="922020"/>
                </a:xfrm>
                <a:custGeom>
                  <a:avLst/>
                  <a:gdLst>
                    <a:gd name="connsiteX0" fmla="*/ 1485900 w 1485900"/>
                    <a:gd name="connsiteY0" fmla="*/ 0 h 922020"/>
                    <a:gd name="connsiteX1" fmla="*/ 1485900 w 1485900"/>
                    <a:gd name="connsiteY1" fmla="*/ 0 h 922020"/>
                    <a:gd name="connsiteX2" fmla="*/ 1386840 w 1485900"/>
                    <a:gd name="connsiteY2" fmla="*/ 7620 h 922020"/>
                    <a:gd name="connsiteX3" fmla="*/ 0 w 1485900"/>
                    <a:gd name="connsiteY3" fmla="*/ 0 h 922020"/>
                    <a:gd name="connsiteX4" fmla="*/ 0 w 1485900"/>
                    <a:gd name="connsiteY4" fmla="*/ 891540 h 922020"/>
                    <a:gd name="connsiteX5" fmla="*/ 815340 w 1485900"/>
                    <a:gd name="connsiteY5" fmla="*/ 891540 h 922020"/>
                    <a:gd name="connsiteX6" fmla="*/ 815340 w 1485900"/>
                    <a:gd name="connsiteY6" fmla="*/ 922020 h 922020"/>
                    <a:gd name="connsiteX7" fmla="*/ 838200 w 1485900"/>
                    <a:gd name="connsiteY7" fmla="*/ 922020 h 922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485900" h="922020">
                      <a:moveTo>
                        <a:pt x="1485900" y="0"/>
                      </a:moveTo>
                      <a:lnTo>
                        <a:pt x="1485900" y="0"/>
                      </a:lnTo>
                      <a:cubicBezTo>
                        <a:pt x="1452880" y="2540"/>
                        <a:pt x="1419958" y="7620"/>
                        <a:pt x="1386840" y="7620"/>
                      </a:cubicBezTo>
                      <a:lnTo>
                        <a:pt x="0" y="0"/>
                      </a:lnTo>
                      <a:lnTo>
                        <a:pt x="0" y="891540"/>
                      </a:lnTo>
                      <a:lnTo>
                        <a:pt x="815340" y="891540"/>
                      </a:lnTo>
                      <a:lnTo>
                        <a:pt x="815340" y="922020"/>
                      </a:lnTo>
                      <a:lnTo>
                        <a:pt x="838200" y="922020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Freeform 5"/>
                <p:cNvSpPr/>
                <p:nvPr/>
              </p:nvSpPr>
              <p:spPr>
                <a:xfrm>
                  <a:off x="4541520" y="4053840"/>
                  <a:ext cx="1394460" cy="1524000"/>
                </a:xfrm>
                <a:custGeom>
                  <a:avLst/>
                  <a:gdLst>
                    <a:gd name="connsiteX0" fmla="*/ 1394460 w 1394460"/>
                    <a:gd name="connsiteY0" fmla="*/ 0 h 1524000"/>
                    <a:gd name="connsiteX1" fmla="*/ 1394460 w 1394460"/>
                    <a:gd name="connsiteY1" fmla="*/ 0 h 1524000"/>
                    <a:gd name="connsiteX2" fmla="*/ 0 w 1394460"/>
                    <a:gd name="connsiteY2" fmla="*/ 7620 h 1524000"/>
                    <a:gd name="connsiteX3" fmla="*/ 0 w 1394460"/>
                    <a:gd name="connsiteY3" fmla="*/ 7620 h 1524000"/>
                    <a:gd name="connsiteX4" fmla="*/ 0 w 1394460"/>
                    <a:gd name="connsiteY4" fmla="*/ 1524000 h 1524000"/>
                    <a:gd name="connsiteX5" fmla="*/ 1097280 w 1394460"/>
                    <a:gd name="connsiteY5" fmla="*/ 1524000 h 1524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394460" h="1524000">
                      <a:moveTo>
                        <a:pt x="1394460" y="0"/>
                      </a:moveTo>
                      <a:lnTo>
                        <a:pt x="1394460" y="0"/>
                      </a:lnTo>
                      <a:lnTo>
                        <a:pt x="0" y="7620"/>
                      </a:lnTo>
                      <a:lnTo>
                        <a:pt x="0" y="7620"/>
                      </a:lnTo>
                      <a:lnTo>
                        <a:pt x="0" y="1524000"/>
                      </a:lnTo>
                      <a:lnTo>
                        <a:pt x="1097280" y="1524000"/>
                      </a:ln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4277360" y="1043940"/>
                <a:ext cx="3924300" cy="4597717"/>
                <a:chOff x="4480560" y="1043940"/>
                <a:chExt cx="3924300" cy="4597717"/>
              </a:xfrm>
            </p:grpSpPr>
            <p:sp>
              <p:nvSpPr>
                <p:cNvPr id="8" name="Freeform 7"/>
                <p:cNvSpPr/>
                <p:nvPr/>
              </p:nvSpPr>
              <p:spPr>
                <a:xfrm>
                  <a:off x="4632960" y="1043940"/>
                  <a:ext cx="3771900" cy="3429000"/>
                </a:xfrm>
                <a:custGeom>
                  <a:avLst/>
                  <a:gdLst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41020 w 3771900"/>
                    <a:gd name="connsiteY29" fmla="*/ 2110740 h 3429000"/>
                    <a:gd name="connsiteX30" fmla="*/ 502920 w 3771900"/>
                    <a:gd name="connsiteY30" fmla="*/ 21107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24840 w 3771900"/>
                    <a:gd name="connsiteY36" fmla="*/ 252984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41020 w 3771900"/>
                    <a:gd name="connsiteY29" fmla="*/ 2110740 h 3429000"/>
                    <a:gd name="connsiteX30" fmla="*/ 502920 w 3771900"/>
                    <a:gd name="connsiteY30" fmla="*/ 21107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24351 w 3771900"/>
                    <a:gd name="connsiteY29" fmla="*/ 2055971 h 3429000"/>
                    <a:gd name="connsiteX30" fmla="*/ 502920 w 3771900"/>
                    <a:gd name="connsiteY30" fmla="*/ 21107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71500 w 3771900"/>
                    <a:gd name="connsiteY28" fmla="*/ 2065020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94360 w 3771900"/>
                    <a:gd name="connsiteY27" fmla="*/ 1996440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601980 w 3771900"/>
                    <a:gd name="connsiteY26" fmla="*/ 1958340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24840 w 3771900"/>
                    <a:gd name="connsiteY25" fmla="*/ 18973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55320 w 3771900"/>
                    <a:gd name="connsiteY23" fmla="*/ 1851660 h 3429000"/>
                    <a:gd name="connsiteX24" fmla="*/ 632460 w 3771900"/>
                    <a:gd name="connsiteY24" fmla="*/ 1859280 h 3429000"/>
                    <a:gd name="connsiteX25" fmla="*/ 615315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41033 w 3771900"/>
                    <a:gd name="connsiteY23" fmla="*/ 1820703 h 3429000"/>
                    <a:gd name="connsiteX24" fmla="*/ 632460 w 3771900"/>
                    <a:gd name="connsiteY24" fmla="*/ 1859280 h 3429000"/>
                    <a:gd name="connsiteX25" fmla="*/ 615315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41033 w 3771900"/>
                    <a:gd name="connsiteY23" fmla="*/ 1820703 h 3429000"/>
                    <a:gd name="connsiteX24" fmla="*/ 632460 w 3771900"/>
                    <a:gd name="connsiteY24" fmla="*/ 1859280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70560 w 3771900"/>
                    <a:gd name="connsiteY22" fmla="*/ 1783080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65785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05790 w 3771900"/>
                    <a:gd name="connsiteY25" fmla="*/ 1859280 h 3429000"/>
                    <a:gd name="connsiteX26" fmla="*/ 594837 w 3771900"/>
                    <a:gd name="connsiteY26" fmla="*/ 1898809 h 3429000"/>
                    <a:gd name="connsiteX27" fmla="*/ 580072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80072 w 3771900"/>
                    <a:gd name="connsiteY27" fmla="*/ 1944053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54831 w 3771900"/>
                    <a:gd name="connsiteY28" fmla="*/ 2012632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24351 w 3771900"/>
                    <a:gd name="connsiteY29" fmla="*/ 2055971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67877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485900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76400 w 3771900"/>
                    <a:gd name="connsiteY12" fmla="*/ 1203960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34540 w 3771900"/>
                    <a:gd name="connsiteY11" fmla="*/ 1203960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09800 w 3771900"/>
                    <a:gd name="connsiteY10" fmla="*/ 861060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34540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9260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4498 w 3771900"/>
                    <a:gd name="connsiteY14" fmla="*/ 1783080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694498 w 3771900"/>
                    <a:gd name="connsiteY14" fmla="*/ 1806893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16380 w 3771900"/>
                    <a:gd name="connsiteY15" fmla="*/ 2103120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03120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12645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50620 w 3771900"/>
                    <a:gd name="connsiteY16" fmla="*/ 2112645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6820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26820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72440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19300 w 3771900"/>
                    <a:gd name="connsiteY41" fmla="*/ 2377440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53540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0114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15427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1700 w 3771900"/>
                    <a:gd name="connsiteY46" fmla="*/ 2125980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56460 w 3771900"/>
                    <a:gd name="connsiteY48" fmla="*/ 1463040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5985 w 3771900"/>
                    <a:gd name="connsiteY48" fmla="*/ 1467803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80273 w 3771900"/>
                    <a:gd name="connsiteY48" fmla="*/ 1477328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70748 w 3771900"/>
                    <a:gd name="connsiteY48" fmla="*/ 1467803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22220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3174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63040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34365 w 3771900"/>
                    <a:gd name="connsiteY36" fmla="*/ 2374265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86727 w 3771900"/>
                    <a:gd name="connsiteY35" fmla="*/ 2682240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52400 w 3771900"/>
                    <a:gd name="connsiteY34" fmla="*/ 2682240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4780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25028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59067 w 3771900"/>
                    <a:gd name="connsiteY32" fmla="*/ 2101215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24087 w 3771900"/>
                    <a:gd name="connsiteY10" fmla="*/ 884873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75360 w 3771900"/>
                    <a:gd name="connsiteY19" fmla="*/ 1222058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2776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67740 w 3771900"/>
                    <a:gd name="connsiteY17" fmla="*/ 1790700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7265 w 3771900"/>
                    <a:gd name="connsiteY17" fmla="*/ 178593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21729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45795 w 3771900"/>
                    <a:gd name="connsiteY20" fmla="*/ 1198245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55320 w 3771900"/>
                    <a:gd name="connsiteY20" fmla="*/ 1193482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80123 w 3771900"/>
                    <a:gd name="connsiteY19" fmla="*/ 1198245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75361 w 3771900"/>
                    <a:gd name="connsiteY19" fmla="*/ 1203008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49542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75361 w 3771900"/>
                    <a:gd name="connsiteY19" fmla="*/ 1203008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59067 w 3771900"/>
                    <a:gd name="connsiteY32" fmla="*/ 2101215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  <a:gd name="connsiteX0" fmla="*/ 3169920 w 3771900"/>
                    <a:gd name="connsiteY0" fmla="*/ 99060 h 3429000"/>
                    <a:gd name="connsiteX1" fmla="*/ 3124200 w 3771900"/>
                    <a:gd name="connsiteY1" fmla="*/ 0 h 3429000"/>
                    <a:gd name="connsiteX2" fmla="*/ 1699260 w 3771900"/>
                    <a:gd name="connsiteY2" fmla="*/ 0 h 3429000"/>
                    <a:gd name="connsiteX3" fmla="*/ 1531620 w 3771900"/>
                    <a:gd name="connsiteY3" fmla="*/ 297180 h 3429000"/>
                    <a:gd name="connsiteX4" fmla="*/ 1181100 w 3771900"/>
                    <a:gd name="connsiteY4" fmla="*/ 297180 h 3429000"/>
                    <a:gd name="connsiteX5" fmla="*/ 1028700 w 3771900"/>
                    <a:gd name="connsiteY5" fmla="*/ 579120 h 3429000"/>
                    <a:gd name="connsiteX6" fmla="*/ 1173480 w 3771900"/>
                    <a:gd name="connsiteY6" fmla="*/ 838200 h 3429000"/>
                    <a:gd name="connsiteX7" fmla="*/ 1514475 w 3771900"/>
                    <a:gd name="connsiteY7" fmla="*/ 838200 h 3429000"/>
                    <a:gd name="connsiteX8" fmla="*/ 1653540 w 3771900"/>
                    <a:gd name="connsiteY8" fmla="*/ 541020 h 3429000"/>
                    <a:gd name="connsiteX9" fmla="*/ 2020252 w 3771900"/>
                    <a:gd name="connsiteY9" fmla="*/ 541020 h 3429000"/>
                    <a:gd name="connsiteX10" fmla="*/ 2219325 w 3771900"/>
                    <a:gd name="connsiteY10" fmla="*/ 875348 h 3429000"/>
                    <a:gd name="connsiteX11" fmla="*/ 2029778 w 3771900"/>
                    <a:gd name="connsiteY11" fmla="*/ 1218248 h 3429000"/>
                    <a:gd name="connsiteX12" fmla="*/ 1690688 w 3771900"/>
                    <a:gd name="connsiteY12" fmla="*/ 1213485 h 3429000"/>
                    <a:gd name="connsiteX13" fmla="*/ 1524000 w 3771900"/>
                    <a:gd name="connsiteY13" fmla="*/ 1493520 h 3429000"/>
                    <a:gd name="connsiteX14" fmla="*/ 1708786 w 3771900"/>
                    <a:gd name="connsiteY14" fmla="*/ 1797368 h 3429000"/>
                    <a:gd name="connsiteX15" fmla="*/ 1521143 w 3771900"/>
                    <a:gd name="connsiteY15" fmla="*/ 2112645 h 3429000"/>
                    <a:gd name="connsiteX16" fmla="*/ 1164908 w 3771900"/>
                    <a:gd name="connsiteY16" fmla="*/ 2107882 h 3429000"/>
                    <a:gd name="connsiteX17" fmla="*/ 972503 w 3771900"/>
                    <a:gd name="connsiteY17" fmla="*/ 1804987 h 3429000"/>
                    <a:gd name="connsiteX18" fmla="*/ 1146810 w 3771900"/>
                    <a:gd name="connsiteY18" fmla="*/ 1493520 h 3429000"/>
                    <a:gd name="connsiteX19" fmla="*/ 975361 w 3771900"/>
                    <a:gd name="connsiteY19" fmla="*/ 1203008 h 3429000"/>
                    <a:gd name="connsiteX20" fmla="*/ 660082 w 3771900"/>
                    <a:gd name="connsiteY20" fmla="*/ 1203007 h 3429000"/>
                    <a:gd name="connsiteX21" fmla="*/ 495300 w 3771900"/>
                    <a:gd name="connsiteY21" fmla="*/ 1485900 h 3429000"/>
                    <a:gd name="connsiteX22" fmla="*/ 658654 w 3771900"/>
                    <a:gd name="connsiteY22" fmla="*/ 1780699 h 3429000"/>
                    <a:gd name="connsiteX23" fmla="*/ 641033 w 3771900"/>
                    <a:gd name="connsiteY23" fmla="*/ 1820703 h 3429000"/>
                    <a:gd name="connsiteX24" fmla="*/ 627698 w 3771900"/>
                    <a:gd name="connsiteY24" fmla="*/ 1837849 h 3429000"/>
                    <a:gd name="connsiteX25" fmla="*/ 612933 w 3771900"/>
                    <a:gd name="connsiteY25" fmla="*/ 1866424 h 3429000"/>
                    <a:gd name="connsiteX26" fmla="*/ 594837 w 3771900"/>
                    <a:gd name="connsiteY26" fmla="*/ 1898809 h 3429000"/>
                    <a:gd name="connsiteX27" fmla="*/ 568165 w 3771900"/>
                    <a:gd name="connsiteY27" fmla="*/ 1941672 h 3429000"/>
                    <a:gd name="connsiteX28" fmla="*/ 540544 w 3771900"/>
                    <a:gd name="connsiteY28" fmla="*/ 1998345 h 3429000"/>
                    <a:gd name="connsiteX29" fmla="*/ 519589 w 3771900"/>
                    <a:gd name="connsiteY29" fmla="*/ 2039302 h 3429000"/>
                    <a:gd name="connsiteX30" fmla="*/ 505302 w 3771900"/>
                    <a:gd name="connsiteY30" fmla="*/ 2072640 h 3429000"/>
                    <a:gd name="connsiteX31" fmla="*/ 487680 w 3771900"/>
                    <a:gd name="connsiteY31" fmla="*/ 2110740 h 3429000"/>
                    <a:gd name="connsiteX32" fmla="*/ 159067 w 3771900"/>
                    <a:gd name="connsiteY32" fmla="*/ 2110740 h 3429000"/>
                    <a:gd name="connsiteX33" fmla="*/ 0 w 3771900"/>
                    <a:gd name="connsiteY33" fmla="*/ 2415540 h 3429000"/>
                    <a:gd name="connsiteX34" fmla="*/ 147638 w 3771900"/>
                    <a:gd name="connsiteY34" fmla="*/ 2696527 h 3429000"/>
                    <a:gd name="connsiteX35" fmla="*/ 491489 w 3771900"/>
                    <a:gd name="connsiteY35" fmla="*/ 2687003 h 3429000"/>
                    <a:gd name="connsiteX36" fmla="*/ 643890 w 3771900"/>
                    <a:gd name="connsiteY36" fmla="*/ 2383790 h 3429000"/>
                    <a:gd name="connsiteX37" fmla="*/ 1005840 w 3771900"/>
                    <a:gd name="connsiteY37" fmla="*/ 2385060 h 3429000"/>
                    <a:gd name="connsiteX38" fmla="*/ 1188720 w 3771900"/>
                    <a:gd name="connsiteY38" fmla="*/ 2682240 h 3429000"/>
                    <a:gd name="connsiteX39" fmla="*/ 1520190 w 3771900"/>
                    <a:gd name="connsiteY39" fmla="*/ 2682240 h 3429000"/>
                    <a:gd name="connsiteX40" fmla="*/ 1667828 w 3771900"/>
                    <a:gd name="connsiteY40" fmla="*/ 2392680 h 3429000"/>
                    <a:gd name="connsiteX41" fmla="*/ 2024063 w 3771900"/>
                    <a:gd name="connsiteY41" fmla="*/ 2386965 h 3429000"/>
                    <a:gd name="connsiteX42" fmla="*/ 2194560 w 3771900"/>
                    <a:gd name="connsiteY42" fmla="*/ 2705100 h 3429000"/>
                    <a:gd name="connsiteX43" fmla="*/ 2529840 w 3771900"/>
                    <a:gd name="connsiteY43" fmla="*/ 2689860 h 3429000"/>
                    <a:gd name="connsiteX44" fmla="*/ 2674620 w 3771900"/>
                    <a:gd name="connsiteY44" fmla="*/ 2415540 h 3429000"/>
                    <a:gd name="connsiteX45" fmla="*/ 2506980 w 3771900"/>
                    <a:gd name="connsiteY45" fmla="*/ 2118360 h 3429000"/>
                    <a:gd name="connsiteX46" fmla="*/ 2176463 w 3771900"/>
                    <a:gd name="connsiteY46" fmla="*/ 2116455 h 3429000"/>
                    <a:gd name="connsiteX47" fmla="*/ 1981200 w 3771900"/>
                    <a:gd name="connsiteY47" fmla="*/ 1798320 h 3429000"/>
                    <a:gd name="connsiteX48" fmla="*/ 2161223 w 3771900"/>
                    <a:gd name="connsiteY48" fmla="*/ 1477328 h 3429000"/>
                    <a:gd name="connsiteX49" fmla="*/ 2550795 w 3771900"/>
                    <a:gd name="connsiteY49" fmla="*/ 1472565 h 3429000"/>
                    <a:gd name="connsiteX50" fmla="*/ 3215640 w 3771900"/>
                    <a:gd name="connsiteY50" fmla="*/ 2689860 h 3429000"/>
                    <a:gd name="connsiteX51" fmla="*/ 3055620 w 3771900"/>
                    <a:gd name="connsiteY51" fmla="*/ 3017520 h 3429000"/>
                    <a:gd name="connsiteX52" fmla="*/ 2735580 w 3771900"/>
                    <a:gd name="connsiteY52" fmla="*/ 3025140 h 3429000"/>
                    <a:gd name="connsiteX53" fmla="*/ 2735580 w 3771900"/>
                    <a:gd name="connsiteY53" fmla="*/ 3429000 h 3429000"/>
                    <a:gd name="connsiteX54" fmla="*/ 3771900 w 3771900"/>
                    <a:gd name="connsiteY54" fmla="*/ 3429000 h 3429000"/>
                    <a:gd name="connsiteX55" fmla="*/ 3771900 w 3771900"/>
                    <a:gd name="connsiteY55" fmla="*/ 3429000 h 3429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</a:cxnLst>
                  <a:rect l="l" t="t" r="r" b="b"/>
                  <a:pathLst>
                    <a:path w="3771900" h="3429000">
                      <a:moveTo>
                        <a:pt x="3169920" y="99060"/>
                      </a:moveTo>
                      <a:lnTo>
                        <a:pt x="3124200" y="0"/>
                      </a:lnTo>
                      <a:lnTo>
                        <a:pt x="1699260" y="0"/>
                      </a:lnTo>
                      <a:lnTo>
                        <a:pt x="1531620" y="297180"/>
                      </a:lnTo>
                      <a:lnTo>
                        <a:pt x="1181100" y="297180"/>
                      </a:lnTo>
                      <a:lnTo>
                        <a:pt x="1028700" y="579120"/>
                      </a:lnTo>
                      <a:lnTo>
                        <a:pt x="1173480" y="838200"/>
                      </a:lnTo>
                      <a:lnTo>
                        <a:pt x="1514475" y="838200"/>
                      </a:lnTo>
                      <a:lnTo>
                        <a:pt x="1653540" y="541020"/>
                      </a:lnTo>
                      <a:lnTo>
                        <a:pt x="2020252" y="541020"/>
                      </a:lnTo>
                      <a:lnTo>
                        <a:pt x="2219325" y="875348"/>
                      </a:lnTo>
                      <a:lnTo>
                        <a:pt x="2029778" y="1218248"/>
                      </a:lnTo>
                      <a:lnTo>
                        <a:pt x="1690688" y="1213485"/>
                      </a:lnTo>
                      <a:lnTo>
                        <a:pt x="1524000" y="1493520"/>
                      </a:lnTo>
                      <a:lnTo>
                        <a:pt x="1708786" y="1797368"/>
                      </a:lnTo>
                      <a:lnTo>
                        <a:pt x="1521143" y="2112645"/>
                      </a:lnTo>
                      <a:lnTo>
                        <a:pt x="1164908" y="2107882"/>
                      </a:lnTo>
                      <a:lnTo>
                        <a:pt x="972503" y="1804987"/>
                      </a:lnTo>
                      <a:lnTo>
                        <a:pt x="1146810" y="1493520"/>
                      </a:lnTo>
                      <a:lnTo>
                        <a:pt x="975361" y="1203008"/>
                      </a:lnTo>
                      <a:lnTo>
                        <a:pt x="660082" y="1203007"/>
                      </a:lnTo>
                      <a:lnTo>
                        <a:pt x="495300" y="1485900"/>
                      </a:lnTo>
                      <a:lnTo>
                        <a:pt x="658654" y="1780699"/>
                      </a:lnTo>
                      <a:cubicBezTo>
                        <a:pt x="653574" y="1803559"/>
                        <a:pt x="646192" y="1811178"/>
                        <a:pt x="641033" y="1820703"/>
                      </a:cubicBezTo>
                      <a:cubicBezTo>
                        <a:pt x="635874" y="1830228"/>
                        <a:pt x="632381" y="1830229"/>
                        <a:pt x="627698" y="1837849"/>
                      </a:cubicBezTo>
                      <a:cubicBezTo>
                        <a:pt x="623015" y="1845469"/>
                        <a:pt x="618410" y="1856264"/>
                        <a:pt x="612933" y="1866424"/>
                      </a:cubicBezTo>
                      <a:cubicBezTo>
                        <a:pt x="607456" y="1876584"/>
                        <a:pt x="602298" y="1886268"/>
                        <a:pt x="594837" y="1898809"/>
                      </a:cubicBezTo>
                      <a:cubicBezTo>
                        <a:pt x="587376" y="1911350"/>
                        <a:pt x="577214" y="1925083"/>
                        <a:pt x="568165" y="1941672"/>
                      </a:cubicBezTo>
                      <a:cubicBezTo>
                        <a:pt x="559116" y="1958261"/>
                        <a:pt x="548640" y="1982073"/>
                        <a:pt x="540544" y="1998345"/>
                      </a:cubicBezTo>
                      <a:cubicBezTo>
                        <a:pt x="532448" y="2014617"/>
                        <a:pt x="525463" y="2026920"/>
                        <a:pt x="519589" y="2039302"/>
                      </a:cubicBezTo>
                      <a:cubicBezTo>
                        <a:pt x="513715" y="2051684"/>
                        <a:pt x="510620" y="2060734"/>
                        <a:pt x="505302" y="2072640"/>
                      </a:cubicBezTo>
                      <a:cubicBezTo>
                        <a:pt x="499984" y="2084546"/>
                        <a:pt x="545386" y="2104390"/>
                        <a:pt x="487680" y="2110740"/>
                      </a:cubicBezTo>
                      <a:cubicBezTo>
                        <a:pt x="429974" y="2117090"/>
                        <a:pt x="273367" y="2110740"/>
                        <a:pt x="159067" y="2110740"/>
                      </a:cubicBezTo>
                      <a:lnTo>
                        <a:pt x="0" y="2415540"/>
                      </a:lnTo>
                      <a:lnTo>
                        <a:pt x="147638" y="2696527"/>
                      </a:lnTo>
                      <a:lnTo>
                        <a:pt x="491489" y="2687003"/>
                      </a:lnTo>
                      <a:lnTo>
                        <a:pt x="643890" y="2383790"/>
                      </a:lnTo>
                      <a:lnTo>
                        <a:pt x="1005840" y="2385060"/>
                      </a:lnTo>
                      <a:lnTo>
                        <a:pt x="1188720" y="2682240"/>
                      </a:lnTo>
                      <a:lnTo>
                        <a:pt x="1520190" y="2682240"/>
                      </a:lnTo>
                      <a:lnTo>
                        <a:pt x="1667828" y="2392680"/>
                      </a:lnTo>
                      <a:lnTo>
                        <a:pt x="2024063" y="2386965"/>
                      </a:lnTo>
                      <a:lnTo>
                        <a:pt x="2194560" y="2705100"/>
                      </a:lnTo>
                      <a:lnTo>
                        <a:pt x="2529840" y="2689860"/>
                      </a:lnTo>
                      <a:lnTo>
                        <a:pt x="2674620" y="2415540"/>
                      </a:lnTo>
                      <a:lnTo>
                        <a:pt x="2506980" y="2118360"/>
                      </a:lnTo>
                      <a:lnTo>
                        <a:pt x="2176463" y="2116455"/>
                      </a:lnTo>
                      <a:lnTo>
                        <a:pt x="1981200" y="1798320"/>
                      </a:lnTo>
                      <a:lnTo>
                        <a:pt x="2161223" y="1477328"/>
                      </a:lnTo>
                      <a:lnTo>
                        <a:pt x="2550795" y="1472565"/>
                      </a:lnTo>
                      <a:lnTo>
                        <a:pt x="3215640" y="2689860"/>
                      </a:lnTo>
                      <a:lnTo>
                        <a:pt x="3055620" y="3017520"/>
                      </a:lnTo>
                      <a:lnTo>
                        <a:pt x="2735580" y="3025140"/>
                      </a:lnTo>
                      <a:lnTo>
                        <a:pt x="2735580" y="3429000"/>
                      </a:lnTo>
                      <a:lnTo>
                        <a:pt x="3771900" y="3429000"/>
                      </a:lnTo>
                      <a:lnTo>
                        <a:pt x="3771900" y="342900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Freeform 10"/>
                <p:cNvSpPr/>
                <p:nvPr/>
              </p:nvSpPr>
              <p:spPr>
                <a:xfrm>
                  <a:off x="5890260" y="4068129"/>
                  <a:ext cx="1478280" cy="975360"/>
                </a:xfrm>
                <a:custGeom>
                  <a:avLst/>
                  <a:gdLst>
                    <a:gd name="connsiteX0" fmla="*/ 1478280 w 1478280"/>
                    <a:gd name="connsiteY0" fmla="*/ 0 h 975360"/>
                    <a:gd name="connsiteX1" fmla="*/ 0 w 1478280"/>
                    <a:gd name="connsiteY1" fmla="*/ 0 h 975360"/>
                    <a:gd name="connsiteX2" fmla="*/ 0 w 1478280"/>
                    <a:gd name="connsiteY2" fmla="*/ 944880 h 975360"/>
                    <a:gd name="connsiteX3" fmla="*/ 883920 w 1478280"/>
                    <a:gd name="connsiteY3" fmla="*/ 944880 h 975360"/>
                    <a:gd name="connsiteX4" fmla="*/ 883920 w 1478280"/>
                    <a:gd name="connsiteY4" fmla="*/ 975360 h 9753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78280" h="975360">
                      <a:moveTo>
                        <a:pt x="1478280" y="0"/>
                      </a:moveTo>
                      <a:lnTo>
                        <a:pt x="0" y="0"/>
                      </a:lnTo>
                      <a:lnTo>
                        <a:pt x="0" y="944880"/>
                      </a:lnTo>
                      <a:lnTo>
                        <a:pt x="883920" y="944880"/>
                      </a:lnTo>
                      <a:lnTo>
                        <a:pt x="883920" y="97536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Freeform 11"/>
                <p:cNvSpPr/>
                <p:nvPr/>
              </p:nvSpPr>
              <p:spPr>
                <a:xfrm>
                  <a:off x="4480560" y="4056697"/>
                  <a:ext cx="1402080" cy="1584960"/>
                </a:xfrm>
                <a:custGeom>
                  <a:avLst/>
                  <a:gdLst>
                    <a:gd name="connsiteX0" fmla="*/ 1143000 w 1402080"/>
                    <a:gd name="connsiteY0" fmla="*/ 1584960 h 1584960"/>
                    <a:gd name="connsiteX1" fmla="*/ 0 w 1402080"/>
                    <a:gd name="connsiteY1" fmla="*/ 1584960 h 1584960"/>
                    <a:gd name="connsiteX2" fmla="*/ 0 w 1402080"/>
                    <a:gd name="connsiteY2" fmla="*/ 7620 h 1584960"/>
                    <a:gd name="connsiteX3" fmla="*/ 1402080 w 1402080"/>
                    <a:gd name="connsiteY3" fmla="*/ 7620 h 1584960"/>
                    <a:gd name="connsiteX4" fmla="*/ 1402080 w 1402080"/>
                    <a:gd name="connsiteY4" fmla="*/ 0 h 15849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02080" h="1584960">
                      <a:moveTo>
                        <a:pt x="1143000" y="1584960"/>
                      </a:moveTo>
                      <a:lnTo>
                        <a:pt x="0" y="1584960"/>
                      </a:lnTo>
                      <a:lnTo>
                        <a:pt x="0" y="7620"/>
                      </a:lnTo>
                      <a:lnTo>
                        <a:pt x="1402080" y="7620"/>
                      </a:lnTo>
                      <a:lnTo>
                        <a:pt x="1402080" y="0"/>
                      </a:lnTo>
                    </a:path>
                  </a:pathLst>
                </a:custGeom>
                <a:noFill/>
                <a:ln w="28575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15" name="Picture 14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037" t="86738" r="69267" b="5795"/>
              <a:stretch/>
            </p:blipFill>
            <p:spPr>
              <a:xfrm>
                <a:off x="8126730" y="4222750"/>
                <a:ext cx="469900" cy="393700"/>
              </a:xfrm>
              <a:prstGeom prst="rect">
                <a:avLst/>
              </a:prstGeom>
            </p:spPr>
          </p:pic>
          <p:pic>
            <p:nvPicPr>
              <p:cNvPr id="14" name="Picture 13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037" t="86738" r="69267" b="5795"/>
              <a:stretch/>
            </p:blipFill>
            <p:spPr>
              <a:xfrm>
                <a:off x="6539230" y="4771391"/>
                <a:ext cx="469900" cy="393700"/>
              </a:xfrm>
              <a:prstGeom prst="rect">
                <a:avLst/>
              </a:prstGeom>
            </p:spPr>
          </p:pic>
          <p:pic>
            <p:nvPicPr>
              <p:cNvPr id="16" name="Picture 15" descr="Screen Clipping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037" t="86738" r="69267" b="5795"/>
              <a:stretch/>
            </p:blipFill>
            <p:spPr>
              <a:xfrm>
                <a:off x="5377815" y="5415280"/>
                <a:ext cx="469900" cy="393700"/>
              </a:xfrm>
              <a:prstGeom prst="rect">
                <a:avLst/>
              </a:prstGeom>
            </p:spPr>
          </p:pic>
        </p:grpSp>
        <p:sp>
          <p:nvSpPr>
            <p:cNvPr id="24" name="Rectangle 23"/>
            <p:cNvSpPr/>
            <p:nvPr/>
          </p:nvSpPr>
          <p:spPr>
            <a:xfrm>
              <a:off x="5880735" y="1211264"/>
              <a:ext cx="1819910" cy="512444"/>
            </a:xfrm>
            <a:prstGeom prst="rect">
              <a:avLst/>
            </a:prstGeom>
            <a:solidFill>
              <a:srgbClr val="D7EFF7"/>
            </a:solidFill>
            <a:ln>
              <a:solidFill>
                <a:srgbClr val="D7EFF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Sáu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trăm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linh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ba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9372600" y="4500245"/>
            <a:ext cx="788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639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90180" y="5069850"/>
            <a:ext cx="788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603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06540" y="5704853"/>
            <a:ext cx="788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593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859357" y="590549"/>
            <a:ext cx="4099358" cy="605294"/>
            <a:chOff x="1296327" y="1618756"/>
            <a:chExt cx="4099358" cy="605294"/>
          </a:xfrm>
        </p:grpSpPr>
        <p:sp>
          <p:nvSpPr>
            <p:cNvPr id="30" name="TextBox 29"/>
            <p:cNvSpPr txBox="1"/>
            <p:nvPr/>
          </p:nvSpPr>
          <p:spPr>
            <a:xfrm>
              <a:off x="1866915" y="1618756"/>
              <a:ext cx="3528770" cy="605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000"/>
                </a:lnSpc>
              </a:pPr>
              <a:r>
                <a:rPr lang="en-US" sz="2800" dirty="0" err="1"/>
                <a:t>Bóng</a:t>
              </a:r>
              <a:r>
                <a:rPr lang="en-US" sz="2800" dirty="0"/>
                <a:t> </a:t>
              </a:r>
              <a:r>
                <a:rPr lang="en-US" sz="2800" dirty="0" err="1"/>
                <a:t>đèn</a:t>
              </a:r>
              <a:r>
                <a:rPr lang="en-US" sz="2800" dirty="0"/>
                <a:t> </a:t>
              </a:r>
              <a:r>
                <a:rPr lang="en-US" sz="2800" dirty="0" err="1"/>
                <a:t>nào</a:t>
              </a:r>
              <a:r>
                <a:rPr lang="en-US" sz="2800" dirty="0"/>
                <a:t> </a:t>
              </a:r>
              <a:r>
                <a:rPr lang="en-US" sz="2800" dirty="0" err="1"/>
                <a:t>sáng</a:t>
              </a:r>
              <a:r>
                <a:rPr lang="en-US" sz="2800" dirty="0"/>
                <a:t>?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5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7886700" y="1034478"/>
            <a:ext cx="2851285" cy="3013337"/>
            <a:chOff x="7597998" y="653478"/>
            <a:chExt cx="2851285" cy="3013337"/>
          </a:xfrm>
        </p:grpSpPr>
        <p:pic>
          <p:nvPicPr>
            <p:cNvPr id="33" name="Picture 32" descr="Screen Clippi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6700" y="1189969"/>
              <a:ext cx="2562583" cy="2476846"/>
            </a:xfrm>
            <a:prstGeom prst="roundRect">
              <a:avLst>
                <a:gd name="adj" fmla="val 32049"/>
              </a:avLst>
            </a:prstGeom>
          </p:spPr>
        </p:pic>
        <p:sp>
          <p:nvSpPr>
            <p:cNvPr id="35" name="Oval 34"/>
            <p:cNvSpPr/>
            <p:nvPr/>
          </p:nvSpPr>
          <p:spPr>
            <a:xfrm rot="586468">
              <a:off x="7597998" y="653478"/>
              <a:ext cx="1134110" cy="14311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5778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EE20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1" grpId="0"/>
      <p:bldP spid="22" grpId="0"/>
      <p:bldP spid="23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</TotalTime>
  <Words>401</Words>
  <Application>Microsoft Office PowerPoint</Application>
  <PresentationFormat>Widescreen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Techsi.vn</cp:lastModifiedBy>
  <cp:revision>154</cp:revision>
  <dcterms:created xsi:type="dcterms:W3CDTF">2021-06-02T01:34:28Z</dcterms:created>
  <dcterms:modified xsi:type="dcterms:W3CDTF">2025-04-03T10:00:28Z</dcterms:modified>
</cp:coreProperties>
</file>