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11" r:id="rId3"/>
    <p:sldId id="305" r:id="rId4"/>
    <p:sldId id="306" r:id="rId5"/>
    <p:sldId id="307" r:id="rId6"/>
    <p:sldId id="308" r:id="rId7"/>
    <p:sldId id="309" r:id="rId8"/>
    <p:sldId id="31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0079" y="1527174"/>
            <a:ext cx="1025475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YÊU CẦU CẦN ĐẠT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/>
              <a:t>HS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(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 smtClean="0"/>
              <a:t>nhớ</a:t>
            </a:r>
            <a:r>
              <a:rPr lang="en-US" sz="3200" dirty="0" smtClean="0"/>
              <a:t>)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phạm</a:t>
            </a:r>
            <a:r>
              <a:rPr lang="en-US" sz="3200" dirty="0"/>
              <a:t> vi 1000: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tế</a:t>
            </a:r>
            <a:r>
              <a:rPr lang="en-US" sz="3200" dirty="0"/>
              <a:t> </a:t>
            </a:r>
            <a:r>
              <a:rPr lang="en-US" sz="3200" dirty="0" err="1"/>
              <a:t>liên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phép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phạm</a:t>
            </a:r>
            <a:r>
              <a:rPr lang="en-US" sz="3200" dirty="0"/>
              <a:t> vi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Phát</a:t>
            </a:r>
            <a:r>
              <a:rPr lang="en-US" sz="3200" dirty="0"/>
              <a:t> </a:t>
            </a:r>
            <a:r>
              <a:rPr lang="en-US" sz="3200" dirty="0" err="1"/>
              <a:t>triển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lực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toán</a:t>
            </a:r>
            <a:r>
              <a:rPr lang="en-US" sz="3200" dirty="0"/>
              <a:t>, </a:t>
            </a:r>
            <a:r>
              <a:rPr lang="en-US" sz="3200" dirty="0" err="1"/>
              <a:t>kĩ</a:t>
            </a:r>
            <a:r>
              <a:rPr lang="en-US" sz="3200" dirty="0"/>
              <a:t> </a:t>
            </a:r>
            <a:r>
              <a:rPr lang="en-US" sz="3200" dirty="0" err="1"/>
              <a:t>năng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tác</a:t>
            </a:r>
            <a:r>
              <a:rPr lang="en-US" sz="3200" dirty="0"/>
              <a:t>, </a:t>
            </a:r>
            <a:r>
              <a:rPr lang="en-US" sz="3200" dirty="0" err="1"/>
              <a:t>rèn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cẩn</a:t>
            </a:r>
            <a:r>
              <a:rPr lang="en-US" sz="3200" dirty="0"/>
              <a:t> </a:t>
            </a:r>
            <a:r>
              <a:rPr lang="en-US" sz="3200" dirty="0" err="1"/>
              <a:t>thận</a:t>
            </a:r>
            <a:r>
              <a:rPr lang="en-US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02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346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Còn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229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tất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nhiêu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Nhà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mùa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Trăm</a:t>
                      </a:r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Chục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229</a:t>
            </a: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+</a:t>
            </a: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 </a:t>
            </a:r>
            <a:r>
              <a:rPr lang="en-US" sz="2800" dirty="0" err="1"/>
              <a:t>cộng</a:t>
            </a:r>
            <a:r>
              <a:rPr lang="en-US" sz="2800" dirty="0"/>
              <a:t> 9 </a:t>
            </a:r>
            <a:r>
              <a:rPr lang="en-US" sz="2800" dirty="0" err="1"/>
              <a:t>bằng</a:t>
            </a:r>
            <a:r>
              <a:rPr lang="en-US" sz="2800" dirty="0"/>
              <a:t> 15, </a:t>
            </a:r>
            <a:r>
              <a:rPr lang="en-US" sz="2800" dirty="0" err="1"/>
              <a:t>viết</a:t>
            </a:r>
            <a:r>
              <a:rPr lang="en-US" sz="2800" dirty="0"/>
              <a:t> 5 </a:t>
            </a:r>
            <a:r>
              <a:rPr lang="en-US" sz="2800" dirty="0" err="1"/>
              <a:t>nhớ</a:t>
            </a:r>
            <a:r>
              <a:rPr lang="en-US" sz="2800" dirty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4 </a:t>
            </a:r>
            <a:r>
              <a:rPr lang="en-US" sz="2800" dirty="0" err="1"/>
              <a:t>thêm</a:t>
            </a:r>
            <a:r>
              <a:rPr lang="en-US" sz="2800" dirty="0"/>
              <a:t> 1 </a:t>
            </a:r>
            <a:r>
              <a:rPr lang="en-US" sz="2800" dirty="0" err="1"/>
              <a:t>bằng</a:t>
            </a:r>
            <a:r>
              <a:rPr lang="en-US" sz="2800" dirty="0"/>
              <a:t> 5, 5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7, </a:t>
            </a:r>
            <a:r>
              <a:rPr lang="en-US" sz="2800" dirty="0" err="1"/>
              <a:t>viết</a:t>
            </a:r>
            <a:r>
              <a:rPr lang="en-US" sz="2800" dirty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3 </a:t>
            </a:r>
            <a:r>
              <a:rPr lang="en-US" sz="2800" dirty="0" err="1"/>
              <a:t>cộng</a:t>
            </a:r>
            <a:r>
              <a:rPr lang="en-US" sz="2800" dirty="0"/>
              <a:t> 2 </a:t>
            </a:r>
            <a:r>
              <a:rPr lang="en-US" sz="2800" dirty="0" err="1"/>
              <a:t>bằng</a:t>
            </a:r>
            <a:r>
              <a:rPr lang="en-US" sz="2800" dirty="0"/>
              <a:t> 5, </a:t>
            </a:r>
            <a:r>
              <a:rPr lang="en-US" sz="2800" dirty="0" err="1"/>
              <a:t>viết</a:t>
            </a:r>
            <a:r>
              <a:rPr lang="en-US" sz="2800" dirty="0"/>
              <a:t> 5</a:t>
            </a:r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bản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bằng</a:t>
              </a:r>
              <a:r>
                <a:rPr lang="en-US" sz="2800" dirty="0"/>
                <a:t> 709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289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tất</a:t>
              </a:r>
              <a:r>
                <a:rPr lang="en-US" sz="2800" dirty="0"/>
                <a:t> </a:t>
              </a:r>
              <a:r>
                <a:rPr lang="en-US" sz="2800" dirty="0" err="1"/>
                <a:t>cả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chấm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: 709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Chấm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    : 289 </a:t>
            </a:r>
            <a:r>
              <a:rPr lang="en-US" sz="2800" dirty="0" err="1"/>
              <a:t>chấm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        : … </a:t>
            </a:r>
            <a:r>
              <a:rPr lang="en-US" sz="2800" dirty="0" err="1"/>
              <a:t>chấm</a:t>
            </a:r>
            <a:r>
              <a:rPr lang="en-US" sz="2800" dirty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302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153</cp:revision>
  <dcterms:created xsi:type="dcterms:W3CDTF">2021-06-02T01:34:28Z</dcterms:created>
  <dcterms:modified xsi:type="dcterms:W3CDTF">2023-04-01T03:23:16Z</dcterms:modified>
</cp:coreProperties>
</file>