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theme/theme2.xml" ContentType="application/vnd.openxmlformats-officedocument.theme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8" r:id="rId2"/>
    <p:sldMasterId id="2147483715" r:id="rId3"/>
  </p:sldMasterIdLst>
  <p:notesMasterIdLst>
    <p:notesMasterId r:id="rId19"/>
  </p:notesMasterIdLst>
  <p:sldIdLst>
    <p:sldId id="607" r:id="rId4"/>
    <p:sldId id="610" r:id="rId5"/>
    <p:sldId id="630" r:id="rId6"/>
    <p:sldId id="632" r:id="rId7"/>
    <p:sldId id="643" r:id="rId8"/>
    <p:sldId id="652" r:id="rId9"/>
    <p:sldId id="653" r:id="rId10"/>
    <p:sldId id="644" r:id="rId11"/>
    <p:sldId id="654" r:id="rId12"/>
    <p:sldId id="645" r:id="rId13"/>
    <p:sldId id="655" r:id="rId14"/>
    <p:sldId id="656" r:id="rId15"/>
    <p:sldId id="646" r:id="rId16"/>
    <p:sldId id="647" r:id="rId17"/>
    <p:sldId id="333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91" d="100"/>
          <a:sy n="91" d="100"/>
        </p:scale>
        <p:origin x="1002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3" Type="http://schemas.openxmlformats.org/officeDocument/2006/relationships/slideMaster" Target="slideMasters/slideMaster3.xml"/><Relationship Id="rId21" Type="http://schemas.openxmlformats.org/officeDocument/2006/relationships/viewProps" Target="viewProp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tableStyles" Target="tableStyles.xml"/><Relationship Id="rId10" Type="http://schemas.openxmlformats.org/officeDocument/2006/relationships/slide" Target="slides/slide7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48D14B3-93AC-4E8A-B698-73CE11FA9EA7}" type="datetimeFigureOut">
              <a:rPr lang="en-US" smtClean="0"/>
              <a:t>5/7/2025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D062F69-0B55-47EA-841F-7B95E14E7E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47273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0C52DB0-FB92-4539-B9EF-255C407DD89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2460193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0C52DB0-FB92-4539-B9EF-255C407DD89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277780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3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6675E67-E409-4E5E-9F19-BEA9497DE53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97A653A1-38BC-486F-8421-DB2CF74EA53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BF2E2489-9E2F-4DE3-82B7-B9CDD26255B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4A455A1-AF7A-482D-85EF-54495235788E}" type="datetimeFigureOut">
              <a:rPr lang="zh-CN" altLang="en-US" smtClean="0"/>
              <a:t>2025/5/7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20A6D7B2-3609-45A3-B1B5-CAFC66B3F2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E46F1AA7-5B30-4A43-8EBD-E17CBEA395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44DB83D-CB63-4497-85F8-B6EA6739123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222069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4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61D192B2-F24C-42D3-A932-6338D11E91B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4A455A1-AF7A-482D-85EF-54495235788E}" type="datetimeFigureOut">
              <a:rPr lang="zh-CN" altLang="en-US" smtClean="0"/>
              <a:t>2025/5/7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388F404E-8E61-47F2-B953-06DF86AE43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DA43A763-0795-4508-B115-26568D4E78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44DB83D-CB63-4497-85F8-B6EA6739123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792268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61D192B2-F24C-42D3-A932-6338D11E91B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4A455A1-AF7A-482D-85EF-54495235788E}" type="datetimeFigureOut">
              <a:rPr lang="zh-CN" altLang="en-US" smtClean="0"/>
              <a:t>2025/5/7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388F404E-8E61-47F2-B953-06DF86AE43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DA43A763-0795-4508-B115-26568D4E78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44DB83D-CB63-4497-85F8-B6EA6739123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4607806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61D192B2-F24C-42D3-A932-6338D11E91B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4A455A1-AF7A-482D-85EF-54495235788E}" type="datetimeFigureOut">
              <a:rPr lang="zh-CN" altLang="en-US" smtClean="0"/>
              <a:t>2025/5/7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388F404E-8E61-47F2-B953-06DF86AE43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DA43A763-0795-4508-B115-26568D4E78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44DB83D-CB63-4497-85F8-B6EA6739123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3840464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61D192B2-F24C-42D3-A932-6338D11E91B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4A455A1-AF7A-482D-85EF-54495235788E}" type="datetimeFigureOut">
              <a:rPr lang="zh-CN" altLang="en-US" smtClean="0"/>
              <a:t>2025/5/7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388F404E-8E61-47F2-B953-06DF86AE43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DA43A763-0795-4508-B115-26568D4E78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44DB83D-CB63-4497-85F8-B6EA6739123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7613420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117C7BEC-F774-4CF3-B327-D2C319450B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83743F51-638D-41E1-BF64-67D4D590395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79C9EBE0-E87D-4A66-8C75-BDFEC712E39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2D5037AE-6E07-4C8D-A045-9C8D85B690F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4A455A1-AF7A-482D-85EF-54495235788E}" type="datetimeFigureOut">
              <a:rPr lang="zh-CN" altLang="en-US" smtClean="0"/>
              <a:t>2025/5/7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3396F7EF-453E-432F-8C87-7507D1E317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36C7CB9F-FF50-4F4B-9C7E-14ABD095A0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44DB83D-CB63-4497-85F8-B6EA6739123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4519919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B81D5EC-85EA-4E5F-A0FE-58F79076AA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2D85EDAA-CD14-4315-95C0-46E04A4EFD9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5E53496A-A624-4C3B-9092-6747938D018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A6E52F8A-A585-45ED-9E9F-C1558D4E122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4A455A1-AF7A-482D-85EF-54495235788E}" type="datetimeFigureOut">
              <a:rPr lang="zh-CN" altLang="en-US" smtClean="0"/>
              <a:t>2025/5/7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28DFCD9D-2E95-4902-8588-DA41ADEC2E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91C613A5-C8CF-4927-8177-925D4A10FA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44DB83D-CB63-4497-85F8-B6EA6739123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6577979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C2E758B-E62F-4342-8398-9D9E0E5731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71C8370A-D95E-47E9-AA3D-FF5FD3145F5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E94987AC-644A-4845-8884-63462D00EEC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4A455A1-AF7A-482D-85EF-54495235788E}" type="datetimeFigureOut">
              <a:rPr lang="zh-CN" altLang="en-US" smtClean="0"/>
              <a:t>2025/5/7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A19A6903-1365-4D24-A348-B7EF01DFDD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372E0D2A-411F-4EBE-8D03-4E5D14AC05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44DB83D-CB63-4497-85F8-B6EA6739123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1016079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DA62B6EA-F851-4251-B3F8-2CF6E05E60F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792407FF-13AF-4C1C-AFE5-023B4FC2E2F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B0536831-4349-488A-9D68-DD64BFD3566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4A455A1-AF7A-482D-85EF-54495235788E}" type="datetimeFigureOut">
              <a:rPr lang="zh-CN" altLang="en-US" smtClean="0"/>
              <a:t>2025/5/7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95ABCCD8-310C-4D0A-97CE-B19E4738B9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EEF0CD79-7944-48EC-A354-C38EB572DF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44DB83D-CB63-4497-85F8-B6EA6739123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2753262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662F07-821F-7FEC-4CC9-22494F40186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DEC36C3-4AC4-8762-EC3E-7F4F8C107F8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388C02D-6524-1B27-5719-3C2C6016516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0959A5F-D637-4AE8-8D86-C699C936EB9A}" type="datetimeFigureOut">
              <a:rPr lang="en-US" smtClean="0"/>
              <a:t>5/7/2025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ACC502F-C66F-102B-41AD-B74023E702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383F46B-B231-2C02-771D-4B0E9C69F6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5CB230F-89DB-40A4-9D70-AD0C987B13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397947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7F3208-6CC5-E49D-7D60-356AF3165F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3A3347F-0803-A5D1-7B4D-3389FC7919E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39B2A53-F66D-AA42-6BB9-4A4BA79AAD6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0959A5F-D637-4AE8-8D86-C699C936EB9A}" type="datetimeFigureOut">
              <a:rPr lang="en-US" smtClean="0"/>
              <a:t>5/7/2025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986EF33-0271-844A-75B2-979BB3165A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37FB958-DFE4-85A7-D113-74DE3EB78A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5CB230F-89DB-40A4-9D70-AD0C987B13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37754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4E430435-576A-456B-A00E-C433845728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EAF78510-20E6-4755-B550-6738F278939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6A4EB4ED-C11B-4DB3-9E20-FC3445E864B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4A455A1-AF7A-482D-85EF-54495235788E}" type="datetimeFigureOut">
              <a:rPr lang="zh-CN" altLang="en-US" smtClean="0"/>
              <a:t>2025/5/7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F5A000A1-17D7-48F4-BA3E-28ACBD11C9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84359981-2180-4807-881D-34FF7F68C6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44DB83D-CB63-4497-85F8-B6EA6739123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0394211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D2AF14-5A67-6739-AE17-91C89E7FF9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6F5E455-D59D-EB54-48DF-394D00F2DEE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64115AA-D3E9-8C7E-F906-B3D1DBC3CA4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0959A5F-D637-4AE8-8D86-C699C936EB9A}" type="datetimeFigureOut">
              <a:rPr lang="en-US" smtClean="0"/>
              <a:t>5/7/2025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5DEA974-097C-95CB-2B62-FADFDAE64A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9A6544C-0873-77BF-5FAC-1FF512C8EB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5CB230F-89DB-40A4-9D70-AD0C987B13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200464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9A1C11-7257-12CE-D2B8-24F4082802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D69ED44-7816-5089-3BF7-16DA97256DD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52FE3D4-549A-98DA-E97F-252DAC70289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DD342CD-00DF-403F-5C16-3019AAB77F9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0959A5F-D637-4AE8-8D86-C699C936EB9A}" type="datetimeFigureOut">
              <a:rPr lang="en-US" smtClean="0"/>
              <a:t>5/7/2025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A90EE0E-1419-0711-F1E2-852421E142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409FDDB-FCAE-F445-8C31-69B2C57E22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5CB230F-89DB-40A4-9D70-AD0C987B13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662655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6CF5D5-03EC-74D6-3E18-4D5DAFCAC7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67DCDF2-BB1B-87A6-AABC-F66EAEE3400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2956176-BBC0-330D-453A-5B58D2421C2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971FF39-D611-4B26-579A-279F7BFD0DD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D85ACC3-33F2-108D-7597-1BDBF9EE604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2A709A2-C8A5-5920-7198-9CE1D6813C4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0959A5F-D637-4AE8-8D86-C699C936EB9A}" type="datetimeFigureOut">
              <a:rPr lang="en-US" smtClean="0"/>
              <a:t>5/7/2025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D5D3532-4E00-E69E-AE63-30DA863595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F92BC35-5C74-18A6-D245-F98A16267F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5CB230F-89DB-40A4-9D70-AD0C987B13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064633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75087A-796B-39C6-E060-68F40264D1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06A220F-6F34-B0D7-8F36-8C37052BAD6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0959A5F-D637-4AE8-8D86-C699C936EB9A}" type="datetimeFigureOut">
              <a:rPr lang="en-US" smtClean="0"/>
              <a:t>5/7/2025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87A0293-38B7-90E3-5EC2-0F0F269DD3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FA22AA4-C8AC-B80A-79A0-F46E3BF7E5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5CB230F-89DB-40A4-9D70-AD0C987B13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001454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255E491-36D1-0C38-4DD7-9EF20E6DB44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0959A5F-D637-4AE8-8D86-C699C936EB9A}" type="datetimeFigureOut">
              <a:rPr lang="en-US" smtClean="0"/>
              <a:t>5/7/2025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5B9A364-B1A6-F06E-2260-0FCD29BE4F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DD49873-E890-A264-5FBD-937FDB1416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5CB230F-89DB-40A4-9D70-AD0C987B13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762720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255E491-36D1-0C38-4DD7-9EF20E6DB44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0959A5F-D637-4AE8-8D86-C699C936EB9A}" type="datetimeFigureOut">
              <a:rPr lang="en-US" smtClean="0"/>
              <a:t>5/7/2025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5B9A364-B1A6-F06E-2260-0FCD29BE4F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DD49873-E890-A264-5FBD-937FDB1416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5CB230F-89DB-40A4-9D70-AD0C987B13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876384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255E491-36D1-0C38-4DD7-9EF20E6DB44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0959A5F-D637-4AE8-8D86-C699C936EB9A}" type="datetimeFigureOut">
              <a:rPr lang="en-US" smtClean="0"/>
              <a:t>5/7/2025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5B9A364-B1A6-F06E-2260-0FCD29BE4F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DD49873-E890-A264-5FBD-937FDB1416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5CB230F-89DB-40A4-9D70-AD0C987B13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478299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255E491-36D1-0C38-4DD7-9EF20E6DB44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0959A5F-D637-4AE8-8D86-C699C936EB9A}" type="datetimeFigureOut">
              <a:rPr lang="en-US" smtClean="0"/>
              <a:t>5/7/2025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5B9A364-B1A6-F06E-2260-0FCD29BE4F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DD49873-E890-A264-5FBD-937FDB1416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5CB230F-89DB-40A4-9D70-AD0C987B13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718177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0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255E491-36D1-0C38-4DD7-9EF20E6DB44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0959A5F-D637-4AE8-8D86-C699C936EB9A}" type="datetimeFigureOut">
              <a:rPr lang="en-US" smtClean="0"/>
              <a:t>5/7/2025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5B9A364-B1A6-F06E-2260-0FCD29BE4F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DD49873-E890-A264-5FBD-937FDB1416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5CB230F-89DB-40A4-9D70-AD0C987B13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204519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9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255E491-36D1-0C38-4DD7-9EF20E6DB44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0959A5F-D637-4AE8-8D86-C699C936EB9A}" type="datetimeFigureOut">
              <a:rPr lang="en-US" smtClean="0"/>
              <a:t>5/7/2025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5B9A364-B1A6-F06E-2260-0FCD29BE4F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DD49873-E890-A264-5FBD-937FDB1416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5CB230F-89DB-40A4-9D70-AD0C987B13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07746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9BF812B-8351-420A-9704-E440E5810C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12D32C9A-E435-44CE-8579-86D5BC8A3F9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F1AD23CE-E1A0-4D67-8C21-BF01C0641B1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4A455A1-AF7A-482D-85EF-54495235788E}" type="datetimeFigureOut">
              <a:rPr lang="zh-CN" altLang="en-US" smtClean="0"/>
              <a:t>2025/5/7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8CA92EFB-8128-4C4E-B04E-45505347E2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4651F58B-2E39-48E1-AB74-F0D04E2877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44DB83D-CB63-4497-85F8-B6EA6739123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5584552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8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255E491-36D1-0C38-4DD7-9EF20E6DB44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0959A5F-D637-4AE8-8D86-C699C936EB9A}" type="datetimeFigureOut">
              <a:rPr lang="en-US" smtClean="0"/>
              <a:t>5/7/2025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5B9A364-B1A6-F06E-2260-0FCD29BE4F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DD49873-E890-A264-5FBD-937FDB1416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5CB230F-89DB-40A4-9D70-AD0C987B13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641993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7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255E491-36D1-0C38-4DD7-9EF20E6DB44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0959A5F-D637-4AE8-8D86-C699C936EB9A}" type="datetimeFigureOut">
              <a:rPr lang="en-US" smtClean="0"/>
              <a:t>5/7/2025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5B9A364-B1A6-F06E-2260-0FCD29BE4F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DD49873-E890-A264-5FBD-937FDB1416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5CB230F-89DB-40A4-9D70-AD0C987B13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350512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6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255E491-36D1-0C38-4DD7-9EF20E6DB44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0959A5F-D637-4AE8-8D86-C699C936EB9A}" type="datetimeFigureOut">
              <a:rPr lang="en-US" smtClean="0"/>
              <a:t>5/7/2025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5B9A364-B1A6-F06E-2260-0FCD29BE4F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DD49873-E890-A264-5FBD-937FDB1416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5CB230F-89DB-40A4-9D70-AD0C987B13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83113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5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255E491-36D1-0C38-4DD7-9EF20E6DB44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0959A5F-D637-4AE8-8D86-C699C936EB9A}" type="datetimeFigureOut">
              <a:rPr lang="en-US" smtClean="0"/>
              <a:t>5/7/2025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5B9A364-B1A6-F06E-2260-0FCD29BE4F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DD49873-E890-A264-5FBD-937FDB1416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5CB230F-89DB-40A4-9D70-AD0C987B13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9986427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255E491-36D1-0C38-4DD7-9EF20E6DB44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0959A5F-D637-4AE8-8D86-C699C936EB9A}" type="datetimeFigureOut">
              <a:rPr lang="en-US" smtClean="0"/>
              <a:t>5/7/2025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5B9A364-B1A6-F06E-2260-0FCD29BE4F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DD49873-E890-A264-5FBD-937FDB1416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5CB230F-89DB-40A4-9D70-AD0C987B13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830841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255E491-36D1-0C38-4DD7-9EF20E6DB44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0959A5F-D637-4AE8-8D86-C699C936EB9A}" type="datetimeFigureOut">
              <a:rPr lang="en-US" smtClean="0"/>
              <a:t>5/7/2025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5B9A364-B1A6-F06E-2260-0FCD29BE4F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DD49873-E890-A264-5FBD-937FDB1416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5CB230F-89DB-40A4-9D70-AD0C987B13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8832375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255E491-36D1-0C38-4DD7-9EF20E6DB44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0959A5F-D637-4AE8-8D86-C699C936EB9A}" type="datetimeFigureOut">
              <a:rPr lang="en-US" smtClean="0"/>
              <a:t>5/7/2025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5B9A364-B1A6-F06E-2260-0FCD29BE4F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DD49873-E890-A264-5FBD-937FDB1416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5CB230F-89DB-40A4-9D70-AD0C987B13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3272597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255E491-36D1-0C38-4DD7-9EF20E6DB44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0959A5F-D637-4AE8-8D86-C699C936EB9A}" type="datetimeFigureOut">
              <a:rPr lang="en-US" smtClean="0"/>
              <a:t>5/7/2025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5B9A364-B1A6-F06E-2260-0FCD29BE4F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DD49873-E890-A264-5FBD-937FDB1416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5CB230F-89DB-40A4-9D70-AD0C987B13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4168042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F547E1-6C2D-7EA1-49E2-503D0D14C8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555047E-E386-7480-962C-8694724DEB4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B9AA001-DEBC-D1D6-032D-294749AC6E4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B39B2F3-D452-4161-FDBD-33433283ADC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0959A5F-D637-4AE8-8D86-C699C936EB9A}" type="datetimeFigureOut">
              <a:rPr lang="en-US" smtClean="0"/>
              <a:t>5/7/2025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37F380A-F58C-FC2C-E3AF-ED9EEFFBA5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2C178CB-DC5D-9084-F10A-04F53CF464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5CB230F-89DB-40A4-9D70-AD0C987B13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1867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49C931-B2AE-D134-896E-72139DDCB0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14D9D03-27CF-9DF6-78D3-C1894642DCE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C00EF62-86A3-17DB-7D38-C44A0B6DB01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7C68CEF-F7BB-1633-533D-3BC74278B7F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0959A5F-D637-4AE8-8D86-C699C936EB9A}" type="datetimeFigureOut">
              <a:rPr lang="en-US" smtClean="0"/>
              <a:t>5/7/2025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5581801-D49B-8B2B-67BD-BB9F6E6D3A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792BC7E-EF2D-F10F-9496-05CE3EAA3B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5CB230F-89DB-40A4-9D70-AD0C987B13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82933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2F3D113E-7B9D-46F7-8077-8D40288EE9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84B402DC-56EC-4018-88A8-EB0492C8018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7ACB245D-2C3E-4623-8BB4-B3E52C2F68F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8FB5C382-9F1D-4FBE-B429-E68644DF231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4A455A1-AF7A-482D-85EF-54495235788E}" type="datetimeFigureOut">
              <a:rPr lang="zh-CN" altLang="en-US" smtClean="0"/>
              <a:t>2025/5/7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8F41380A-95E6-4444-A32C-EC515CE0D2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A362374A-4F97-48E7-8CA4-37CEA0F332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44DB83D-CB63-4497-85F8-B6EA6739123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78836892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1701BD-444A-EA61-879A-BEABB56DBE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DD0DF7B-CD04-E551-6E51-BD511D2D312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4BE4286-4D42-171C-506A-825AFF4740F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0959A5F-D637-4AE8-8D86-C699C936EB9A}" type="datetimeFigureOut">
              <a:rPr lang="en-US" smtClean="0"/>
              <a:t>5/7/2025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7D01517-0C22-00C7-977A-1CA15A7C44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2E104FB-86B2-473B-18E6-21AC1B4CE1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5CB230F-89DB-40A4-9D70-AD0C987B13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0951420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7CEB552-5A07-3553-201B-A496A4DDE47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45CFC4C-6FC8-5D96-FC5C-2B76818250C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A3EBBC5-51A3-4ED1-E196-8C33F9865EF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0959A5F-D637-4AE8-8D86-C699C936EB9A}" type="datetimeFigureOut">
              <a:rPr lang="en-US" smtClean="0"/>
              <a:t>5/7/2025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A6E4582-5A94-664F-2722-04DA828299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BBAC7C2-C2C6-608C-E518-8345FAA5CA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5CB230F-89DB-40A4-9D70-AD0C987B13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9131972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4067A4B-FB63-4564-94FF-53393D218CC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03E2021C-9415-4AE4-BCA2-4D8BD4A345B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2EBDDEDF-69BE-498D-ADB5-434255D3D4A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DA35C35-39A0-4D59-A986-0958E21BFDA7}" type="datetimeFigureOut">
              <a:rPr lang="zh-CN" altLang="en-US" smtClean="0"/>
              <a:t>2025/5/7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C6AB3B06-8838-4A20-AE55-5B66918024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FC8EA1E7-E425-4010-894A-81FE61947A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8D46592-3226-47A6-BF22-548B0FA4CE57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FE2E1AF1-1CD9-4A1A-B8FA-C1819FF6ADF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838449" y="6927702"/>
            <a:ext cx="1704978" cy="1142354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AD32E2E4-34B2-4B9B-BB39-2A5B3473B982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71512" y="7142162"/>
            <a:ext cx="1704975" cy="962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3370923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56A9068-8A13-445F-A459-9A7599124F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41BD5EB7-1C46-4881-839D-2E2220EEEE0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A6F10D5A-E412-4DF6-AF76-D90AA72BA60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DA35C35-39A0-4D59-A986-0958E21BFDA7}" type="datetimeFigureOut">
              <a:rPr lang="zh-CN" altLang="en-US" smtClean="0"/>
              <a:t>2025/5/7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1857F38D-2CD9-482F-91B0-99619C53BD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9957AE71-9808-4F62-BF57-6D185F10D2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8D46592-3226-47A6-BF22-548B0FA4CE5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31082682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bg>
      <p:bgPr>
        <a:solidFill>
          <a:srgbClr val="5C8D8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F59F824-59C4-45F6-97F2-0B0CDB6FC7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431912AE-27AF-4D03-B4DE-6392976DEB9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0937FA12-4947-4E96-9012-5A12C6C42B4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DA35C35-39A0-4D59-A986-0958E21BFDA7}" type="datetimeFigureOut">
              <a:rPr lang="zh-CN" altLang="en-US" smtClean="0"/>
              <a:t>2025/5/7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04E1C117-BDB8-4AE6-91D1-03EF59320D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C1BE8E53-F8C5-4839-B73B-88E68AE646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8D46592-3226-47A6-BF22-548B0FA4CE5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2826514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bg>
      <p:bgPr>
        <a:solidFill>
          <a:srgbClr val="5C8D8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F122701B-35A9-4382-B815-73A09261EE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96392FD1-3DC1-49E9-BA04-ADCBDB3C19D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5A23616E-D514-4842-9D58-09A231A18A0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5F485753-3C6B-4D75-809B-23D4CC973A1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DA35C35-39A0-4D59-A986-0958E21BFDA7}" type="datetimeFigureOut">
              <a:rPr lang="zh-CN" altLang="en-US" smtClean="0"/>
              <a:t>2025/5/7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96BEA1CF-238C-405A-BA65-F599EA7AE3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C9E07343-30F9-437D-9ADE-1A8500D00E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8D46592-3226-47A6-BF22-548B0FA4CE5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63106088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bg>
      <p:bgPr>
        <a:solidFill>
          <a:srgbClr val="5C8D8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48486FFF-FF48-4773-9B85-72FB18A4B4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90CE6FD1-6E57-4710-A0B9-938370148CF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59EC2E8B-51AC-437E-B13F-B9764AFF297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A7B29CC7-713C-4DBE-A0C8-0A55627EBBE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EC12B61D-3095-4C70-90D3-DAA8A77D947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290E0715-5D50-4819-B800-92BE11E4E17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DA35C35-39A0-4D59-A986-0958E21BFDA7}" type="datetimeFigureOut">
              <a:rPr lang="zh-CN" altLang="en-US" smtClean="0"/>
              <a:t>2025/5/7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68C2DD70-FFF3-4855-9B88-A337F2AA99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67D59AB0-E120-4141-A85F-1D0C2803D4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8D46592-3226-47A6-BF22-548B0FA4CE5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81032567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4559538-FD8A-4AB6-B0C6-9D755A6CDC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DC5BF5B4-3BD8-41D7-AB15-4B88A7625B0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DA35C35-39A0-4D59-A986-0958E21BFDA7}" type="datetimeFigureOut">
              <a:rPr lang="zh-CN" altLang="en-US" smtClean="0"/>
              <a:t>2025/5/7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8EB5A0AF-3063-4123-A2DE-B137464AF8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0FF6EFED-3870-46FE-ABD5-831FAD0907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8D46592-3226-47A6-BF22-548B0FA4CE5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75842594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D51D8152-B902-466F-98EC-96188B0CEEB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DA35C35-39A0-4D59-A986-0958E21BFDA7}" type="datetimeFigureOut">
              <a:rPr lang="zh-CN" altLang="en-US" smtClean="0"/>
              <a:t>2025/5/7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7623F889-136D-4532-A243-4873474ABA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12C72751-5C54-4FA9-BAE2-DBFCBFD74F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8D46592-3226-47A6-BF22-548B0FA4CE57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C5516A7-3ACC-4417-84C2-2C4885ED683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20304" y="-199175"/>
            <a:ext cx="1217422" cy="121742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4C5516A7-3ACC-4417-84C2-2C4885ED683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87978" y="1410066"/>
            <a:ext cx="1217422" cy="1217422"/>
          </a:xfrm>
          <a:prstGeom prst="ellipse">
            <a:avLst/>
          </a:prstGeom>
          <a:ln>
            <a:noFill/>
          </a:ln>
          <a:effectLst>
            <a:softEdge rad="1270000"/>
          </a:effectLst>
        </p:spPr>
      </p:pic>
    </p:spTree>
    <p:extLst>
      <p:ext uri="{BB962C8B-B14F-4D97-AF65-F5344CB8AC3E}">
        <p14:creationId xmlns:p14="http://schemas.microsoft.com/office/powerpoint/2010/main" val="17450211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69626ED-DA7D-4F1A-A2BC-29B7530DA1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40F9F46B-9FBC-4441-AB77-4DF9DB70011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E27F03E8-6802-4F2C-B57F-4E3A00056F7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2D1032E2-E302-461E-8F05-8C04929B7D4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DA35C35-39A0-4D59-A986-0958E21BFDA7}" type="datetimeFigureOut">
              <a:rPr lang="zh-CN" altLang="en-US" smtClean="0"/>
              <a:t>2025/5/7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241890BC-B3B0-403A-A06E-08711262AF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38B825C1-68E6-4CDA-9C3C-4DAC5E8168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8D46592-3226-47A6-BF22-548B0FA4CE5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309701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039A0F9-6268-4702-97A9-F320C3B802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EA207FBC-EE4D-4D31-8618-A0EA9DC36BC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9C886BB6-C75C-4A2C-B6AC-0AF9A51B915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AB00420B-E97C-4BC9-ACC6-702CD6F20BB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FAA04909-A4DB-4A45-9D40-DED82A8AEF5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12C3521E-85D2-4DBB-9DBD-06438C19895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4A455A1-AF7A-482D-85EF-54495235788E}" type="datetimeFigureOut">
              <a:rPr lang="zh-CN" altLang="en-US" smtClean="0"/>
              <a:t>2025/5/7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80E3EAF3-FE00-4A3E-831A-9C22C66766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A6C286E7-8C10-4BCB-8870-1F48E651DE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44DB83D-CB63-4497-85F8-B6EA6739123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25549913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7E75FFF-3604-48DD-B97A-C900972A67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6B70F097-94D8-45C7-B51D-1289E32B75F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80CE3A73-90A3-427C-B658-15A890CED71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658279FB-02E9-4A20-90A1-1C16F532F39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DA35C35-39A0-4D59-A986-0958E21BFDA7}" type="datetimeFigureOut">
              <a:rPr lang="zh-CN" altLang="en-US" smtClean="0"/>
              <a:t>2025/5/7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881DCBAB-5C75-4FBB-9DA0-3971E9BD33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328B057C-9DC1-46C3-9AB0-7D034573D6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8D46592-3226-47A6-BF22-548B0FA4CE5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51063491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CB7360B4-481C-4A5E-94F4-5C82769BE4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B19D5CA3-57C5-4B7B-B9A1-ECEB8ECFC36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AFE053AF-82DC-4CF9-963C-92C79EB394E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DA35C35-39A0-4D59-A986-0958E21BFDA7}" type="datetimeFigureOut">
              <a:rPr lang="zh-CN" altLang="en-US" smtClean="0"/>
              <a:t>2025/5/7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E81592EA-1992-40C2-B4E7-5EEFAC4380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C503BFFA-6A8F-4E02-B27C-6DA1167856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8D46592-3226-47A6-BF22-548B0FA4CE5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8167148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D5D1B118-97B1-4167-8ACA-512D03559D4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6D7EB8F5-F623-4FF9-88E3-B0B12AA7018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87DCD126-62C0-458B-9103-B786229F275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DA35C35-39A0-4D59-A986-0958E21BFDA7}" type="datetimeFigureOut">
              <a:rPr lang="zh-CN" altLang="en-US" smtClean="0"/>
              <a:t>2025/5/7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C220C6DC-C6B5-4E38-978B-AC1B62B95C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ADC95F6F-01EE-474B-ABD8-63DA7264D6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8D46592-3226-47A6-BF22-548B0FA4CE5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44746851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ver slide layout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81971946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ection Break Slide layout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0350421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Agenda slide layout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91649208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>
            <a:extLst>
              <a:ext uri="{FF2B5EF4-FFF2-40B4-BE49-F238E27FC236}">
                <a16:creationId xmlns:a16="http://schemas.microsoft.com/office/drawing/2014/main" id="{23DE32A5-6181-4C51-AD5C-3F1A448478A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8554754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FFE23368-FC6B-4ABA-829C-BC784F0885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90B61B07-F14C-4AF6-AE04-D9005A59890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4A455A1-AF7A-482D-85EF-54495235788E}" type="datetimeFigureOut">
              <a:rPr lang="zh-CN" altLang="en-US" smtClean="0"/>
              <a:t>2025/5/7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8743E8C1-D86C-48E8-A64A-BA663821B3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AB5A6FE8-778C-4A16-876B-AACD46C17F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44DB83D-CB63-4497-85F8-B6EA6739123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602710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61D192B2-F24C-42D3-A932-6338D11E91B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4A455A1-AF7A-482D-85EF-54495235788E}" type="datetimeFigureOut">
              <a:rPr lang="zh-CN" altLang="en-US" smtClean="0"/>
              <a:t>2025/5/7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388F404E-8E61-47F2-B953-06DF86AE43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DA43A763-0795-4508-B115-26568D4E78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44DB83D-CB63-4497-85F8-B6EA6739123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500186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6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61D192B2-F24C-42D3-A932-6338D11E91B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4A455A1-AF7A-482D-85EF-54495235788E}" type="datetimeFigureOut">
              <a:rPr lang="zh-CN" altLang="en-US" smtClean="0"/>
              <a:t>2025/5/7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388F404E-8E61-47F2-B953-06DF86AE43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DA43A763-0795-4508-B115-26568D4E78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44DB83D-CB63-4497-85F8-B6EA6739123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566564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5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61D192B2-F24C-42D3-A932-6338D11E91B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4A455A1-AF7A-482D-85EF-54495235788E}" type="datetimeFigureOut">
              <a:rPr lang="zh-CN" altLang="en-US" smtClean="0"/>
              <a:t>2025/5/7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388F404E-8E61-47F2-B953-06DF86AE43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DA43A763-0795-4508-B115-26568D4E78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44DB83D-CB63-4497-85F8-B6EA6739123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664266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.xml"/><Relationship Id="rId13" Type="http://schemas.openxmlformats.org/officeDocument/2006/relationships/slideLayout" Target="../slideLayouts/slideLayout30.xml"/><Relationship Id="rId18" Type="http://schemas.openxmlformats.org/officeDocument/2006/relationships/slideLayout" Target="../slideLayouts/slideLayout35.xml"/><Relationship Id="rId26" Type="http://schemas.openxmlformats.org/officeDocument/2006/relationships/image" Target="../media/image1.png"/><Relationship Id="rId3" Type="http://schemas.openxmlformats.org/officeDocument/2006/relationships/slideLayout" Target="../slideLayouts/slideLayout20.xml"/><Relationship Id="rId21" Type="http://schemas.openxmlformats.org/officeDocument/2006/relationships/slideLayout" Target="../slideLayouts/slideLayout38.xml"/><Relationship Id="rId7" Type="http://schemas.openxmlformats.org/officeDocument/2006/relationships/slideLayout" Target="../slideLayouts/slideLayout24.xml"/><Relationship Id="rId12" Type="http://schemas.openxmlformats.org/officeDocument/2006/relationships/slideLayout" Target="../slideLayouts/slideLayout29.xml"/><Relationship Id="rId17" Type="http://schemas.openxmlformats.org/officeDocument/2006/relationships/slideLayout" Target="../slideLayouts/slideLayout34.xml"/><Relationship Id="rId25" Type="http://schemas.openxmlformats.org/officeDocument/2006/relationships/theme" Target="../theme/theme2.xml"/><Relationship Id="rId2" Type="http://schemas.openxmlformats.org/officeDocument/2006/relationships/slideLayout" Target="../slideLayouts/slideLayout19.xml"/><Relationship Id="rId16" Type="http://schemas.openxmlformats.org/officeDocument/2006/relationships/slideLayout" Target="../slideLayouts/slideLayout33.xml"/><Relationship Id="rId20" Type="http://schemas.openxmlformats.org/officeDocument/2006/relationships/slideLayout" Target="../slideLayouts/slideLayout37.xml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8.xml"/><Relationship Id="rId24" Type="http://schemas.openxmlformats.org/officeDocument/2006/relationships/slideLayout" Target="../slideLayouts/slideLayout41.xml"/><Relationship Id="rId5" Type="http://schemas.openxmlformats.org/officeDocument/2006/relationships/slideLayout" Target="../slideLayouts/slideLayout22.xml"/><Relationship Id="rId15" Type="http://schemas.openxmlformats.org/officeDocument/2006/relationships/slideLayout" Target="../slideLayouts/slideLayout32.xml"/><Relationship Id="rId23" Type="http://schemas.openxmlformats.org/officeDocument/2006/relationships/slideLayout" Target="../slideLayouts/slideLayout40.xml"/><Relationship Id="rId10" Type="http://schemas.openxmlformats.org/officeDocument/2006/relationships/slideLayout" Target="../slideLayouts/slideLayout27.xml"/><Relationship Id="rId19" Type="http://schemas.openxmlformats.org/officeDocument/2006/relationships/slideLayout" Target="../slideLayouts/slideLayout36.xml"/><Relationship Id="rId4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6.xml"/><Relationship Id="rId14" Type="http://schemas.openxmlformats.org/officeDocument/2006/relationships/slideLayout" Target="../slideLayouts/slideLayout31.xml"/><Relationship Id="rId22" Type="http://schemas.openxmlformats.org/officeDocument/2006/relationships/slideLayout" Target="../slideLayouts/slideLayout39.xml"/><Relationship Id="rId27" Type="http://schemas.openxmlformats.org/officeDocument/2006/relationships/image" Target="../media/image2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9.xml"/><Relationship Id="rId13" Type="http://schemas.openxmlformats.org/officeDocument/2006/relationships/slideLayout" Target="../slideLayouts/slideLayout54.xml"/><Relationship Id="rId3" Type="http://schemas.openxmlformats.org/officeDocument/2006/relationships/slideLayout" Target="../slideLayouts/slideLayout44.xml"/><Relationship Id="rId7" Type="http://schemas.openxmlformats.org/officeDocument/2006/relationships/slideLayout" Target="../slideLayouts/slideLayout48.xml"/><Relationship Id="rId12" Type="http://schemas.openxmlformats.org/officeDocument/2006/relationships/slideLayout" Target="../slideLayouts/slideLayout53.xml"/><Relationship Id="rId17" Type="http://schemas.openxmlformats.org/officeDocument/2006/relationships/image" Target="../media/image3.jpeg"/><Relationship Id="rId2" Type="http://schemas.openxmlformats.org/officeDocument/2006/relationships/slideLayout" Target="../slideLayouts/slideLayout43.xml"/><Relationship Id="rId16" Type="http://schemas.openxmlformats.org/officeDocument/2006/relationships/theme" Target="../theme/theme3.xml"/><Relationship Id="rId1" Type="http://schemas.openxmlformats.org/officeDocument/2006/relationships/slideLayout" Target="../slideLayouts/slideLayout42.xml"/><Relationship Id="rId6" Type="http://schemas.openxmlformats.org/officeDocument/2006/relationships/slideLayout" Target="../slideLayouts/slideLayout47.xml"/><Relationship Id="rId11" Type="http://schemas.openxmlformats.org/officeDocument/2006/relationships/slideLayout" Target="../slideLayouts/slideLayout52.xml"/><Relationship Id="rId5" Type="http://schemas.openxmlformats.org/officeDocument/2006/relationships/slideLayout" Target="../slideLayouts/slideLayout46.xml"/><Relationship Id="rId15" Type="http://schemas.openxmlformats.org/officeDocument/2006/relationships/slideLayout" Target="../slideLayouts/slideLayout56.xml"/><Relationship Id="rId10" Type="http://schemas.openxmlformats.org/officeDocument/2006/relationships/slideLayout" Target="../slideLayouts/slideLayout51.xml"/><Relationship Id="rId4" Type="http://schemas.openxmlformats.org/officeDocument/2006/relationships/slideLayout" Target="../slideLayouts/slideLayout45.xml"/><Relationship Id="rId9" Type="http://schemas.openxmlformats.org/officeDocument/2006/relationships/slideLayout" Target="../slideLayouts/slideLayout50.xml"/><Relationship Id="rId14" Type="http://schemas.openxmlformats.org/officeDocument/2006/relationships/slideLayout" Target="../slideLayouts/slideLayout5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10">
            <a:extLst>
              <a:ext uri="{FF2B5EF4-FFF2-40B4-BE49-F238E27FC236}">
                <a16:creationId xmlns:a16="http://schemas.microsoft.com/office/drawing/2014/main" id="{5DCC7CDB-88E8-F109-8E93-73AB3C748AC7}"/>
              </a:ext>
            </a:extLst>
          </p:cNvPr>
          <p:cNvPicPr>
            <a:picLocks noChangeAspect="1"/>
          </p:cNvPicPr>
          <p:nvPr userDrawn="1"/>
        </p:nvPicPr>
        <p:blipFill>
          <a:blip r:embed="rId19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pic>
        <p:nvPicPr>
          <p:cNvPr id="3" name="Picture 2" descr="A round pink circle with white text and a black background&#10;&#10;Description automatically generated">
            <a:extLst>
              <a:ext uri="{FF2B5EF4-FFF2-40B4-BE49-F238E27FC236}">
                <a16:creationId xmlns:a16="http://schemas.microsoft.com/office/drawing/2014/main" id="{BF9B7258-AE80-905C-6824-3780548D82AF}"/>
              </a:ext>
            </a:extLst>
          </p:cNvPr>
          <p:cNvPicPr>
            <a:picLocks noChangeAspect="1"/>
          </p:cNvPicPr>
          <p:nvPr userDrawn="1"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44717" y="0"/>
            <a:ext cx="1529614" cy="15296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6293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416">
          <p15:clr>
            <a:srgbClr val="F26B43"/>
          </p15:clr>
        </p15:guide>
        <p15:guide id="2" pos="7256">
          <p15:clr>
            <a:srgbClr val="F26B43"/>
          </p15:clr>
        </p15:guide>
        <p15:guide id="3" orient="horz" pos="648">
          <p15:clr>
            <a:srgbClr val="F26B43"/>
          </p15:clr>
        </p15:guide>
        <p15:guide id="4" orient="horz" pos="712">
          <p15:clr>
            <a:srgbClr val="F26B43"/>
          </p15:clr>
        </p15:guide>
        <p15:guide id="5" orient="horz" pos="3928">
          <p15:clr>
            <a:srgbClr val="F26B43"/>
          </p15:clr>
        </p15:guide>
        <p15:guide id="6" orient="horz" pos="3864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id="{A6BF026F-DAE0-9CCE-37F1-F4A7CBA97A7C}"/>
              </a:ext>
            </a:extLst>
          </p:cNvPr>
          <p:cNvGrpSpPr/>
          <p:nvPr userDrawn="1"/>
        </p:nvGrpSpPr>
        <p:grpSpPr>
          <a:xfrm>
            <a:off x="0" y="0"/>
            <a:ext cx="12192000" cy="6857999"/>
            <a:chOff x="0" y="0"/>
            <a:chExt cx="12192000" cy="6857999"/>
          </a:xfrm>
        </p:grpSpPr>
        <p:pic>
          <p:nvPicPr>
            <p:cNvPr id="8" name="图片 10">
              <a:extLst>
                <a:ext uri="{FF2B5EF4-FFF2-40B4-BE49-F238E27FC236}">
                  <a16:creationId xmlns:a16="http://schemas.microsoft.com/office/drawing/2014/main" id="{780D7AE8-991A-54ED-77D1-91A41A8D8295}"/>
                </a:ext>
              </a:extLst>
            </p:cNvPr>
            <p:cNvPicPr>
              <a:picLocks noChangeAspect="1"/>
            </p:cNvPicPr>
            <p:nvPr/>
          </p:nvPicPr>
          <p:blipFill>
            <a:blip r:embed="rId26"/>
            <a:stretch>
              <a:fillRect/>
            </a:stretch>
          </p:blipFill>
          <p:spPr>
            <a:xfrm>
              <a:off x="0" y="0"/>
              <a:ext cx="12192000" cy="6857999"/>
            </a:xfrm>
            <a:prstGeom prst="rect">
              <a:avLst/>
            </a:prstGeom>
          </p:spPr>
        </p:pic>
        <p:sp>
          <p:nvSpPr>
            <p:cNvPr id="9" name="矩形 1">
              <a:extLst>
                <a:ext uri="{FF2B5EF4-FFF2-40B4-BE49-F238E27FC236}">
                  <a16:creationId xmlns:a16="http://schemas.microsoft.com/office/drawing/2014/main" id="{34526B2E-AD58-64CC-6F23-B7C8BB73945F}"/>
                </a:ext>
              </a:extLst>
            </p:cNvPr>
            <p:cNvSpPr/>
            <p:nvPr/>
          </p:nvSpPr>
          <p:spPr>
            <a:xfrm>
              <a:off x="424815" y="402336"/>
              <a:ext cx="11342370" cy="59436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127000" sx="101000" sy="101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</p:grpSp>
      <p:pic>
        <p:nvPicPr>
          <p:cNvPr id="2" name="Picture 1" descr="A round pink circle with white text and a black background&#10;&#10;Description automatically generated">
            <a:extLst>
              <a:ext uri="{FF2B5EF4-FFF2-40B4-BE49-F238E27FC236}">
                <a16:creationId xmlns:a16="http://schemas.microsoft.com/office/drawing/2014/main" id="{CB668277-68E1-FD58-8E8C-B4289CC5FEA5}"/>
              </a:ext>
            </a:extLst>
          </p:cNvPr>
          <p:cNvPicPr>
            <a:picLocks noChangeAspect="1"/>
          </p:cNvPicPr>
          <p:nvPr userDrawn="1"/>
        </p:nvPicPr>
        <p:blipFill>
          <a:blip r:embed="rId2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44717" y="0"/>
            <a:ext cx="1529614" cy="15296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68552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0" r:id="rId12"/>
    <p:sldLayoutId id="2147483691" r:id="rId13"/>
    <p:sldLayoutId id="2147483692" r:id="rId14"/>
    <p:sldLayoutId id="2147483693" r:id="rId15"/>
    <p:sldLayoutId id="2147483694" r:id="rId16"/>
    <p:sldLayoutId id="2147483695" r:id="rId17"/>
    <p:sldLayoutId id="2147483696" r:id="rId18"/>
    <p:sldLayoutId id="2147483697" r:id="rId19"/>
    <p:sldLayoutId id="2147483698" r:id="rId20"/>
    <p:sldLayoutId id="2147483699" r:id="rId21"/>
    <p:sldLayoutId id="2147483700" r:id="rId22"/>
    <p:sldLayoutId id="2147483701" r:id="rId23"/>
    <p:sldLayoutId id="2147483702" r:id="rId2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5C8D8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Content Placeholder 12" descr="cdc42615100be655bf1a"/>
          <p:cNvPicPr>
            <a:picLocks noChangeAspect="1"/>
          </p:cNvPicPr>
          <p:nvPr userDrawn="1"/>
        </p:nvPicPr>
        <p:blipFill>
          <a:blip r:embed="rId17">
            <a:clrChange>
              <a:clrFrom>
                <a:srgbClr val="FFE1E3">
                  <a:alpha val="100000"/>
                </a:srgbClr>
              </a:clrFrom>
              <a:clrTo>
                <a:srgbClr val="FFE1E3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-2061813" y="1541857"/>
            <a:ext cx="1600518" cy="1600518"/>
          </a:xfrm>
          <a:prstGeom prst="rect">
            <a:avLst/>
          </a:prstGeom>
          <a:effectLst>
            <a:softEdge rad="1270000"/>
          </a:effectLst>
        </p:spPr>
      </p:pic>
    </p:spTree>
    <p:extLst>
      <p:ext uri="{BB962C8B-B14F-4D97-AF65-F5344CB8AC3E}">
        <p14:creationId xmlns:p14="http://schemas.microsoft.com/office/powerpoint/2010/main" val="27234138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6" r:id="rId1"/>
    <p:sldLayoutId id="2147483717" r:id="rId2"/>
    <p:sldLayoutId id="2147483718" r:id="rId3"/>
    <p:sldLayoutId id="2147483719" r:id="rId4"/>
    <p:sldLayoutId id="2147483720" r:id="rId5"/>
    <p:sldLayoutId id="2147483721" r:id="rId6"/>
    <p:sldLayoutId id="2147483722" r:id="rId7"/>
    <p:sldLayoutId id="2147483723" r:id="rId8"/>
    <p:sldLayoutId id="2147483724" r:id="rId9"/>
    <p:sldLayoutId id="2147483725" r:id="rId10"/>
    <p:sldLayoutId id="2147483726" r:id="rId11"/>
    <p:sldLayoutId id="2147483727" r:id="rId12"/>
    <p:sldLayoutId id="2147483728" r:id="rId13"/>
    <p:sldLayoutId id="2147483729" r:id="rId14"/>
    <p:sldLayoutId id="2147483730" r:id="rId1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acebook.com/huongthaoGADT" TargetMode="External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43.xml"/><Relationship Id="rId4" Type="http://schemas.openxmlformats.org/officeDocument/2006/relationships/image" Target="../media/image3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5" Type="http://schemas.openxmlformats.org/officeDocument/2006/relationships/image" Target="../media/image12.pn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图片 22">
            <a:extLst>
              <a:ext uri="{FF2B5EF4-FFF2-40B4-BE49-F238E27FC236}">
                <a16:creationId xmlns:a16="http://schemas.microsoft.com/office/drawing/2014/main" id="{AB4D752F-FAB5-47D5-B9C8-7E2D6C21660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088" r="15404"/>
          <a:stretch>
            <a:fillRect/>
          </a:stretch>
        </p:blipFill>
        <p:spPr>
          <a:xfrm>
            <a:off x="292271" y="219262"/>
            <a:ext cx="12261411" cy="6638738"/>
          </a:xfrm>
          <a:custGeom>
            <a:avLst/>
            <a:gdLst>
              <a:gd name="connsiteX0" fmla="*/ 0 w 8108576"/>
              <a:gd name="connsiteY0" fmla="*/ 0 h 4445000"/>
              <a:gd name="connsiteX1" fmla="*/ 8108576 w 8108576"/>
              <a:gd name="connsiteY1" fmla="*/ 0 h 4445000"/>
              <a:gd name="connsiteX2" fmla="*/ 8108576 w 8108576"/>
              <a:gd name="connsiteY2" fmla="*/ 4445000 h 4445000"/>
              <a:gd name="connsiteX3" fmla="*/ 0 w 8108576"/>
              <a:gd name="connsiteY3" fmla="*/ 4445000 h 4445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108576" h="4445000">
                <a:moveTo>
                  <a:pt x="0" y="0"/>
                </a:moveTo>
                <a:lnTo>
                  <a:pt x="8108576" y="0"/>
                </a:lnTo>
                <a:lnTo>
                  <a:pt x="8108576" y="4445000"/>
                </a:lnTo>
                <a:lnTo>
                  <a:pt x="0" y="4445000"/>
                </a:lnTo>
                <a:close/>
              </a:path>
            </a:pathLst>
          </a:custGeom>
          <a:effectLst>
            <a:outerShdw blurRad="12700" dist="12700" dir="18900000" algn="bl" rotWithShape="0">
              <a:prstClr val="black">
                <a:alpha val="40000"/>
              </a:prstClr>
            </a:outerShdw>
          </a:effectLst>
        </p:spPr>
      </p:pic>
      <p:pic>
        <p:nvPicPr>
          <p:cNvPr id="25" name="图片 24">
            <a:extLst>
              <a:ext uri="{FF2B5EF4-FFF2-40B4-BE49-F238E27FC236}">
                <a16:creationId xmlns:a16="http://schemas.microsoft.com/office/drawing/2014/main" id="{20EBA88E-8BAE-45C5-8C16-9B8E4AF550D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200416" y="4603792"/>
            <a:ext cx="4685947" cy="2594006"/>
          </a:xfrm>
          <a:prstGeom prst="rect">
            <a:avLst/>
          </a:prstGeom>
          <a:effectLst>
            <a:outerShdw blurRad="12700" dist="12700" dir="18900000" algn="bl" rotWithShape="0">
              <a:prstClr val="black">
                <a:alpha val="40000"/>
              </a:prstClr>
            </a:outerShdw>
          </a:effec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FA44CF32-CECA-46DA-D261-C9429A354D6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43549" y="1090366"/>
            <a:ext cx="2456901" cy="1286367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6121EA48-A0AA-56A8-27A7-D6B0E014F65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11893" y="2121004"/>
            <a:ext cx="5761219" cy="27861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6477362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id="{0DD11DC5-31BC-5320-4CFF-8342B2E9FFAA}"/>
              </a:ext>
            </a:extLst>
          </p:cNvPr>
          <p:cNvGrpSpPr/>
          <p:nvPr/>
        </p:nvGrpSpPr>
        <p:grpSpPr>
          <a:xfrm>
            <a:off x="1495770" y="544693"/>
            <a:ext cx="10353330" cy="788808"/>
            <a:chOff x="2486527" y="908289"/>
            <a:chExt cx="29240531" cy="1045983"/>
          </a:xfrm>
        </p:grpSpPr>
        <p:sp>
          <p:nvSpPr>
            <p:cNvPr id="6" name="Rectangle: Rounded Corners 5">
              <a:extLst>
                <a:ext uri="{FF2B5EF4-FFF2-40B4-BE49-F238E27FC236}">
                  <a16:creationId xmlns:a16="http://schemas.microsoft.com/office/drawing/2014/main" id="{4BE78901-4F61-106C-1E76-D914BE227607}"/>
                </a:ext>
              </a:extLst>
            </p:cNvPr>
            <p:cNvSpPr/>
            <p:nvPr/>
          </p:nvSpPr>
          <p:spPr>
            <a:xfrm>
              <a:off x="2486527" y="908289"/>
              <a:ext cx="29240531" cy="1045983"/>
            </a:xfrm>
            <a:prstGeom prst="roundRect">
              <a:avLst/>
            </a:prstGeom>
            <a:solidFill>
              <a:srgbClr val="F9DB6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30EED5A9-FD6E-3D49-6B12-0A0249C940F6}"/>
                </a:ext>
              </a:extLst>
            </p:cNvPr>
            <p:cNvSpPr txBox="1"/>
            <p:nvPr/>
          </p:nvSpPr>
          <p:spPr>
            <a:xfrm>
              <a:off x="3133563" y="1039497"/>
              <a:ext cx="28189978" cy="69380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Arial" panose="020B0604020202020204" pitchFamily="34" charset="0"/>
                </a:rPr>
                <a:t>a) Hoàn thành công thức tính chu vi, diện tích hình tròn.</a:t>
              </a:r>
              <a:endPara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Arial" panose="020B0604020202020204" pitchFamily="34" charset="0"/>
              </a:endParaRPr>
            </a:p>
          </p:txBody>
        </p:sp>
      </p:grpSp>
      <p:pic>
        <p:nvPicPr>
          <p:cNvPr id="10" name="Picture 9">
            <a:extLst>
              <a:ext uri="{FF2B5EF4-FFF2-40B4-BE49-F238E27FC236}">
                <a16:creationId xmlns:a16="http://schemas.microsoft.com/office/drawing/2014/main" id="{597DF681-B8A1-0328-482B-C3F6F58DF98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9186" y="218334"/>
            <a:ext cx="1347333" cy="1609483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0EFA4A8D-4F96-94BD-46DC-1E8D656F9B6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40465" y="1590564"/>
            <a:ext cx="9753600" cy="3400425"/>
          </a:xfrm>
          <a:prstGeom prst="rect">
            <a:avLst/>
          </a:prstGeom>
        </p:spPr>
      </p:pic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6588E528-EA95-6580-EBA4-21F20020474A}"/>
              </a:ext>
            </a:extLst>
          </p:cNvPr>
          <p:cNvSpPr/>
          <p:nvPr/>
        </p:nvSpPr>
        <p:spPr>
          <a:xfrm>
            <a:off x="7722781" y="2714847"/>
            <a:ext cx="528083" cy="496185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C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FF0000"/>
                </a:solidFill>
              </a:rPr>
              <a:t>r</a:t>
            </a: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EC41EBB3-1B75-D6C4-6595-696171CCF3B8}"/>
              </a:ext>
            </a:extLst>
          </p:cNvPr>
          <p:cNvSpPr/>
          <p:nvPr/>
        </p:nvSpPr>
        <p:spPr>
          <a:xfrm>
            <a:off x="7690883" y="3331536"/>
            <a:ext cx="528083" cy="496185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C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FF0000"/>
                </a:solidFill>
              </a:rPr>
              <a:t>r</a:t>
            </a:r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D97E8BB6-1BBA-EED8-22A5-30C38227FA45}"/>
              </a:ext>
            </a:extLst>
          </p:cNvPr>
          <p:cNvSpPr/>
          <p:nvPr/>
        </p:nvSpPr>
        <p:spPr>
          <a:xfrm>
            <a:off x="8584018" y="3331536"/>
            <a:ext cx="528083" cy="496185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C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FF0000"/>
                </a:solidFill>
              </a:rPr>
              <a:t>r</a:t>
            </a:r>
          </a:p>
        </p:txBody>
      </p:sp>
    </p:spTree>
    <p:extLst>
      <p:ext uri="{BB962C8B-B14F-4D97-AF65-F5344CB8AC3E}">
        <p14:creationId xmlns:p14="http://schemas.microsoft.com/office/powerpoint/2010/main" val="29177816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3" grpId="0" animBg="1"/>
      <p:bldP spid="1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id="{0DD11DC5-31BC-5320-4CFF-8342B2E9FFAA}"/>
              </a:ext>
            </a:extLst>
          </p:cNvPr>
          <p:cNvGrpSpPr/>
          <p:nvPr/>
        </p:nvGrpSpPr>
        <p:grpSpPr>
          <a:xfrm>
            <a:off x="1474506" y="534061"/>
            <a:ext cx="1864118" cy="816274"/>
            <a:chOff x="2486527" y="908289"/>
            <a:chExt cx="29240531" cy="1045983"/>
          </a:xfrm>
        </p:grpSpPr>
        <p:sp>
          <p:nvSpPr>
            <p:cNvPr id="6" name="Rectangle: Rounded Corners 5">
              <a:extLst>
                <a:ext uri="{FF2B5EF4-FFF2-40B4-BE49-F238E27FC236}">
                  <a16:creationId xmlns:a16="http://schemas.microsoft.com/office/drawing/2014/main" id="{4BE78901-4F61-106C-1E76-D914BE227607}"/>
                </a:ext>
              </a:extLst>
            </p:cNvPr>
            <p:cNvSpPr/>
            <p:nvPr/>
          </p:nvSpPr>
          <p:spPr>
            <a:xfrm>
              <a:off x="2486527" y="908289"/>
              <a:ext cx="29240531" cy="1045983"/>
            </a:xfrm>
            <a:prstGeom prst="roundRect">
              <a:avLst/>
            </a:prstGeom>
            <a:solidFill>
              <a:srgbClr val="F9DB6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30EED5A9-FD6E-3D49-6B12-0A0249C940F6}"/>
                </a:ext>
              </a:extLst>
            </p:cNvPr>
            <p:cNvSpPr txBox="1"/>
            <p:nvPr/>
          </p:nvSpPr>
          <p:spPr>
            <a:xfrm>
              <a:off x="3133564" y="1039497"/>
              <a:ext cx="28189977" cy="50546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4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Arial" panose="020B0604020202020204" pitchFamily="34" charset="0"/>
                </a:rPr>
                <a:t>b) Số ?</a:t>
              </a:r>
              <a:endPara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Arial" panose="020B0604020202020204" pitchFamily="34" charset="0"/>
              </a:endParaRPr>
            </a:p>
          </p:txBody>
        </p:sp>
      </p:grpSp>
      <p:pic>
        <p:nvPicPr>
          <p:cNvPr id="10" name="Picture 9">
            <a:extLst>
              <a:ext uri="{FF2B5EF4-FFF2-40B4-BE49-F238E27FC236}">
                <a16:creationId xmlns:a16="http://schemas.microsoft.com/office/drawing/2014/main" id="{597DF681-B8A1-0328-482B-C3F6F58DF98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9186" y="218334"/>
            <a:ext cx="1347333" cy="1609483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B17CD1B4-14B4-2ECB-B5F8-023A47725340}"/>
              </a:ext>
            </a:extLst>
          </p:cNvPr>
          <p:cNvSpPr txBox="1"/>
          <p:nvPr/>
        </p:nvSpPr>
        <p:spPr>
          <a:xfrm>
            <a:off x="712381" y="1446028"/>
            <a:ext cx="10972799" cy="20294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vi-VN" sz="3300" b="0" i="0" dirty="0">
                <a:solidFill>
                  <a:srgbClr val="333333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Một đĩa sứ trang trí có dạng hình tròn đường kính 24 cm.</a:t>
            </a:r>
          </a:p>
          <a:p>
            <a:pPr marL="571500" indent="-57150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vi-VN" sz="3300" b="0" i="0" dirty="0">
                <a:solidFill>
                  <a:srgbClr val="333333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Chu vi đĩa sứ là </a:t>
            </a:r>
            <a:r>
              <a:rPr lang="en-US" sz="3300" b="0" i="0" dirty="0">
                <a:solidFill>
                  <a:srgbClr val="333333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     </a:t>
            </a:r>
            <a:r>
              <a:rPr lang="vi-VN" sz="3300" b="0" i="0" dirty="0">
                <a:solidFill>
                  <a:srgbClr val="333333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300" b="0" i="0" dirty="0">
                <a:solidFill>
                  <a:srgbClr val="333333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    </a:t>
            </a:r>
            <a:r>
              <a:rPr lang="vi-VN" sz="3300" b="0" i="0" dirty="0">
                <a:solidFill>
                  <a:srgbClr val="333333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cm.</a:t>
            </a:r>
          </a:p>
          <a:p>
            <a:pPr marL="571500" indent="-57150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vi-VN" sz="3300" b="0" i="0" dirty="0">
                <a:solidFill>
                  <a:srgbClr val="333333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Diện tích đĩa sứ là </a:t>
            </a:r>
            <a:r>
              <a:rPr lang="en-US" sz="3300" b="0" i="0" dirty="0">
                <a:solidFill>
                  <a:srgbClr val="333333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    </a:t>
            </a:r>
            <a:r>
              <a:rPr lang="vi-VN" sz="3300" b="0" i="0" dirty="0">
                <a:solidFill>
                  <a:srgbClr val="333333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300" b="0" i="0" dirty="0">
                <a:solidFill>
                  <a:srgbClr val="333333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       </a:t>
            </a:r>
            <a:r>
              <a:rPr lang="vi-VN" sz="3300" b="0" i="0" dirty="0">
                <a:solidFill>
                  <a:srgbClr val="333333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cm².</a:t>
            </a: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857C964A-1785-0C7C-D622-72B329666704}"/>
              </a:ext>
            </a:extLst>
          </p:cNvPr>
          <p:cNvSpPr/>
          <p:nvPr/>
        </p:nvSpPr>
        <p:spPr>
          <a:xfrm>
            <a:off x="4171505" y="2151322"/>
            <a:ext cx="1059713" cy="528083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C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002060"/>
                </a:solidFill>
              </a:rPr>
              <a:t>?</a:t>
            </a: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2C75430D-ADE0-FBCC-592F-7B83F9F4311E}"/>
              </a:ext>
            </a:extLst>
          </p:cNvPr>
          <p:cNvSpPr/>
          <p:nvPr/>
        </p:nvSpPr>
        <p:spPr>
          <a:xfrm>
            <a:off x="4607440" y="2895601"/>
            <a:ext cx="1208569" cy="528083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C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002060"/>
                </a:solidFill>
              </a:rPr>
              <a:t>?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0669F841-1EC2-EEB3-5628-E5D80DB0FEA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91930" y="2394984"/>
            <a:ext cx="3514725" cy="3429000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98F33319-90F8-2721-030B-16E58C9D195A}"/>
              </a:ext>
            </a:extLst>
          </p:cNvPr>
          <p:cNvSpPr txBox="1"/>
          <p:nvPr/>
        </p:nvSpPr>
        <p:spPr>
          <a:xfrm>
            <a:off x="903767" y="3880884"/>
            <a:ext cx="6996223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32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Chu vi đĩa sứ là:</a:t>
            </a:r>
            <a:endParaRPr lang="en-US" sz="3200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ctr"/>
            <a:r>
              <a:rPr lang="vi-VN" sz="32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3,14 x 24 </a:t>
            </a:r>
            <a:r>
              <a:rPr lang="vi-VN" sz="3200" dirty="0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vi-VN" sz="32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= </a:t>
            </a:r>
            <a:r>
              <a:rPr lang="en-US" sz="3200" dirty="0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75</a:t>
            </a:r>
            <a:r>
              <a:rPr lang="vi-VN" sz="3200" dirty="0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</a:t>
            </a:r>
            <a:r>
              <a:rPr lang="en-US" sz="3200" dirty="0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36</a:t>
            </a:r>
            <a:r>
              <a:rPr lang="vi-VN" sz="3200" dirty="0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vi-VN" sz="32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(cm)</a:t>
            </a:r>
            <a:endParaRPr lang="en-US" sz="3200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ctr"/>
            <a:r>
              <a:rPr lang="vi-VN" sz="32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Diện tích đĩa sứ là:</a:t>
            </a:r>
            <a:endParaRPr lang="en-US" sz="3200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ctr"/>
            <a:r>
              <a:rPr lang="vi-VN" sz="32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3,14 x 24 x 24 = 1 808,64 (</a:t>
            </a:r>
            <a:r>
              <a:rPr lang="vi-VN" sz="32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cm²</a:t>
            </a:r>
            <a:r>
              <a:rPr lang="vi-VN" sz="32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)</a:t>
            </a:r>
            <a:endParaRPr lang="en-US" sz="3200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BD4FF4A5-16B5-060A-90F7-C808912B08AD}"/>
              </a:ext>
            </a:extLst>
          </p:cNvPr>
          <p:cNvSpPr/>
          <p:nvPr/>
        </p:nvSpPr>
        <p:spPr>
          <a:xfrm>
            <a:off x="4185682" y="2144234"/>
            <a:ext cx="1027815" cy="528083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C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150,72</a:t>
            </a:r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B94B02D4-8C8B-9EFF-3B22-AEA924FB013F}"/>
              </a:ext>
            </a:extLst>
          </p:cNvPr>
          <p:cNvSpPr/>
          <p:nvPr/>
        </p:nvSpPr>
        <p:spPr>
          <a:xfrm>
            <a:off x="4610985" y="2909778"/>
            <a:ext cx="1205024" cy="528083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C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1 808,64</a:t>
            </a:r>
          </a:p>
        </p:txBody>
      </p:sp>
    </p:spTree>
    <p:extLst>
      <p:ext uri="{BB962C8B-B14F-4D97-AF65-F5344CB8AC3E}">
        <p14:creationId xmlns:p14="http://schemas.microsoft.com/office/powerpoint/2010/main" val="32292822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  <p:bldP spid="4" grpId="0" animBg="1"/>
      <p:bldP spid="14" grpId="0"/>
      <p:bldP spid="16" grpId="0" animBg="1"/>
      <p:bldP spid="1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B17CD1B4-14B4-2ECB-B5F8-023A47725340}"/>
              </a:ext>
            </a:extLst>
          </p:cNvPr>
          <p:cNvSpPr txBox="1"/>
          <p:nvPr/>
        </p:nvSpPr>
        <p:spPr>
          <a:xfrm>
            <a:off x="1392866" y="435935"/>
            <a:ext cx="9920176" cy="16158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/>
            <a:r>
              <a:rPr lang="vi-VN" sz="3300" dirty="0">
                <a:solidFill>
                  <a:srgbClr val="333333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Từ miếng bìa h</a:t>
            </a:r>
            <a:r>
              <a:rPr lang="en-US" sz="3300" dirty="0">
                <a:solidFill>
                  <a:srgbClr val="333333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ì</a:t>
            </a:r>
            <a:r>
              <a:rPr lang="vi-VN" sz="3300" dirty="0">
                <a:solidFill>
                  <a:srgbClr val="333333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 vuông cạnh 20 cm, Mai muốn cắt ra một hình tròn to nhất có thể. Rô-bốt đã giúp Mai cất được hình tròn như hình bên.</a:t>
            </a:r>
            <a:endParaRPr kumimoji="0" lang="vi-VN" sz="3300" b="0" i="0" u="none" strike="noStrike" kern="1200" cap="none" spc="0" normalizeH="0" baseline="0" noProof="0" dirty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3541CDC8-879B-7E49-9319-0EDEDAC2F19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86613" y="1847186"/>
            <a:ext cx="3057525" cy="3333750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237568E7-FB8F-661E-F1AD-08C83B78BE2A}"/>
              </a:ext>
            </a:extLst>
          </p:cNvPr>
          <p:cNvSpPr txBox="1"/>
          <p:nvPr/>
        </p:nvSpPr>
        <p:spPr>
          <a:xfrm>
            <a:off x="712381" y="2264735"/>
            <a:ext cx="693242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b="0" i="0" dirty="0">
                <a:solidFill>
                  <a:srgbClr val="333333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a) </a:t>
            </a:r>
            <a:r>
              <a:rPr lang="en-US" sz="3200" b="0" i="0" dirty="0" err="1">
                <a:solidFill>
                  <a:srgbClr val="333333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Tính</a:t>
            </a:r>
            <a:r>
              <a:rPr lang="en-US" sz="3200" b="0" i="0" dirty="0">
                <a:solidFill>
                  <a:srgbClr val="333333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chu vi </a:t>
            </a:r>
            <a:r>
              <a:rPr lang="en-US" sz="3200" b="0" i="0" dirty="0" err="1">
                <a:solidFill>
                  <a:srgbClr val="333333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miếng</a:t>
            </a:r>
            <a:r>
              <a:rPr lang="en-US" sz="3200" b="0" i="0" dirty="0">
                <a:solidFill>
                  <a:srgbClr val="333333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0" i="0" dirty="0" err="1">
                <a:solidFill>
                  <a:srgbClr val="333333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bìa</a:t>
            </a:r>
            <a:r>
              <a:rPr lang="en-US" sz="3200" b="0" i="0" dirty="0">
                <a:solidFill>
                  <a:srgbClr val="333333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0" i="0" dirty="0" err="1">
                <a:solidFill>
                  <a:srgbClr val="333333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hình</a:t>
            </a:r>
            <a:r>
              <a:rPr lang="en-US" sz="3200" b="0" i="0" dirty="0">
                <a:solidFill>
                  <a:srgbClr val="333333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0" i="0" dirty="0" err="1">
                <a:solidFill>
                  <a:srgbClr val="333333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tròn</a:t>
            </a:r>
            <a:r>
              <a:rPr lang="en-US" sz="3200" b="0" i="0" dirty="0">
                <a:solidFill>
                  <a:srgbClr val="333333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  <a:p>
            <a:pPr algn="just"/>
            <a:r>
              <a:rPr lang="en-US" sz="3200" b="0" i="0" dirty="0">
                <a:solidFill>
                  <a:srgbClr val="333333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b) </a:t>
            </a:r>
            <a:r>
              <a:rPr lang="en-US" sz="3200" b="0" i="0" dirty="0" err="1">
                <a:solidFill>
                  <a:srgbClr val="333333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Tính</a:t>
            </a:r>
            <a:r>
              <a:rPr lang="en-US" sz="3200" b="0" i="0" dirty="0">
                <a:solidFill>
                  <a:srgbClr val="333333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0" i="0" dirty="0" err="1">
                <a:solidFill>
                  <a:srgbClr val="333333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diện</a:t>
            </a:r>
            <a:r>
              <a:rPr lang="en-US" sz="3200" b="0" i="0" dirty="0">
                <a:solidFill>
                  <a:srgbClr val="333333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0" i="0" dirty="0" err="1">
                <a:solidFill>
                  <a:srgbClr val="333333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tích</a:t>
            </a:r>
            <a:r>
              <a:rPr lang="en-US" sz="3200" b="0" i="0" dirty="0">
                <a:solidFill>
                  <a:srgbClr val="333333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0" i="0" dirty="0" err="1">
                <a:solidFill>
                  <a:srgbClr val="333333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phần</a:t>
            </a:r>
            <a:r>
              <a:rPr lang="en-US" sz="3200" b="0" i="0" dirty="0">
                <a:solidFill>
                  <a:srgbClr val="333333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0" i="0" dirty="0" err="1">
                <a:solidFill>
                  <a:srgbClr val="333333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bìa</a:t>
            </a:r>
            <a:r>
              <a:rPr lang="en-US" sz="3200" b="0" i="0" dirty="0">
                <a:solidFill>
                  <a:srgbClr val="333333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0" i="0" dirty="0" err="1">
                <a:solidFill>
                  <a:srgbClr val="333333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còn</a:t>
            </a:r>
            <a:r>
              <a:rPr lang="en-US" sz="3200" b="0" i="0" dirty="0">
                <a:solidFill>
                  <a:srgbClr val="333333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0" i="0" dirty="0" err="1">
                <a:solidFill>
                  <a:srgbClr val="333333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lại</a:t>
            </a:r>
            <a:r>
              <a:rPr lang="en-US" sz="3200" b="0" i="0" dirty="0">
                <a:solidFill>
                  <a:srgbClr val="333333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ở </a:t>
            </a:r>
            <a:r>
              <a:rPr lang="en-US" sz="3200" b="0" i="0" dirty="0" err="1">
                <a:solidFill>
                  <a:srgbClr val="333333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hình</a:t>
            </a:r>
            <a:r>
              <a:rPr lang="en-US" sz="3200" b="0" i="0" dirty="0">
                <a:solidFill>
                  <a:srgbClr val="333333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0" i="0" dirty="0" err="1">
                <a:solidFill>
                  <a:srgbClr val="333333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vuông</a:t>
            </a:r>
            <a:endParaRPr lang="en-US" sz="3200" b="0" i="0" dirty="0">
              <a:solidFill>
                <a:srgbClr val="333333"/>
              </a:solidFill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289F9BB-8661-F352-C5BF-CAB46A19DF61}"/>
              </a:ext>
            </a:extLst>
          </p:cNvPr>
          <p:cNvSpPr txBox="1"/>
          <p:nvPr/>
        </p:nvSpPr>
        <p:spPr>
          <a:xfrm>
            <a:off x="701748" y="3721395"/>
            <a:ext cx="7464056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ctr">
              <a:buAutoNum type="alphaLcParenR"/>
            </a:pPr>
            <a:r>
              <a:rPr lang="en-US" sz="28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Chu vi </a:t>
            </a:r>
            <a:r>
              <a:rPr lang="en-US" sz="2800" b="0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miếng</a:t>
            </a:r>
            <a:r>
              <a:rPr lang="en-US" sz="28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0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bìa</a:t>
            </a:r>
            <a:r>
              <a:rPr lang="en-US" sz="28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0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hình</a:t>
            </a:r>
            <a:r>
              <a:rPr lang="en-US" sz="28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0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tròn</a:t>
            </a:r>
            <a:r>
              <a:rPr lang="en-US" sz="28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:</a:t>
            </a:r>
          </a:p>
          <a:p>
            <a:pPr algn="ctr"/>
            <a:r>
              <a:rPr lang="en-US" sz="28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3,14 x 20 = 62,8 (cm)</a:t>
            </a:r>
          </a:p>
          <a:p>
            <a:pPr algn="ctr"/>
            <a:r>
              <a:rPr lang="en-US" sz="28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b) </a:t>
            </a:r>
            <a:r>
              <a:rPr lang="en-US" sz="2800" b="0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Diện</a:t>
            </a:r>
            <a:r>
              <a:rPr lang="en-US" sz="28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0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tích</a:t>
            </a:r>
            <a:r>
              <a:rPr lang="en-US" sz="28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0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hình</a:t>
            </a:r>
            <a:r>
              <a:rPr lang="en-US" sz="28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0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tròn</a:t>
            </a:r>
            <a:r>
              <a:rPr lang="en-US" sz="28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0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là</a:t>
            </a:r>
            <a:r>
              <a:rPr lang="en-US" sz="28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:</a:t>
            </a:r>
          </a:p>
          <a:p>
            <a:pPr algn="ctr"/>
            <a:r>
              <a:rPr lang="en-US" sz="28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3,14 x 10 x 10 = 314 (</a:t>
            </a:r>
            <a:r>
              <a:rPr lang="vi-VN" sz="28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cm²</a:t>
            </a:r>
            <a:r>
              <a:rPr lang="en-US" sz="28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)</a:t>
            </a:r>
          </a:p>
          <a:p>
            <a:pPr algn="ctr"/>
            <a:r>
              <a:rPr lang="en-US" sz="2800" b="0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Diện</a:t>
            </a:r>
            <a:r>
              <a:rPr lang="en-US" sz="28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0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tích</a:t>
            </a:r>
            <a:r>
              <a:rPr lang="en-US" sz="28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0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phần</a:t>
            </a:r>
            <a:r>
              <a:rPr lang="en-US" sz="28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0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bìa</a:t>
            </a:r>
            <a:r>
              <a:rPr lang="en-US" sz="28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0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còn</a:t>
            </a:r>
            <a:r>
              <a:rPr lang="en-US" sz="28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0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lại</a:t>
            </a:r>
            <a:r>
              <a:rPr lang="en-US" sz="28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ở </a:t>
            </a:r>
            <a:r>
              <a:rPr lang="en-US" sz="2800" b="0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hình</a:t>
            </a:r>
            <a:r>
              <a:rPr lang="en-US" sz="28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0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vuông</a:t>
            </a:r>
            <a:r>
              <a:rPr lang="en-US" sz="28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:</a:t>
            </a:r>
          </a:p>
          <a:p>
            <a:pPr algn="ctr"/>
            <a:r>
              <a:rPr lang="en-US" sz="28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(20 x 20) – 314 = 86 (</a:t>
            </a:r>
            <a:r>
              <a:rPr lang="vi-VN" sz="28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cm²</a:t>
            </a:r>
            <a:r>
              <a:rPr lang="en-US" sz="28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)</a:t>
            </a:r>
            <a:endParaRPr lang="en-US" sz="2800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B2338209-8C40-A30E-521A-688E1F48655B}"/>
              </a:ext>
            </a:extLst>
          </p:cNvPr>
          <p:cNvSpPr/>
          <p:nvPr/>
        </p:nvSpPr>
        <p:spPr>
          <a:xfrm>
            <a:off x="744279" y="552893"/>
            <a:ext cx="680484" cy="627321"/>
          </a:xfrm>
          <a:prstGeom prst="ellipse">
            <a:avLst/>
          </a:prstGeom>
          <a:solidFill>
            <a:srgbClr val="FF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38284487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1" grpId="0"/>
      <p:bldP spid="13" grpId="0"/>
      <p:bldP spid="1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3">
            <a:extLst>
              <a:ext uri="{FF2B5EF4-FFF2-40B4-BE49-F238E27FC236}">
                <a16:creationId xmlns:a16="http://schemas.microsoft.com/office/drawing/2014/main" id="{076707B8-218F-5553-EC76-61A1803D4441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821181"/>
            <a:ext cx="5118463" cy="5118463"/>
          </a:xfrm>
          <a:prstGeom prst="rect">
            <a:avLst/>
          </a:prstGeom>
          <a:effectLst>
            <a:outerShdw blurRad="25400" dist="25400" dir="18900000" algn="bl" rotWithShape="0">
              <a:prstClr val="black">
                <a:alpha val="40000"/>
              </a:prstClr>
            </a:outerShdw>
          </a:effectLst>
        </p:spPr>
      </p:pic>
      <p:grpSp>
        <p:nvGrpSpPr>
          <p:cNvPr id="10" name="Group 9">
            <a:extLst>
              <a:ext uri="{FF2B5EF4-FFF2-40B4-BE49-F238E27FC236}">
                <a16:creationId xmlns:a16="http://schemas.microsoft.com/office/drawing/2014/main" id="{F46AEE8A-4A3F-C2B9-48F8-D9C23872BD54}"/>
              </a:ext>
            </a:extLst>
          </p:cNvPr>
          <p:cNvGrpSpPr/>
          <p:nvPr/>
        </p:nvGrpSpPr>
        <p:grpSpPr>
          <a:xfrm>
            <a:off x="5274129" y="0"/>
            <a:ext cx="5763985" cy="6939644"/>
            <a:chOff x="5274129" y="0"/>
            <a:chExt cx="5763985" cy="6939644"/>
          </a:xfrm>
        </p:grpSpPr>
        <p:pic>
          <p:nvPicPr>
            <p:cNvPr id="3" name="图片 4">
              <a:extLst>
                <a:ext uri="{FF2B5EF4-FFF2-40B4-BE49-F238E27FC236}">
                  <a16:creationId xmlns:a16="http://schemas.microsoft.com/office/drawing/2014/main" id="{D9078DF5-8803-A29D-361E-E7F8111CC13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9711" t="10963" r="15234" b="10714"/>
            <a:stretch/>
          </p:blipFill>
          <p:spPr>
            <a:xfrm>
              <a:off x="5274129" y="0"/>
              <a:ext cx="5763985" cy="6939644"/>
            </a:xfrm>
            <a:prstGeom prst="rect">
              <a:avLst/>
            </a:prstGeom>
          </p:spPr>
        </p:pic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DB766C6E-8ADA-362A-1971-868DBDE1A94B}"/>
                </a:ext>
              </a:extLst>
            </p:cNvPr>
            <p:cNvSpPr txBox="1"/>
            <p:nvPr/>
          </p:nvSpPr>
          <p:spPr>
            <a:xfrm>
              <a:off x="6065581" y="2515917"/>
              <a:ext cx="4040787" cy="147835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457200" marR="0" lvl="0" indent="-457200" algn="l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Char char="-"/>
                <a:tabLst/>
                <a:defRPr/>
              </a:pP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Arial" panose="020B0604020202020204" pitchFamily="34" charset="0"/>
                </a:rPr>
                <a:t>Ôn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Arial" panose="020B0604020202020204" pitchFamily="34" charset="0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Arial" panose="020B0604020202020204" pitchFamily="34" charset="0"/>
                </a:rPr>
                <a:t>lại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Arial" panose="020B0604020202020204" pitchFamily="34" charset="0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Arial" panose="020B0604020202020204" pitchFamily="34" charset="0"/>
                </a:rPr>
                <a:t>bài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Arial" panose="020B0604020202020204" pitchFamily="34" charset="0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Arial" panose="020B0604020202020204" pitchFamily="34" charset="0"/>
                </a:rPr>
                <a:t>cũ</a:t>
              </a:r>
              <a:endPara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Arial" panose="020B0604020202020204" pitchFamily="34" charset="0"/>
              </a:endParaRPr>
            </a:p>
            <a:p>
              <a:pPr marL="457200" marR="0" lvl="0" indent="-457200" algn="l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Char char="-"/>
                <a:tabLst/>
                <a:defRPr/>
              </a:pP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Arial" panose="020B0604020202020204" pitchFamily="34" charset="0"/>
                </a:rPr>
                <a:t>Chuẩn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Arial" panose="020B0604020202020204" pitchFamily="34" charset="0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Arial" panose="020B0604020202020204" pitchFamily="34" charset="0"/>
                </a:rPr>
                <a:t>bị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Arial" panose="020B0604020202020204" pitchFamily="34" charset="0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Arial" panose="020B0604020202020204" pitchFamily="34" charset="0"/>
                </a:rPr>
                <a:t>bài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Arial" panose="020B0604020202020204" pitchFamily="34" charset="0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Arial" panose="020B0604020202020204" pitchFamily="34" charset="0"/>
                </a:rPr>
                <a:t>mới</a:t>
              </a:r>
              <a:endPara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Arial" panose="020B0604020202020204" pitchFamily="34" charset="0"/>
              </a:endParaRPr>
            </a:p>
          </p:txBody>
        </p:sp>
      </p:grpSp>
      <p:pic>
        <p:nvPicPr>
          <p:cNvPr id="4" name="Picture 3">
            <a:extLst>
              <a:ext uri="{FF2B5EF4-FFF2-40B4-BE49-F238E27FC236}">
                <a16:creationId xmlns:a16="http://schemas.microsoft.com/office/drawing/2014/main" id="{ADF983EE-1A7C-AEB6-7A48-F84EBEC3A19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3853" y="176922"/>
            <a:ext cx="5803895" cy="25666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41395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图片 22">
            <a:extLst>
              <a:ext uri="{FF2B5EF4-FFF2-40B4-BE49-F238E27FC236}">
                <a16:creationId xmlns:a16="http://schemas.microsoft.com/office/drawing/2014/main" id="{AB4D752F-FAB5-47D5-B9C8-7E2D6C21660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088" r="15404"/>
          <a:stretch>
            <a:fillRect/>
          </a:stretch>
        </p:blipFill>
        <p:spPr>
          <a:xfrm>
            <a:off x="259614" y="-23804"/>
            <a:ext cx="12261411" cy="6638738"/>
          </a:xfrm>
          <a:custGeom>
            <a:avLst/>
            <a:gdLst>
              <a:gd name="connsiteX0" fmla="*/ 0 w 8108576"/>
              <a:gd name="connsiteY0" fmla="*/ 0 h 4445000"/>
              <a:gd name="connsiteX1" fmla="*/ 8108576 w 8108576"/>
              <a:gd name="connsiteY1" fmla="*/ 0 h 4445000"/>
              <a:gd name="connsiteX2" fmla="*/ 8108576 w 8108576"/>
              <a:gd name="connsiteY2" fmla="*/ 4445000 h 4445000"/>
              <a:gd name="connsiteX3" fmla="*/ 0 w 8108576"/>
              <a:gd name="connsiteY3" fmla="*/ 4445000 h 4445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108576" h="4445000">
                <a:moveTo>
                  <a:pt x="0" y="0"/>
                </a:moveTo>
                <a:lnTo>
                  <a:pt x="8108576" y="0"/>
                </a:lnTo>
                <a:lnTo>
                  <a:pt x="8108576" y="4445000"/>
                </a:lnTo>
                <a:lnTo>
                  <a:pt x="0" y="4445000"/>
                </a:lnTo>
                <a:close/>
              </a:path>
            </a:pathLst>
          </a:custGeom>
          <a:effectLst>
            <a:outerShdw blurRad="12700" dist="12700" dir="18900000" algn="bl" rotWithShape="0">
              <a:prstClr val="black">
                <a:alpha val="40000"/>
              </a:prstClr>
            </a:outerShdw>
          </a:effectLst>
        </p:spPr>
      </p:pic>
      <p:pic>
        <p:nvPicPr>
          <p:cNvPr id="25" name="图片 24">
            <a:extLst>
              <a:ext uri="{FF2B5EF4-FFF2-40B4-BE49-F238E27FC236}">
                <a16:creationId xmlns:a16="http://schemas.microsoft.com/office/drawing/2014/main" id="{20EBA88E-8BAE-45C5-8C16-9B8E4AF550D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200416" y="4603792"/>
            <a:ext cx="4685947" cy="2594006"/>
          </a:xfrm>
          <a:prstGeom prst="rect">
            <a:avLst/>
          </a:prstGeom>
          <a:effectLst>
            <a:outerShdw blurRad="12700" dist="12700" dir="18900000" algn="bl" rotWithShape="0">
              <a:prstClr val="black">
                <a:alpha val="40000"/>
              </a:prstClr>
            </a:outerShdw>
          </a:effectLst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6DF17065-A34E-0F85-D4D7-CD93CCB6343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7944" y="1352939"/>
            <a:ext cx="8455174" cy="30216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6659431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0" cy="6882383"/>
          </a:xfrm>
          <a:prstGeom prst="rect">
            <a:avLst/>
          </a:prstGeom>
        </p:spPr>
      </p:pic>
      <p:sp>
        <p:nvSpPr>
          <p:cNvPr id="5" name="文本框 28">
            <a:extLst>
              <a:ext uri="{FF2B5EF4-FFF2-40B4-BE49-F238E27FC236}">
                <a16:creationId xmlns:a16="http://schemas.microsoft.com/office/drawing/2014/main" id="{85B0815E-45B3-4AED-BCFF-744A73809326}"/>
              </a:ext>
            </a:extLst>
          </p:cNvPr>
          <p:cNvSpPr txBox="1"/>
          <p:nvPr/>
        </p:nvSpPr>
        <p:spPr>
          <a:xfrm>
            <a:off x="1663764" y="1678904"/>
            <a:ext cx="9471123" cy="3598533"/>
          </a:xfrm>
          <a:prstGeom prst="rect">
            <a:avLst/>
          </a:prstGeom>
          <a:noFill/>
        </p:spPr>
        <p:txBody>
          <a:bodyPr wrap="square" lIns="91424" tIns="45712" rIns="91424" bIns="45712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just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Chân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thành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cảm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Quý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Thầy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Cô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đã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yêu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thích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, tin </a:t>
            </a: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tưởng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và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ủng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hộ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Hương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Thảo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 – </a:t>
            </a: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Zalo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 0972115126!</a:t>
            </a:r>
          </a:p>
          <a:p>
            <a:pPr marL="0" marR="0" lvl="0" indent="0" algn="just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Mong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rằng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tài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liệu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này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sẽ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giúp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Quý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Thầy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Cô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gặt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hái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được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nhiều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thành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công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trong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sự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nghiệp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trồng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người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.</a:t>
            </a:r>
          </a:p>
          <a:p>
            <a:pPr marL="0" marR="0" lvl="0" indent="0" algn="just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Để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biết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thêm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nhiều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tài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nguyên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 hay </a:t>
            </a: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các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bạn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hãy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truy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cập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 Facebook: 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srgbClr val="5C8D89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  <a:hlinkClick r:id="rId3"/>
              </a:rPr>
              <a:t>https://www.facebook.com/huongthaoGADT</a:t>
            </a:r>
            <a:endParaRPr kumimoji="0" lang="en-US" altLang="zh-CN" sz="3200" b="0" i="0" u="none" strike="noStrike" kern="1200" cap="none" spc="0" normalizeH="0" baseline="0" noProof="0" dirty="0">
              <a:ln>
                <a:noFill/>
              </a:ln>
              <a:solidFill>
                <a:srgbClr val="5C8D89"/>
              </a:solidFill>
              <a:effectLst/>
              <a:uLnTx/>
              <a:uFillTx/>
              <a:latin typeface="Times New Roman" panose="02020603050405020304" pitchFamily="18" charset="0"/>
              <a:ea typeface="inpin heiti" charset="-122"/>
              <a:cs typeface="Times New Roman" panose="02020603050405020304" pitchFamily="18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DFC5116-B461-8DA9-CB85-B3CDDF13BA5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1439" y="341306"/>
            <a:ext cx="3913971" cy="16033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4067440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4616AF1-2040-71CA-2B15-E2B8CAB7F7A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1414981"/>
            <a:ext cx="9339582" cy="9339582"/>
          </a:xfrm>
          <a:prstGeom prst="rect">
            <a:avLst/>
          </a:prstGeom>
        </p:spPr>
      </p:pic>
      <p:pic>
        <p:nvPicPr>
          <p:cNvPr id="30" name="图片 29">
            <a:extLst>
              <a:ext uri="{FF2B5EF4-FFF2-40B4-BE49-F238E27FC236}">
                <a16:creationId xmlns:a16="http://schemas.microsoft.com/office/drawing/2014/main" id="{ADD77BD4-6081-4EF0-A51E-6FCAF1D01E0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10958" y="4162584"/>
            <a:ext cx="4158494" cy="2302024"/>
          </a:xfrm>
          <a:prstGeom prst="rect">
            <a:avLst/>
          </a:prstGeom>
          <a:effectLst>
            <a:outerShdw blurRad="12700" dist="12700" dir="18900000" algn="bl" rotWithShape="0">
              <a:prstClr val="black">
                <a:alpha val="40000"/>
              </a:prstClr>
            </a:outerShdw>
          </a:effectLst>
        </p:spPr>
      </p:pic>
      <p:pic>
        <p:nvPicPr>
          <p:cNvPr id="29" name="图片 28">
            <a:extLst>
              <a:ext uri="{FF2B5EF4-FFF2-40B4-BE49-F238E27FC236}">
                <a16:creationId xmlns:a16="http://schemas.microsoft.com/office/drawing/2014/main" id="{9421EDD4-0015-427A-8C6D-B944C22F4BC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29534" y="0"/>
            <a:ext cx="1638836" cy="1653087"/>
          </a:xfrm>
          <a:prstGeom prst="rect">
            <a:avLst/>
          </a:prstGeom>
          <a:effectLst>
            <a:outerShdw blurRad="12700" dist="127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788C2715-A906-D9D2-7BFF-D40ACDBA6FE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843714" y="1422779"/>
            <a:ext cx="6059949" cy="50418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74083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4756C363-739E-0723-15CD-182BBB68155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41622" y="1165848"/>
            <a:ext cx="6096012" cy="6096012"/>
          </a:xfrm>
          <a:prstGeom prst="rect">
            <a:avLst/>
          </a:prstGeom>
        </p:spPr>
      </p:pic>
      <p:sp>
        <p:nvSpPr>
          <p:cNvPr id="4" name="Rectangular Callout 13">
            <a:extLst>
              <a:ext uri="{FF2B5EF4-FFF2-40B4-BE49-F238E27FC236}">
                <a16:creationId xmlns:a16="http://schemas.microsoft.com/office/drawing/2014/main" id="{CBB714DF-1F42-1F2F-69D2-4F0B968FC87A}"/>
              </a:ext>
            </a:extLst>
          </p:cNvPr>
          <p:cNvSpPr/>
          <p:nvPr/>
        </p:nvSpPr>
        <p:spPr>
          <a:xfrm>
            <a:off x="4564612" y="686920"/>
            <a:ext cx="6482616" cy="2556010"/>
          </a:xfrm>
          <a:prstGeom prst="wedgeRectCallout">
            <a:avLst>
              <a:gd name="adj1" fmla="val -71434"/>
              <a:gd name="adj2" fmla="val 8068"/>
            </a:avLst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40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Nhắc lại công thức tính chu vi, diện tích của hình chữ nhật, hình vuông, hình tam giác, hình thang, hình tròn.</a:t>
            </a:r>
            <a:endParaRPr lang="en-VN" sz="4000" b="1" dirty="0">
              <a:solidFill>
                <a:srgbClr val="002060"/>
              </a:solidFill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546601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4616AF1-2040-71CA-2B15-E2B8CAB7F7A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1414981"/>
            <a:ext cx="9339582" cy="9339582"/>
          </a:xfrm>
          <a:prstGeom prst="rect">
            <a:avLst/>
          </a:prstGeom>
        </p:spPr>
      </p:pic>
      <p:pic>
        <p:nvPicPr>
          <p:cNvPr id="30" name="图片 29">
            <a:extLst>
              <a:ext uri="{FF2B5EF4-FFF2-40B4-BE49-F238E27FC236}">
                <a16:creationId xmlns:a16="http://schemas.microsoft.com/office/drawing/2014/main" id="{ADD77BD4-6081-4EF0-A51E-6FCAF1D01E0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10958" y="4162584"/>
            <a:ext cx="4158494" cy="2302024"/>
          </a:xfrm>
          <a:prstGeom prst="rect">
            <a:avLst/>
          </a:prstGeom>
          <a:effectLst>
            <a:outerShdw blurRad="12700" dist="12700" dir="18900000" algn="bl" rotWithShape="0">
              <a:prstClr val="black">
                <a:alpha val="40000"/>
              </a:prstClr>
            </a:outerShdw>
          </a:effectLst>
        </p:spPr>
      </p:pic>
      <p:pic>
        <p:nvPicPr>
          <p:cNvPr id="29" name="图片 28">
            <a:extLst>
              <a:ext uri="{FF2B5EF4-FFF2-40B4-BE49-F238E27FC236}">
                <a16:creationId xmlns:a16="http://schemas.microsoft.com/office/drawing/2014/main" id="{9421EDD4-0015-427A-8C6D-B944C22F4BC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29534" y="0"/>
            <a:ext cx="1638836" cy="1653087"/>
          </a:xfrm>
          <a:prstGeom prst="rect">
            <a:avLst/>
          </a:prstGeom>
          <a:effectLst>
            <a:outerShdw blurRad="12700" dist="127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284E32A3-1A76-D6BD-3180-E0BA6990181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440229" y="1434972"/>
            <a:ext cx="6754953" cy="50296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6688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id="{4547A9A8-CD34-3627-A391-6F992EE353FC}"/>
              </a:ext>
            </a:extLst>
          </p:cNvPr>
          <p:cNvGrpSpPr/>
          <p:nvPr/>
        </p:nvGrpSpPr>
        <p:grpSpPr>
          <a:xfrm>
            <a:off x="1656027" y="504983"/>
            <a:ext cx="9152386" cy="1097106"/>
            <a:chOff x="6118524" y="-139460"/>
            <a:chExt cx="17369497" cy="1097106"/>
          </a:xfrm>
        </p:grpSpPr>
        <p:sp>
          <p:nvSpPr>
            <p:cNvPr id="12" name="Rectangle: Rounded Corners 11">
              <a:extLst>
                <a:ext uri="{FF2B5EF4-FFF2-40B4-BE49-F238E27FC236}">
                  <a16:creationId xmlns:a16="http://schemas.microsoft.com/office/drawing/2014/main" id="{6E55EC8E-3761-84A6-6298-DCC9B075D898}"/>
                </a:ext>
              </a:extLst>
            </p:cNvPr>
            <p:cNvSpPr/>
            <p:nvPr/>
          </p:nvSpPr>
          <p:spPr>
            <a:xfrm>
              <a:off x="6118524" y="-139460"/>
              <a:ext cx="17369497" cy="1079268"/>
            </a:xfrm>
            <a:prstGeom prst="roundRect">
              <a:avLst/>
            </a:prstGeom>
            <a:solidFill>
              <a:srgbClr val="F9DB6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7D4BDD96-B7E4-268E-FA62-7F00FDBC1993}"/>
                </a:ext>
              </a:extLst>
            </p:cNvPr>
            <p:cNvSpPr txBox="1"/>
            <p:nvPr/>
          </p:nvSpPr>
          <p:spPr>
            <a:xfrm>
              <a:off x="6628020" y="-119572"/>
              <a:ext cx="16324476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3200" b="1" i="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a) Hoàn </a:t>
              </a:r>
              <a:r>
                <a:rPr lang="en-US" sz="3200" b="1" i="0" dirty="0" err="1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thành</a:t>
              </a:r>
              <a:r>
                <a:rPr lang="en-US" sz="3200" b="1" i="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b="1" i="0" dirty="0" err="1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công</a:t>
              </a:r>
              <a:r>
                <a:rPr lang="en-US" sz="3200" b="1" i="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b="1" i="0" dirty="0" err="1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thức</a:t>
              </a:r>
              <a:r>
                <a:rPr lang="en-US" sz="3200" b="1" i="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b="1" i="0" dirty="0" err="1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tính</a:t>
              </a:r>
              <a:r>
                <a:rPr lang="en-US" sz="3200" b="1" i="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chu vi, </a:t>
              </a:r>
              <a:r>
                <a:rPr lang="en-US" sz="3200" b="1" i="0" dirty="0" err="1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diện</a:t>
              </a:r>
              <a:r>
                <a:rPr lang="en-US" sz="3200" b="1" i="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b="1" i="0" dirty="0" err="1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tích</a:t>
              </a:r>
              <a:r>
                <a:rPr lang="en-US" sz="3200" b="1" i="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b="1" i="0" dirty="0" err="1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hình</a:t>
              </a:r>
              <a:r>
                <a:rPr lang="en-US" sz="3200" b="1" i="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b="1" i="0" dirty="0" err="1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chữ</a:t>
              </a:r>
              <a:r>
                <a:rPr lang="en-US" sz="3200" b="1" i="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b="1" i="0" dirty="0" err="1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nhật</a:t>
              </a:r>
              <a:r>
                <a:rPr lang="en-US" sz="3200" b="1" i="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, </a:t>
              </a:r>
              <a:r>
                <a:rPr lang="en-US" sz="3200" b="1" i="0" dirty="0" err="1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hình</a:t>
              </a:r>
              <a:r>
                <a:rPr lang="en-US" sz="3200" b="1" i="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b="1" i="0" dirty="0" err="1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vuông</a:t>
              </a:r>
              <a:r>
                <a:rPr lang="en-US" sz="3200" b="1" i="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.</a:t>
              </a:r>
              <a:endPara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endParaRPr>
            </a:p>
          </p:txBody>
        </p:sp>
      </p:grpSp>
      <p:pic>
        <p:nvPicPr>
          <p:cNvPr id="18" name="Picture 17">
            <a:extLst>
              <a:ext uri="{FF2B5EF4-FFF2-40B4-BE49-F238E27FC236}">
                <a16:creationId xmlns:a16="http://schemas.microsoft.com/office/drawing/2014/main" id="{3A103AE6-7E19-45F3-E737-099B098FB58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3793" y="284837"/>
            <a:ext cx="1347333" cy="1609483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FFBA6147-988A-5B60-0BEB-4543B6E3DF6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5422" y="2136439"/>
            <a:ext cx="11022419" cy="2344832"/>
          </a:xfrm>
          <a:prstGeom prst="rect">
            <a:avLst/>
          </a:prstGeom>
        </p:spPr>
      </p:pic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F47E3A31-6706-17D5-07CC-1F568CAEC73B}"/>
              </a:ext>
            </a:extLst>
          </p:cNvPr>
          <p:cNvSpPr/>
          <p:nvPr/>
        </p:nvSpPr>
        <p:spPr>
          <a:xfrm>
            <a:off x="5050465" y="2785730"/>
            <a:ext cx="435935" cy="435935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C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002060"/>
                </a:solidFill>
              </a:rPr>
              <a:t>a</a:t>
            </a: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60C9B720-FD90-AB93-A9D3-436CA496B397}"/>
              </a:ext>
            </a:extLst>
          </p:cNvPr>
          <p:cNvSpPr/>
          <p:nvPr/>
        </p:nvSpPr>
        <p:spPr>
          <a:xfrm>
            <a:off x="5879805" y="2806995"/>
            <a:ext cx="435935" cy="435935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C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002060"/>
                </a:solidFill>
              </a:rPr>
              <a:t>b</a:t>
            </a:r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E12099D0-5EF9-2A4C-EBEC-5A17E8968D7A}"/>
              </a:ext>
            </a:extLst>
          </p:cNvPr>
          <p:cNvSpPr/>
          <p:nvPr/>
        </p:nvSpPr>
        <p:spPr>
          <a:xfrm>
            <a:off x="4944139" y="3402418"/>
            <a:ext cx="435935" cy="435935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C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002060"/>
                </a:solidFill>
              </a:rPr>
              <a:t>a</a:t>
            </a:r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05BCF0E4-766A-849E-CA18-181E28F05B4F}"/>
              </a:ext>
            </a:extLst>
          </p:cNvPr>
          <p:cNvSpPr/>
          <p:nvPr/>
        </p:nvSpPr>
        <p:spPr>
          <a:xfrm>
            <a:off x="5730948" y="3381153"/>
            <a:ext cx="435935" cy="435935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C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002060"/>
                </a:solidFill>
              </a:rPr>
              <a:t>b</a:t>
            </a:r>
          </a:p>
        </p:txBody>
      </p:sp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475467DB-CBFD-A362-264A-77ED5FA16BD6}"/>
              </a:ext>
            </a:extLst>
          </p:cNvPr>
          <p:cNvSpPr/>
          <p:nvPr/>
        </p:nvSpPr>
        <p:spPr>
          <a:xfrm>
            <a:off x="10069033" y="2806996"/>
            <a:ext cx="435935" cy="435935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C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002060"/>
                </a:solidFill>
              </a:rPr>
              <a:t>a</a:t>
            </a:r>
          </a:p>
        </p:txBody>
      </p:sp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186E6C45-D646-A6FE-C94A-03357F37F95A}"/>
              </a:ext>
            </a:extLst>
          </p:cNvPr>
          <p:cNvSpPr/>
          <p:nvPr/>
        </p:nvSpPr>
        <p:spPr>
          <a:xfrm>
            <a:off x="10069033" y="3381154"/>
            <a:ext cx="435935" cy="435935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C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002060"/>
                </a:solidFill>
              </a:rPr>
              <a:t>a</a:t>
            </a:r>
          </a:p>
        </p:txBody>
      </p:sp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id="{7124D183-9BBA-7608-00B3-73A3146EE881}"/>
              </a:ext>
            </a:extLst>
          </p:cNvPr>
          <p:cNvSpPr/>
          <p:nvPr/>
        </p:nvSpPr>
        <p:spPr>
          <a:xfrm>
            <a:off x="10866474" y="3391787"/>
            <a:ext cx="435935" cy="435935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C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002060"/>
                </a:solidFill>
              </a:rPr>
              <a:t>a</a:t>
            </a:r>
          </a:p>
        </p:txBody>
      </p:sp>
    </p:spTree>
    <p:extLst>
      <p:ext uri="{BB962C8B-B14F-4D97-AF65-F5344CB8AC3E}">
        <p14:creationId xmlns:p14="http://schemas.microsoft.com/office/powerpoint/2010/main" val="32056992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3" grpId="0" animBg="1"/>
      <p:bldP spid="15" grpId="0" animBg="1"/>
      <p:bldP spid="17" grpId="0" animBg="1"/>
      <p:bldP spid="19" grpId="0" animBg="1"/>
      <p:bldP spid="20" grpId="0" animBg="1"/>
      <p:bldP spid="2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>
            <a:extLst>
              <a:ext uri="{FF2B5EF4-FFF2-40B4-BE49-F238E27FC236}">
                <a16:creationId xmlns:a16="http://schemas.microsoft.com/office/drawing/2014/main" id="{3A103AE6-7E19-45F3-E737-099B098FB58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3793" y="284837"/>
            <a:ext cx="1347333" cy="1609483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41E7DD89-B148-B32B-C16F-AD328B3F99CF}"/>
              </a:ext>
            </a:extLst>
          </p:cNvPr>
          <p:cNvSpPr txBox="1"/>
          <p:nvPr/>
        </p:nvSpPr>
        <p:spPr>
          <a:xfrm>
            <a:off x="1626781" y="499731"/>
            <a:ext cx="9633098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3200" b="1" i="0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b) Số ?</a:t>
            </a:r>
          </a:p>
          <a:p>
            <a:pPr algn="just"/>
            <a:r>
              <a:rPr lang="vi-VN" sz="3200" b="0" i="0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Một mảnh vườn trồng hoa dạng hình vuông có cạnh 60 m, một m</a:t>
            </a:r>
            <a:r>
              <a:rPr lang="en-US" sz="32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ả</a:t>
            </a:r>
            <a:r>
              <a:rPr lang="vi-VN" sz="3200" b="0" i="0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nh vườn trồng rau dạng hình chữ nhật có chiều dài gấp đôi chiều rộng. Biết chu vi của hai mảnh vườn bằng nhau.</a:t>
            </a:r>
          </a:p>
          <a:p>
            <a:pPr algn="just"/>
            <a:r>
              <a:rPr lang="vi-VN" sz="3200" b="0" i="0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Diện tích mảnh vườn trồng hoa là </a:t>
            </a:r>
            <a:r>
              <a:rPr lang="en-US" sz="3200" b="0" i="0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       </a:t>
            </a:r>
            <a:r>
              <a:rPr lang="vi-VN" sz="3200" b="0" i="0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m²</a:t>
            </a:r>
          </a:p>
          <a:p>
            <a:pPr algn="just"/>
            <a:r>
              <a:rPr lang="vi-VN" sz="3200" b="0" i="0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Diện tích mảnh vườn trồng rau là </a:t>
            </a:r>
            <a:r>
              <a:rPr lang="en-US" sz="3200" b="0" i="0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    </a:t>
            </a:r>
            <a:r>
              <a:rPr lang="vi-VN" sz="3200" b="0" i="0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0" i="0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  </a:t>
            </a:r>
            <a:r>
              <a:rPr lang="vi-VN" sz="3200" b="0" i="0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m².</a:t>
            </a: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7E0688E4-E56F-F760-13ED-92E823183CE0}"/>
              </a:ext>
            </a:extLst>
          </p:cNvPr>
          <p:cNvSpPr/>
          <p:nvPr/>
        </p:nvSpPr>
        <p:spPr>
          <a:xfrm>
            <a:off x="7591647" y="2987749"/>
            <a:ext cx="648586" cy="478465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C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002060"/>
                </a:solidFill>
              </a:rPr>
              <a:t>?</a:t>
            </a: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005F8680-B6FE-9F5F-70F4-0ED8D077DEDE}"/>
              </a:ext>
            </a:extLst>
          </p:cNvPr>
          <p:cNvSpPr/>
          <p:nvPr/>
        </p:nvSpPr>
        <p:spPr>
          <a:xfrm>
            <a:off x="7591647" y="3540642"/>
            <a:ext cx="648586" cy="478465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C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002060"/>
                </a:solidFill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1708027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A7FBE6F2-7C9A-9F69-0ACF-B3B36283F9CD}"/>
              </a:ext>
            </a:extLst>
          </p:cNvPr>
          <p:cNvSpPr txBox="1"/>
          <p:nvPr/>
        </p:nvSpPr>
        <p:spPr>
          <a:xfrm>
            <a:off x="744280" y="510362"/>
            <a:ext cx="10877106" cy="60939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30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Diện tích mảnh vườn trồng hoa là:</a:t>
            </a:r>
            <a:endParaRPr lang="en-US" sz="3000" b="0" i="0" dirty="0">
              <a:solidFill>
                <a:srgbClr val="FF0000"/>
              </a:solidFill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ctr"/>
            <a:r>
              <a:rPr lang="vi-VN" sz="30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60 x 60 = 3 600</a:t>
            </a:r>
            <a:r>
              <a:rPr lang="en-US" sz="30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(m²</a:t>
            </a:r>
            <a:r>
              <a:rPr lang="vi-VN" sz="30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)</a:t>
            </a:r>
            <a:endParaRPr lang="en-US" sz="3000" b="0" i="0" dirty="0">
              <a:solidFill>
                <a:srgbClr val="FF0000"/>
              </a:solidFill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ctr"/>
            <a:r>
              <a:rPr lang="vi-VN" sz="30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Chu vi mảnh vườn trồng rau bằng chu vi mảnh vườn trồng hoa là:</a:t>
            </a:r>
            <a:endParaRPr lang="en-US" sz="3000" b="0" i="0" dirty="0">
              <a:solidFill>
                <a:srgbClr val="FF0000"/>
              </a:solidFill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ctr"/>
            <a:r>
              <a:rPr lang="vi-VN" sz="30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60 x 4 = 240 (m)</a:t>
            </a:r>
          </a:p>
          <a:p>
            <a:pPr algn="ctr"/>
            <a:r>
              <a:rPr lang="vi-VN" sz="30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Nửa chu vi mảnh vườn trồng rau là:</a:t>
            </a:r>
            <a:endParaRPr lang="en-US" sz="3000" b="0" i="0" dirty="0">
              <a:solidFill>
                <a:srgbClr val="FF0000"/>
              </a:solidFill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ctr"/>
            <a:r>
              <a:rPr lang="vi-VN" sz="30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240 : 2 = 120 (m)</a:t>
            </a:r>
          </a:p>
          <a:p>
            <a:pPr algn="ctr"/>
            <a:r>
              <a:rPr lang="vi-VN" sz="30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Chiều rộng mảnh vườn hình chữ nhật vườn rau:</a:t>
            </a:r>
            <a:endParaRPr lang="en-US" sz="3000" b="0" i="0" dirty="0">
              <a:solidFill>
                <a:srgbClr val="FF0000"/>
              </a:solidFill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ctr"/>
            <a:r>
              <a:rPr lang="vi-VN" sz="30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120 : 3 = 40 (m)</a:t>
            </a:r>
          </a:p>
          <a:p>
            <a:pPr algn="ctr"/>
            <a:r>
              <a:rPr lang="vi-VN" sz="30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Chiều dài mảnh vườn hình chữ nhật vườn rau:</a:t>
            </a:r>
            <a:endParaRPr lang="en-US" sz="3000" b="0" i="0" dirty="0">
              <a:solidFill>
                <a:srgbClr val="FF0000"/>
              </a:solidFill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ctr"/>
            <a:r>
              <a:rPr lang="vi-VN" sz="30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40 x 2 = 80 (m)</a:t>
            </a:r>
          </a:p>
          <a:p>
            <a:pPr algn="ctr"/>
            <a:r>
              <a:rPr lang="vi-VN" sz="30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Diện tích mảnh vườn trồng rau là:</a:t>
            </a:r>
            <a:endParaRPr lang="en-US" sz="3000" b="0" i="0" dirty="0">
              <a:solidFill>
                <a:srgbClr val="FF0000"/>
              </a:solidFill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ctr"/>
            <a:r>
              <a:rPr lang="vi-VN" sz="30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40 x 80 = 3200</a:t>
            </a:r>
            <a:r>
              <a:rPr lang="en-US" sz="30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m²</a:t>
            </a:r>
          </a:p>
          <a:p>
            <a:pPr algn="ctr"/>
            <a:endParaRPr lang="en-US" sz="3000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143563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id="{EA1130BA-5B78-611C-0CA8-BB0B57D89519}"/>
              </a:ext>
            </a:extLst>
          </p:cNvPr>
          <p:cNvGrpSpPr/>
          <p:nvPr/>
        </p:nvGrpSpPr>
        <p:grpSpPr>
          <a:xfrm>
            <a:off x="2079699" y="575418"/>
            <a:ext cx="7894725" cy="1077218"/>
            <a:chOff x="2486527" y="908289"/>
            <a:chExt cx="24474391" cy="1077218"/>
          </a:xfrm>
        </p:grpSpPr>
        <p:sp>
          <p:nvSpPr>
            <p:cNvPr id="6" name="Rectangle: Rounded Corners 5">
              <a:extLst>
                <a:ext uri="{FF2B5EF4-FFF2-40B4-BE49-F238E27FC236}">
                  <a16:creationId xmlns:a16="http://schemas.microsoft.com/office/drawing/2014/main" id="{9E4724C3-D721-E3CE-6936-F6555DE69671}"/>
                </a:ext>
              </a:extLst>
            </p:cNvPr>
            <p:cNvSpPr/>
            <p:nvPr/>
          </p:nvSpPr>
          <p:spPr>
            <a:xfrm>
              <a:off x="2486527" y="908289"/>
              <a:ext cx="24474391" cy="1077217"/>
            </a:xfrm>
            <a:prstGeom prst="roundRect">
              <a:avLst/>
            </a:prstGeom>
            <a:solidFill>
              <a:srgbClr val="F9DB6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93222744-0AB0-EB5E-520B-AD536E44FA25}"/>
                </a:ext>
              </a:extLst>
            </p:cNvPr>
            <p:cNvSpPr txBox="1"/>
            <p:nvPr/>
          </p:nvSpPr>
          <p:spPr>
            <a:xfrm>
              <a:off x="3397623" y="908289"/>
              <a:ext cx="22652196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vi-VN" sz="3200" b="1" i="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a) Hoàn thành công thức tính diện tích hình tam giác, hình thang.</a:t>
              </a:r>
            </a:p>
          </p:txBody>
        </p:sp>
      </p:grpSp>
      <p:pic>
        <p:nvPicPr>
          <p:cNvPr id="12" name="Picture 11">
            <a:extLst>
              <a:ext uri="{FF2B5EF4-FFF2-40B4-BE49-F238E27FC236}">
                <a16:creationId xmlns:a16="http://schemas.microsoft.com/office/drawing/2014/main" id="{93D5D434-50C6-8F46-A7DF-15B6BC24CDD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1495" y="290324"/>
            <a:ext cx="1347333" cy="1609483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F5FCC40E-C97B-D3F6-572B-765F37BAC01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1870" y="2093630"/>
            <a:ext cx="10629014" cy="2283513"/>
          </a:xfrm>
          <a:prstGeom prst="rect">
            <a:avLst/>
          </a:prstGeom>
        </p:spPr>
      </p:pic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BC720B82-A4CA-7614-B86C-6DAC532514F4}"/>
              </a:ext>
            </a:extLst>
          </p:cNvPr>
          <p:cNvSpPr/>
          <p:nvPr/>
        </p:nvSpPr>
        <p:spPr>
          <a:xfrm>
            <a:off x="4114799" y="2668771"/>
            <a:ext cx="435935" cy="435935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C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002060"/>
                </a:solidFill>
              </a:rPr>
              <a:t>a</a:t>
            </a: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D23950DA-10BA-C2ED-D7CF-2744AF80A612}"/>
              </a:ext>
            </a:extLst>
          </p:cNvPr>
          <p:cNvSpPr/>
          <p:nvPr/>
        </p:nvSpPr>
        <p:spPr>
          <a:xfrm>
            <a:off x="4922873" y="2658138"/>
            <a:ext cx="435935" cy="435935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C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002060"/>
                </a:solidFill>
              </a:rPr>
              <a:t>h</a:t>
            </a: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E8FF9C0D-7209-54EC-A61F-4B48A67D47F2}"/>
              </a:ext>
            </a:extLst>
          </p:cNvPr>
          <p:cNvSpPr/>
          <p:nvPr/>
        </p:nvSpPr>
        <p:spPr>
          <a:xfrm>
            <a:off x="9154631" y="2679404"/>
            <a:ext cx="435935" cy="435935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C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002060"/>
                </a:solidFill>
              </a:rPr>
              <a:t>a</a:t>
            </a: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4664AF53-1E23-FC35-0A98-8E2429E7A9DF}"/>
              </a:ext>
            </a:extLst>
          </p:cNvPr>
          <p:cNvSpPr/>
          <p:nvPr/>
        </p:nvSpPr>
        <p:spPr>
          <a:xfrm>
            <a:off x="9930807" y="2690037"/>
            <a:ext cx="435935" cy="435935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C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002060"/>
                </a:solidFill>
              </a:rPr>
              <a:t>b</a:t>
            </a:r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1F27C8AC-479A-54F5-8742-8F5CE4C1ACB6}"/>
              </a:ext>
            </a:extLst>
          </p:cNvPr>
          <p:cNvSpPr/>
          <p:nvPr/>
        </p:nvSpPr>
        <p:spPr>
          <a:xfrm>
            <a:off x="10802676" y="2647507"/>
            <a:ext cx="435935" cy="435935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C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002060"/>
                </a:solidFill>
              </a:rPr>
              <a:t>h</a:t>
            </a:r>
          </a:p>
        </p:txBody>
      </p:sp>
    </p:spTree>
    <p:extLst>
      <p:ext uri="{BB962C8B-B14F-4D97-AF65-F5344CB8AC3E}">
        <p14:creationId xmlns:p14="http://schemas.microsoft.com/office/powerpoint/2010/main" val="16066742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3" grpId="0" animBg="1"/>
      <p:bldP spid="1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id="{EA1130BA-5B78-611C-0CA8-BB0B57D89519}"/>
              </a:ext>
            </a:extLst>
          </p:cNvPr>
          <p:cNvGrpSpPr/>
          <p:nvPr/>
        </p:nvGrpSpPr>
        <p:grpSpPr>
          <a:xfrm>
            <a:off x="2079700" y="575418"/>
            <a:ext cx="1631064" cy="700489"/>
            <a:chOff x="2486527" y="908289"/>
            <a:chExt cx="24474391" cy="1077217"/>
          </a:xfrm>
        </p:grpSpPr>
        <p:sp>
          <p:nvSpPr>
            <p:cNvPr id="6" name="Rectangle: Rounded Corners 5">
              <a:extLst>
                <a:ext uri="{FF2B5EF4-FFF2-40B4-BE49-F238E27FC236}">
                  <a16:creationId xmlns:a16="http://schemas.microsoft.com/office/drawing/2014/main" id="{9E4724C3-D721-E3CE-6936-F6555DE69671}"/>
                </a:ext>
              </a:extLst>
            </p:cNvPr>
            <p:cNvSpPr/>
            <p:nvPr/>
          </p:nvSpPr>
          <p:spPr>
            <a:xfrm>
              <a:off x="2486527" y="908289"/>
              <a:ext cx="24474391" cy="1077217"/>
            </a:xfrm>
            <a:prstGeom prst="roundRect">
              <a:avLst/>
            </a:prstGeom>
            <a:solidFill>
              <a:srgbClr val="F9DB6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93222744-0AB0-EB5E-520B-AD536E44FA25}"/>
                </a:ext>
              </a:extLst>
            </p:cNvPr>
            <p:cNvSpPr txBox="1"/>
            <p:nvPr/>
          </p:nvSpPr>
          <p:spPr>
            <a:xfrm>
              <a:off x="3397623" y="908289"/>
              <a:ext cx="22652196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b) Số ?</a:t>
              </a:r>
            </a:p>
          </p:txBody>
        </p:sp>
      </p:grpSp>
      <p:pic>
        <p:nvPicPr>
          <p:cNvPr id="12" name="Picture 11">
            <a:extLst>
              <a:ext uri="{FF2B5EF4-FFF2-40B4-BE49-F238E27FC236}">
                <a16:creationId xmlns:a16="http://schemas.microsoft.com/office/drawing/2014/main" id="{93D5D434-50C6-8F46-A7DF-15B6BC24CDD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8453" y="141468"/>
            <a:ext cx="1347333" cy="1609483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DDB8F6F6-3F10-53D3-3975-8690E6936EE1}"/>
              </a:ext>
            </a:extLst>
          </p:cNvPr>
          <p:cNvSpPr txBox="1"/>
          <p:nvPr/>
        </p:nvSpPr>
        <p:spPr>
          <a:xfrm>
            <a:off x="754912" y="1424763"/>
            <a:ext cx="1081331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Có một mảnh đất dạng hình thang với kích thước như hình bên:</a:t>
            </a:r>
          </a:p>
          <a:p>
            <a:pPr algn="just"/>
            <a:endParaRPr lang="en-US" sz="28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D791BC9-F18D-03F1-9E7D-6BCCDEA1B52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09736" y="1820161"/>
            <a:ext cx="3581400" cy="2686050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C549E501-13A2-8B54-97E8-B45784E736AB}"/>
              </a:ext>
            </a:extLst>
          </p:cNvPr>
          <p:cNvSpPr txBox="1"/>
          <p:nvPr/>
        </p:nvSpPr>
        <p:spPr>
          <a:xfrm>
            <a:off x="627323" y="1871331"/>
            <a:ext cx="6422064" cy="26080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>
              <a:lnSpc>
                <a:spcPct val="150000"/>
              </a:lnSpc>
              <a:defRPr/>
            </a:pPr>
            <a:r>
              <a:rPr lang="vi-VN" sz="2800" b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Diện tích mảnh đất hình tam giác ACD là </a:t>
            </a:r>
            <a:r>
              <a:rPr lang="en-US" sz="2800" b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     </a:t>
            </a:r>
            <a:r>
              <a:rPr lang="vi-VN" sz="2800" b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    </a:t>
            </a:r>
            <a:r>
              <a:rPr lang="vi-VN" sz="2800" b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m².</a:t>
            </a:r>
          </a:p>
          <a:p>
            <a:pPr lvl="0" algn="just">
              <a:lnSpc>
                <a:spcPct val="150000"/>
              </a:lnSpc>
              <a:defRPr/>
            </a:pPr>
            <a:r>
              <a:rPr lang="vi-VN" sz="2800" b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Diện tích mảnh đất hình thang ABCD là </a:t>
            </a:r>
            <a:r>
              <a:rPr lang="en-US" sz="2800" b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   </a:t>
            </a:r>
            <a:r>
              <a:rPr lang="vi-VN" sz="2800" b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      </a:t>
            </a:r>
            <a:r>
              <a:rPr lang="vi-VN" sz="2800" b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</a:t>
            </a:r>
            <a:r>
              <a:rPr lang="en-US" sz="2800" b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  <a:endParaRPr lang="en-US" sz="2800" dirty="0"/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CC9F11E4-108E-B031-566E-78E41823084F}"/>
              </a:ext>
            </a:extLst>
          </p:cNvPr>
          <p:cNvSpPr/>
          <p:nvPr/>
        </p:nvSpPr>
        <p:spPr>
          <a:xfrm>
            <a:off x="1095154" y="2658140"/>
            <a:ext cx="882502" cy="478465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C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002060"/>
                </a:solidFill>
              </a:rPr>
              <a:t>?</a:t>
            </a:r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8259E96B-A325-E525-BBA8-09314676C7D1}"/>
              </a:ext>
            </a:extLst>
          </p:cNvPr>
          <p:cNvSpPr/>
          <p:nvPr/>
        </p:nvSpPr>
        <p:spPr>
          <a:xfrm>
            <a:off x="1084520" y="3912781"/>
            <a:ext cx="861237" cy="478465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C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002060"/>
                </a:solidFill>
              </a:rPr>
              <a:t>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3A3D5A4E-3676-8CE9-87F3-9B81F06A24FA}"/>
                  </a:ext>
                </a:extLst>
              </p:cNvPr>
              <p:cNvSpPr txBox="1"/>
              <p:nvPr/>
            </p:nvSpPr>
            <p:spPr>
              <a:xfrm>
                <a:off x="1041993" y="4253024"/>
                <a:ext cx="9218428" cy="22169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vi-VN" sz="2800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Diện tích mảnh đất hình tam giác ACD là:</a:t>
                </a:r>
                <a:endParaRPr lang="en-US" sz="2800" dirty="0">
                  <a:solidFill>
                    <a:srgbClr val="FF0000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  <a:p>
                <a:pPr algn="ctr"/>
                <a14:m>
                  <m:oMath xmlns:m="http://schemas.openxmlformats.org/officeDocument/2006/math">
                    <m:f>
                      <m:fPr>
                        <m:ctrlPr>
                          <a:rPr lang="en-US" sz="28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50 </m:t>
                        </m:r>
                        <m:r>
                          <a:rPr lang="en-US" sz="28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28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 25</m:t>
                        </m:r>
                      </m:num>
                      <m:den>
                        <m:r>
                          <a:rPr lang="en-US" sz="28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sz="2800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= 625 (m²) </a:t>
                </a:r>
              </a:p>
              <a:p>
                <a:pPr algn="ctr"/>
                <a:r>
                  <a:rPr lang="vi-VN" sz="2800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Diện tích mảnh đất hình thang ABCD là:</a:t>
                </a:r>
                <a:endParaRPr lang="en-US" sz="2800" dirty="0">
                  <a:solidFill>
                    <a:srgbClr val="FF0000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  <a:p>
                <a:pPr algn="ctr"/>
                <a14:m>
                  <m:oMath xmlns:m="http://schemas.openxmlformats.org/officeDocument/2006/math">
                    <m:f>
                      <m:fPr>
                        <m:ctrlPr>
                          <a:rPr lang="en-US" sz="28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d>
                          <m:dPr>
                            <m:ctrlPr>
                              <a:rPr lang="en-US" sz="28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8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50+30</m:t>
                            </m:r>
                          </m:e>
                        </m:d>
                        <m:r>
                          <a:rPr lang="en-US" sz="28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28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28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 25</m:t>
                        </m:r>
                      </m:num>
                      <m:den>
                        <m:r>
                          <a:rPr lang="en-US" sz="28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sz="2800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= 1 000 (m²) </a:t>
                </a:r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3A3D5A4E-3676-8CE9-87F3-9B81F06A24F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41993" y="4253024"/>
                <a:ext cx="9218428" cy="2216954"/>
              </a:xfrm>
              <a:prstGeom prst="rect">
                <a:avLst/>
              </a:prstGeom>
              <a:blipFill>
                <a:blip r:embed="rId4"/>
                <a:stretch>
                  <a:fillRect t="-3030" b="-220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id="{2C45E912-9B2A-7E3B-EFB3-3A9860F51857}"/>
              </a:ext>
            </a:extLst>
          </p:cNvPr>
          <p:cNvSpPr/>
          <p:nvPr/>
        </p:nvSpPr>
        <p:spPr>
          <a:xfrm>
            <a:off x="1098698" y="2651052"/>
            <a:ext cx="882502" cy="496185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C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FF0000"/>
                </a:solidFill>
              </a:rPr>
              <a:t>625</a:t>
            </a:r>
          </a:p>
        </p:txBody>
      </p:sp>
      <p:sp>
        <p:nvSpPr>
          <p:cNvPr id="22" name="Rectangle: Rounded Corners 21">
            <a:extLst>
              <a:ext uri="{FF2B5EF4-FFF2-40B4-BE49-F238E27FC236}">
                <a16:creationId xmlns:a16="http://schemas.microsoft.com/office/drawing/2014/main" id="{A827A091-564B-E307-E929-83E63493A1A1}"/>
              </a:ext>
            </a:extLst>
          </p:cNvPr>
          <p:cNvSpPr/>
          <p:nvPr/>
        </p:nvSpPr>
        <p:spPr>
          <a:xfrm>
            <a:off x="1077433" y="3916327"/>
            <a:ext cx="882502" cy="496185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C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rgbClr val="FF0000"/>
                </a:solidFill>
              </a:rPr>
              <a:t>1000</a:t>
            </a:r>
          </a:p>
        </p:txBody>
      </p:sp>
    </p:spTree>
    <p:extLst>
      <p:ext uri="{BB962C8B-B14F-4D97-AF65-F5344CB8AC3E}">
        <p14:creationId xmlns:p14="http://schemas.microsoft.com/office/powerpoint/2010/main" val="448840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5" grpId="0"/>
      <p:bldP spid="16" grpId="0" animBg="1"/>
      <p:bldP spid="17" grpId="0" animBg="1"/>
      <p:bldP spid="18" grpId="0"/>
      <p:bldP spid="21" grpId="0" animBg="1"/>
      <p:bldP spid="22" grpId="0" animBg="1"/>
    </p:bldLst>
  </p:timing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8_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1">
      <a:majorFont>
        <a:latin typeface="Arial"/>
        <a:ea typeface=""/>
        <a:cs typeface=""/>
      </a:majorFont>
      <a:minorFont>
        <a:latin typeface="Calibri"/>
        <a:ea typeface=""/>
        <a:cs typeface=""/>
      </a:minorFont>
    </a:fontScheme>
    <a:fmtScheme name="Adjacency">
      <a:fillStyleLst>
        <a:solidFill>
          <a:schemeClr val="phClr"/>
        </a:solidFill>
        <a:solidFill>
          <a:schemeClr val="phClr">
            <a:tint val="55000"/>
          </a:schemeClr>
        </a:solidFill>
        <a:solidFill>
          <a:schemeClr val="phClr"/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algn="bl" rotWithShape="0">
              <a:srgbClr val="000000">
                <a:alpha val="60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brightRoom" dir="tl">
              <a:rot lat="0" lon="0" rev="1800000"/>
            </a:lightRig>
          </a:scene3d>
          <a:sp3d contourW="10160" prstMaterial="dkEdge">
            <a:bevelT w="38100" h="50800" prst="angle"/>
            <a:contourClr>
              <a:schemeClr val="phClr">
                <a:shade val="4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153</TotalTime>
  <Words>562</Words>
  <Application>Microsoft Office PowerPoint</Application>
  <PresentationFormat>Widescreen</PresentationFormat>
  <Paragraphs>78</Paragraphs>
  <Slides>15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15</vt:i4>
      </vt:variant>
    </vt:vector>
  </HeadingPairs>
  <TitlesOfParts>
    <vt:vector size="27" baseType="lpstr">
      <vt:lpstr>Arial</vt:lpstr>
      <vt:lpstr>Calibri</vt:lpstr>
      <vt:lpstr>Calibri Light</vt:lpstr>
      <vt:lpstr>Cambria</vt:lpstr>
      <vt:lpstr>Cambria Math</vt:lpstr>
      <vt:lpstr>等线</vt:lpstr>
      <vt:lpstr>等线 Light</vt:lpstr>
      <vt:lpstr>inpin heiti</vt:lpstr>
      <vt:lpstr>Times New Roman</vt:lpstr>
      <vt:lpstr>Office 主题​​</vt:lpstr>
      <vt:lpstr>1_Office Theme</vt:lpstr>
      <vt:lpstr>8_Office 主题​​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 Tran</dc:creator>
  <cp:lastModifiedBy>Techsi.vn</cp:lastModifiedBy>
  <cp:revision>56</cp:revision>
  <dcterms:created xsi:type="dcterms:W3CDTF">2023-10-17T04:16:50Z</dcterms:created>
  <dcterms:modified xsi:type="dcterms:W3CDTF">2025-05-07T03:37:48Z</dcterms:modified>
</cp:coreProperties>
</file>