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696" r:id="rId3"/>
    <p:sldMasterId id="2147483702" r:id="rId4"/>
    <p:sldMasterId id="2147483722" r:id="rId5"/>
  </p:sldMasterIdLst>
  <p:notesMasterIdLst>
    <p:notesMasterId r:id="rId33"/>
  </p:notesMasterIdLst>
  <p:sldIdLst>
    <p:sldId id="259" r:id="rId6"/>
    <p:sldId id="309" r:id="rId7"/>
    <p:sldId id="260" r:id="rId8"/>
    <p:sldId id="261" r:id="rId9"/>
    <p:sldId id="264" r:id="rId10"/>
    <p:sldId id="310" r:id="rId11"/>
    <p:sldId id="258" r:id="rId12"/>
    <p:sldId id="280" r:id="rId13"/>
    <p:sldId id="311" r:id="rId14"/>
    <p:sldId id="281" r:id="rId15"/>
    <p:sldId id="312" r:id="rId16"/>
    <p:sldId id="556" r:id="rId17"/>
    <p:sldId id="283" r:id="rId18"/>
    <p:sldId id="558" r:id="rId19"/>
    <p:sldId id="286" r:id="rId20"/>
    <p:sldId id="297" r:id="rId21"/>
    <p:sldId id="298" r:id="rId22"/>
    <p:sldId id="559" r:id="rId23"/>
    <p:sldId id="313" r:id="rId24"/>
    <p:sldId id="557" r:id="rId25"/>
    <p:sldId id="560" r:id="rId26"/>
    <p:sldId id="561" r:id="rId27"/>
    <p:sldId id="562" r:id="rId28"/>
    <p:sldId id="563" r:id="rId29"/>
    <p:sldId id="315" r:id="rId30"/>
    <p:sldId id="304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91" d="100"/>
          <a:sy n="91" d="100"/>
        </p:scale>
        <p:origin x="5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0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66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9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1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4CB942-3E84-9F50-9D3F-FC198B63AD9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B05A18-6CBC-2AD7-98D4-642C527943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C42FB29-9760-4955-8113-A0C9C24121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22.svg"/><Relationship Id="rId5" Type="http://schemas.openxmlformats.org/officeDocument/2006/relationships/image" Target="../media/image15.jp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15.jp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5.svg"/><Relationship Id="rId1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4.png"/><Relationship Id="rId26" Type="http://schemas.openxmlformats.org/officeDocument/2006/relationships/image" Target="../media/image20.png"/><Relationship Id="rId3" Type="http://schemas.openxmlformats.org/officeDocument/2006/relationships/image" Target="../media/image15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37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24" Type="http://schemas.openxmlformats.org/officeDocument/2006/relationships/image" Target="../media/image47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35.png"/><Relationship Id="rId19" Type="http://schemas.openxmlformats.org/officeDocument/2006/relationships/image" Target="../media/image43.sv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42.png"/><Relationship Id="rId22" Type="http://schemas.openxmlformats.org/officeDocument/2006/relationships/image" Target="../media/image46.png"/><Relationship Id="rId27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11" Type="http://schemas.openxmlformats.org/officeDocument/2006/relationships/image" Target="../media/image22.png"/><Relationship Id="rId5" Type="http://schemas.openxmlformats.org/officeDocument/2006/relationships/image" Target="../media/image15.jp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4C2D25-4BF8-5CE8-297D-96ACFF7FC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358F9C-8F12-1F26-5C8C-124F35D6FE0E}"/>
              </a:ext>
            </a:extLst>
          </p:cNvPr>
          <p:cNvSpPr txBox="1"/>
          <p:nvPr/>
        </p:nvSpPr>
        <p:spPr>
          <a:xfrm>
            <a:off x="2988352" y="839564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=""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35752" y="25921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2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715000" y="2743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715000" y="3200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638800" y="3276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438400" y="3124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200401" y="35997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6858000" y="3276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86200" y="4114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0498" y="472792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+mj-lt"/>
              </a:rPr>
              <a:t>Vậy 4 giờ 10 phút : 2 = 2 giờ 5 phút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2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18" grpId="0"/>
      <p:bldP spid="19" grpId="0"/>
      <p:bldP spid="20" grpId="0"/>
      <p:bldP spid="2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2590800" y="1089603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=""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328468" y="275029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748068" y="2902695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748068" y="3359895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671868" y="343609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471468" y="32836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919268" y="374089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119668" y="34360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919268" y="427429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0498" y="4727926"/>
            <a:ext cx="712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+mj-lt"/>
              </a:rPr>
              <a:t>Vậy 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phút 30 giây : </a:t>
            </a:r>
            <a:r>
              <a:rPr lang="en-US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= </a:t>
            </a:r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giây</a:t>
            </a:r>
            <a:endParaRPr lang="en-US" sz="32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vi-VN" sz="3200" smtClean="0">
                <a:solidFill>
                  <a:srgbClr val="FF0000"/>
                </a:solidFill>
                <a:latin typeface="+mj-lt"/>
              </a:rPr>
              <a:t> 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752600" y="296736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6231848" y="3118395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6231848" y="3575595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6155648" y="365179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955248" y="34993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717249" y="397496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374848" y="365179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4403048" y="448999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3374348" y="1828800"/>
            <a:ext cx="4876800" cy="646331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=""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 </a:t>
            </a:r>
            <a:r>
              <a:rPr lang="en-US" sz="3600" b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0848" y="329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  <a:endParaRPr lang="en-US" sz="32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647700" y="140053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40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1134779" y="1946557"/>
            <a:ext cx="457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257550" y="265079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19050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3124201" y="312527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914400" y="143433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   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3162301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240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752600" y="2057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6172200" y="22098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6172200" y="26670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6096000" y="2743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539104" y="2572435"/>
            <a:ext cx="38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4343400" y="346923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543800" y="2743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4503830" y="404287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4615989" y="3218766"/>
            <a:ext cx="148001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726856" y="476335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1412656" y="55253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9104" y="57736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  <a:endParaRPr lang="en-US" sz="32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3690188" y="1124635"/>
            <a:ext cx="5453811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Cambria" panose="02040503050406030204" pitchFamily="18" charset="0"/>
                <a:ea typeface="Cambria" panose="02040503050406030204" pitchFamily="18" charset="0"/>
              </a:rPr>
              <a:t>51 phút 30 giây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smtClean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457200" y="228600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Trung bình vệ tinh đó quay xung quanh Trái Đất 1 vòng hết thời gian là:</a:t>
            </a:r>
          </a:p>
          <a:p>
            <a:r>
              <a:rPr lang="en-US" sz="3600"/>
              <a:t>10 giờ 30 phút : 5 = 2 giờ 6 phút</a:t>
            </a:r>
          </a:p>
          <a:p>
            <a:r>
              <a:rPr lang="en-US" sz="3600"/>
              <a:t>Đáp số: 2 giờ 6 phút.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Chọn câu trả lời đúng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699" y="1005674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Một vệ tinh nhân tạo quay xung quanh Trái Đất 5 vòng hết 10 giờ 30 phút. Hỏi trung bình vệ tinh đó quay xung quanh Trái Đất 1 vòng hết bao lâu?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99" y="3048000"/>
            <a:ext cx="1009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 6 </a:t>
            </a: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60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 30 </a:t>
            </a: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60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</a:t>
            </a:r>
          </a:p>
          <a:p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066800" y="3127575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8066" y="3671002"/>
            <a:ext cx="91185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just"/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vệ tinh đó quay xung quanh Trái Đất 1 vòng hết thời gian là:</a:t>
            </a:r>
          </a:p>
          <a:p>
            <a:pPr algn="just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30 phút : 5 = 2 giờ 6 phút</a:t>
            </a:r>
          </a:p>
          <a:p>
            <a:pPr algn="just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số: 2 giờ 6 phút.</a:t>
            </a:r>
            <a:endParaRPr lang="en-US" sz="3000" b="0" i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58BD8-F6FB-5554-B532-DC8A88A78025}"/>
              </a:ext>
            </a:extLst>
          </p:cNvPr>
          <p:cNvSpPr txBox="1"/>
          <p:nvPr/>
        </p:nvSpPr>
        <p:spPr>
          <a:xfrm>
            <a:off x="4991100" y="2578100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C8B2F-4E60-37E0-DDFD-160F6AE4342F}"/>
              </a:ext>
            </a:extLst>
          </p:cNvPr>
          <p:cNvSpPr txBox="1"/>
          <p:nvPr/>
        </p:nvSpPr>
        <p:spPr>
          <a:xfrm>
            <a:off x="431800" y="5016500"/>
            <a:ext cx="991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10 =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F84DA7-141A-CF0B-6A0C-5E2EDAD72DBE}"/>
              </a:ext>
            </a:extLst>
          </p:cNvPr>
          <p:cNvSpPr/>
          <p:nvPr/>
        </p:nvSpPr>
        <p:spPr>
          <a:xfrm>
            <a:off x="4965700" y="3848100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6994" y="1833501"/>
            <a:ext cx="176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  <a:endParaRPr lang="en-US" sz="2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29244" y="821500"/>
            <a:ext cx="894756" cy="8548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Nhà của kiến ở vị trí A, nhà của ve sầu ở vị trí C và kiến chỉ đến được nhà ve sầu bằng cách đi qua các đoạn đường như hình dưới đây. Biết rằng các đoạn AM, MN và NC dài bằng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42307-712B-FDD3-FFF5-ABC92D42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25" y="1776413"/>
            <a:ext cx="7178675" cy="3589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0D7E9-7562-7BFF-7119-C57BDA713CB5}"/>
              </a:ext>
            </a:extLst>
          </p:cNvPr>
          <p:cNvSpPr txBox="1"/>
          <p:nvPr/>
        </p:nvSpPr>
        <p:spPr>
          <a:xfrm>
            <a:off x="876300" y="52451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Tìm đường đi ngắn nhất để kiến đến nhà ve sầu và quay về vị trí ban đầu.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Kiến mất 1,5 phút để đi từ A đến M và những đoạn đường dài bằng nhau kiến đi hết thời gian như nhau. Nếu kiến ở lại nhà ve sầu 5 phút và không nghỉ giữa đường thì hết bao lâu để kiến hoàn thành đường đi ở câu 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137" y="1731963"/>
            <a:ext cx="180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75)</a:t>
            </a:r>
            <a:endParaRPr lang="en-US" sz="2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537369" y="707232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5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1041400" y="3975100"/>
            <a:ext cx="1041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đi ngắn nhất để kiến đến nhà ve sầu và quay về vị trí ban đầu là:</a:t>
            </a:r>
          </a:p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→ M → N → C → N → M → A.</a:t>
            </a:r>
          </a:p>
          <a:p>
            <a:pPr algn="just"/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D905C-2880-ABC5-F180-6D4BE5F0816A}"/>
              </a:ext>
            </a:extLst>
          </p:cNvPr>
          <p:cNvSpPr/>
          <p:nvPr/>
        </p:nvSpPr>
        <p:spPr>
          <a:xfrm>
            <a:off x="3098800" y="1163491"/>
            <a:ext cx="5257800" cy="2548011"/>
          </a:xfrm>
          <a:custGeom>
            <a:avLst/>
            <a:gdLst>
              <a:gd name="connsiteX0" fmla="*/ 0 w 5257800"/>
              <a:gd name="connsiteY0" fmla="*/ 43009 h 2548011"/>
              <a:gd name="connsiteX1" fmla="*/ 1917700 w 5257800"/>
              <a:gd name="connsiteY1" fmla="*/ 55709 h 2548011"/>
              <a:gd name="connsiteX2" fmla="*/ 2400300 w 5257800"/>
              <a:gd name="connsiteY2" fmla="*/ 81109 h 2548011"/>
              <a:gd name="connsiteX3" fmla="*/ 2413000 w 5257800"/>
              <a:gd name="connsiteY3" fmla="*/ 474809 h 2548011"/>
              <a:gd name="connsiteX4" fmla="*/ 2425700 w 5257800"/>
              <a:gd name="connsiteY4" fmla="*/ 563709 h 2548011"/>
              <a:gd name="connsiteX5" fmla="*/ 2438400 w 5257800"/>
              <a:gd name="connsiteY5" fmla="*/ 855809 h 2548011"/>
              <a:gd name="connsiteX6" fmla="*/ 2451100 w 5257800"/>
              <a:gd name="connsiteY6" fmla="*/ 2443309 h 2548011"/>
              <a:gd name="connsiteX7" fmla="*/ 2527300 w 5257800"/>
              <a:gd name="connsiteY7" fmla="*/ 2481409 h 2548011"/>
              <a:gd name="connsiteX8" fmla="*/ 4178300 w 5257800"/>
              <a:gd name="connsiteY8" fmla="*/ 2506809 h 2548011"/>
              <a:gd name="connsiteX9" fmla="*/ 4813300 w 5257800"/>
              <a:gd name="connsiteY9" fmla="*/ 2532209 h 2548011"/>
              <a:gd name="connsiteX10" fmla="*/ 5257800 w 5257800"/>
              <a:gd name="connsiteY10" fmla="*/ 2506809 h 25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48011">
                <a:moveTo>
                  <a:pt x="0" y="43009"/>
                </a:moveTo>
                <a:lnTo>
                  <a:pt x="1917700" y="55709"/>
                </a:lnTo>
                <a:cubicBezTo>
                  <a:pt x="2398907" y="55709"/>
                  <a:pt x="2289455" y="-85158"/>
                  <a:pt x="2400300" y="81109"/>
                </a:cubicBezTo>
                <a:cubicBezTo>
                  <a:pt x="2404533" y="212342"/>
                  <a:pt x="2406099" y="343689"/>
                  <a:pt x="2413000" y="474809"/>
                </a:cubicBezTo>
                <a:cubicBezTo>
                  <a:pt x="2414573" y="504702"/>
                  <a:pt x="2423709" y="533841"/>
                  <a:pt x="2425700" y="563709"/>
                </a:cubicBezTo>
                <a:cubicBezTo>
                  <a:pt x="2432183" y="660952"/>
                  <a:pt x="2434167" y="758442"/>
                  <a:pt x="2438400" y="855809"/>
                </a:cubicBezTo>
                <a:cubicBezTo>
                  <a:pt x="2442633" y="1384976"/>
                  <a:pt x="2422203" y="1914915"/>
                  <a:pt x="2451100" y="2443309"/>
                </a:cubicBezTo>
                <a:cubicBezTo>
                  <a:pt x="2452651" y="2471665"/>
                  <a:pt x="2498921" y="2480366"/>
                  <a:pt x="2527300" y="2481409"/>
                </a:cubicBezTo>
                <a:cubicBezTo>
                  <a:pt x="3077327" y="2501631"/>
                  <a:pt x="3627967" y="2498342"/>
                  <a:pt x="4178300" y="2506809"/>
                </a:cubicBezTo>
                <a:cubicBezTo>
                  <a:pt x="4423203" y="2523136"/>
                  <a:pt x="4522949" y="2532209"/>
                  <a:pt x="4813300" y="2532209"/>
                </a:cubicBezTo>
                <a:cubicBezTo>
                  <a:pt x="5215888" y="2532209"/>
                  <a:pt x="5109150" y="2581134"/>
                  <a:pt x="5257800" y="2506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88900" y="436880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hời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 </a:t>
            </a:r>
            <a:r>
              <a:rPr lang="en-US" sz="4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iến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đường đi ở câu </a:t>
            </a:r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4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phút × 6 + 5 phút = 14 phút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14 phút.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90" y="1305818"/>
            <a:ext cx="5029200" cy="2517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9B4BF6-E0FB-AFE6-AB1D-8B54CB0D254F}"/>
              </a:ext>
            </a:extLst>
          </p:cNvPr>
          <p:cNvSpPr txBox="1"/>
          <p:nvPr/>
        </p:nvSpPr>
        <p:spPr>
          <a:xfrm>
            <a:off x="457200" y="1680069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32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15,5 </a:t>
            </a:r>
            <a:r>
              <a:rPr lang="vi-VN" sz="3200" b="0" i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A391-5F84-4A04-A685-5F1200DB3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4490DC-9098-402D-A333-65CED54637B9}"/>
              </a:ext>
            </a:extLst>
          </p:cNvPr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17272-7614-420F-9390-4B25FCA4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4E6B945-0B37-4283-A7B5-801FC601E647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BAB6E43-4BF5-4A90-A051-2DE616529B90}"/>
              </a:ext>
            </a:extLst>
          </p:cNvPr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0613F4-4789-44CC-9CFD-A5917C1F5B82}"/>
              </a:ext>
            </a:extLst>
          </p:cNvPr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6D4C358-5DE6-46F5-B70C-1DC5EC92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A72E58C-7A9C-4960-A31D-1C8C6303C384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D9D88E2-526F-4394-934A-EC58067611E5}"/>
              </a:ext>
            </a:extLst>
          </p:cNvPr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:a16="http://schemas.microsoft.com/office/drawing/2014/main" id="{1A74FDA1-BB19-48C7-B216-8B0F35B95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131D33EA-46B4-4FBE-8249-56AC80831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904C34-FB5E-DE22-6FBF-BBD702456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2220</TotalTime>
  <Words>892</Words>
  <Application>Microsoft Office PowerPoint</Application>
  <PresentationFormat>Widescreen</PresentationFormat>
  <Paragraphs>147</Paragraphs>
  <Slides>27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53" baseType="lpstr">
      <vt:lpstr>宋体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等线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字魂27号-布丁体</vt:lpstr>
      <vt:lpstr>字魂47号-三分行楷</vt:lpstr>
      <vt:lpstr>字魂73号-江南手书</vt:lpstr>
      <vt:lpstr>字魂80号-萌趣小鱼体</vt:lpstr>
      <vt:lpstr>方正卡通简体</vt:lpstr>
      <vt:lpstr>Cool Doody Thesis by Slidesgo</vt:lpstr>
      <vt:lpstr>Office 主题</vt:lpstr>
      <vt:lpstr>Office 主题​​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Techsi.vn</cp:lastModifiedBy>
  <cp:revision>51</cp:revision>
  <dcterms:created xsi:type="dcterms:W3CDTF">2022-02-12T09:22:35Z</dcterms:created>
  <dcterms:modified xsi:type="dcterms:W3CDTF">2025-03-27T07:44:40Z</dcterms:modified>
  <cp:category>9Slide.vn</cp:category>
  <cp:contentStatus>9Slide</cp:contentStatus>
</cp:coreProperties>
</file>