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3" r:id="rId3"/>
    <p:sldId id="261" r:id="rId4"/>
    <p:sldId id="258" r:id="rId5"/>
    <p:sldId id="260" r:id="rId6"/>
    <p:sldId id="262" r:id="rId7"/>
    <p:sldId id="309" r:id="rId8"/>
    <p:sldId id="334" r:id="rId9"/>
    <p:sldId id="310" r:id="rId10"/>
    <p:sldId id="311" r:id="rId11"/>
    <p:sldId id="335" r:id="rId12"/>
    <p:sldId id="289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769" y="2641600"/>
            <a:ext cx="4790073" cy="2487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665480" y="25781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1940560" y="357378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1717040" y="4564380"/>
            <a:ext cx="2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3083560" y="3802380"/>
            <a:ext cx="2133600" cy="381000"/>
            <a:chOff x="2971800" y="2400300"/>
            <a:chExt cx="2133600" cy="381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3083560" y="4716780"/>
            <a:ext cx="3276600" cy="411480"/>
            <a:chOff x="2971800" y="2400300"/>
            <a:chExt cx="3276600" cy="4114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5242560" y="420370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5579110" y="413131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5293360" y="380238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3923030" y="25971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3749040" y="291846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4512310" y="3714750"/>
            <a:ext cx="457200" cy="31369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4226560" y="546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70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 animBg="1"/>
      <p:bldP spid="38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960880" y="1209040"/>
            <a:ext cx="9235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Hiệu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bằng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 – 2 = 1 (</a:t>
            </a:r>
            <a:r>
              <a:rPr lang="en-US" sz="3600" dirty="0" err="1">
                <a:solidFill>
                  <a:srgbClr val="FF0000"/>
                </a:solidFill>
              </a:rPr>
              <a:t>phần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10 : 1 × 3 = 30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cờ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vua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30 – 10 = 20 (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: 30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nam</a:t>
            </a:r>
            <a:r>
              <a:rPr lang="en-US" sz="36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20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nữ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570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45C5-953F-3DC6-8AB8-B67087EB8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DAD17-F7EB-8442-D0C5-DB1534088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1F0D3-1555-9313-2EA1-137AAB98C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90B7CB-A3F5-6F77-597A-B5F458F28A42}"/>
              </a:ext>
            </a:extLst>
          </p:cNvPr>
          <p:cNvSpPr/>
          <p:nvPr/>
        </p:nvSpPr>
        <p:spPr>
          <a:xfrm>
            <a:off x="179614" y="152400"/>
            <a:ext cx="11832771" cy="6553200"/>
          </a:xfrm>
          <a:prstGeom prst="roundRect">
            <a:avLst>
              <a:gd name="adj" fmla="val 10882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FF8A-6C4F-29BC-002A-47B615C07D58}"/>
              </a:ext>
            </a:extLst>
          </p:cNvPr>
          <p:cNvSpPr txBox="1"/>
          <p:nvPr/>
        </p:nvSpPr>
        <p:spPr>
          <a:xfrm>
            <a:off x="3334812" y="223950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1775A-9537-1263-AE8A-AAFB52B52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2156851"/>
            <a:ext cx="919996" cy="919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3C0DC-640E-5BE0-984E-7125ECA23420}"/>
              </a:ext>
            </a:extLst>
          </p:cNvPr>
          <p:cNvSpPr txBox="1"/>
          <p:nvPr/>
        </p:nvSpPr>
        <p:spPr>
          <a:xfrm>
            <a:off x="3334812" y="322051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E160E-B4CB-C965-C7CA-BED8B5FD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2142697" y="3137863"/>
            <a:ext cx="919996" cy="9199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BFC67-B37F-862F-A9A6-D713B023A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65348" y="2493393"/>
            <a:ext cx="2488452" cy="33036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9BC27C-3CD6-62E2-24B1-EF6E405D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50" y="876759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3650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00" y="2697035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82" y="899616"/>
            <a:ext cx="4062952" cy="26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88974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61" y="1786380"/>
            <a:ext cx="11100861" cy="5825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200" dirty="0" err="1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20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2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48" y="101600"/>
                <a:ext cx="3859700" cy="1391920"/>
              </a:xfrm>
              <a:prstGeom prst="wedgeRoundRectCallout">
                <a:avLst>
                  <a:gd name="adj1" fmla="val 14463"/>
                  <a:gd name="adj2" fmla="val 1295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297248" y="998860"/>
            <a:ext cx="2552124" cy="1073779"/>
          </a:xfrm>
          <a:prstGeom prst="wedgeRoundRectCallout">
            <a:avLst>
              <a:gd name="adj1" fmla="val 19206"/>
              <a:gd name="adj2" fmla="val 13271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843860" y="101600"/>
            <a:ext cx="2488676" cy="1219200"/>
          </a:xfrm>
          <a:prstGeom prst="wedgeRoundRectCallout">
            <a:avLst>
              <a:gd name="adj1" fmla="val -15249"/>
              <a:gd name="adj2" fmla="val 2505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433154" y="0"/>
            <a:ext cx="2778184" cy="2540000"/>
          </a:xfrm>
          <a:prstGeom prst="wedgeRoundRectCallout">
            <a:avLst>
              <a:gd name="adj1" fmla="val -43703"/>
              <a:gd name="adj2" fmla="val 6128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15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5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9885680" y="341376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56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9916160" y="40030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98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364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Cambria Math</vt:lpstr>
      <vt:lpstr>LNTH-Hoa Nho LNTH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35</cp:revision>
  <dcterms:created xsi:type="dcterms:W3CDTF">2022-11-18T06:18:46Z</dcterms:created>
  <dcterms:modified xsi:type="dcterms:W3CDTF">2025-02-04T04:14:12Z</dcterms:modified>
</cp:coreProperties>
</file>