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327" r:id="rId5"/>
    <p:sldId id="325" r:id="rId6"/>
    <p:sldId id="345" r:id="rId7"/>
    <p:sldId id="346" r:id="rId8"/>
    <p:sldId id="337" r:id="rId9"/>
    <p:sldId id="340" r:id="rId1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327"/>
          </p14:sldIdLst>
        </p14:section>
        <p14:section name="Tiết 1" id="{5306D87E-7522-4F86-AA24-B22D8455523B}">
          <p14:sldIdLst>
            <p14:sldId id="325"/>
            <p14:sldId id="345"/>
            <p14:sldId id="346"/>
            <p14:sldId id="337"/>
            <p14:sldId id="340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07C45"/>
    <a:srgbClr val="FF9966"/>
    <a:srgbClr val="442C4C"/>
    <a:srgbClr val="6EB147"/>
    <a:srgbClr val="553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3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75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=""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=""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=""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=""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0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10" Type="http://schemas.openxmlformats.org/officeDocument/2006/relationships/image" Target="../media/image12.png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alpha val="9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accent1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25242" y="2715492"/>
            <a:ext cx="4648200" cy="21465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prstTxWarp prst="textArchUp">
              <a:avLst>
                <a:gd name="adj" fmla="val 10088593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sz="33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CHÀO </a:t>
            </a:r>
            <a:r>
              <a:rPr lang="vi-VN" sz="3300" b="1" spc="15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MỪNG </a:t>
            </a:r>
            <a:r>
              <a:rPr lang="en-US" sz="3300" b="1" spc="15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CÁC CON</a:t>
            </a:r>
            <a:endParaRPr lang="vi-VN" sz="33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3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ĐẾN VỚI </a:t>
            </a:r>
            <a:r>
              <a:rPr lang="vi-VN" sz="3300" b="1" spc="15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TIẾT </a:t>
            </a:r>
            <a:r>
              <a:rPr lang="vi-VN" sz="3300" b="1" spc="15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HỌC</a:t>
            </a:r>
            <a:r>
              <a:rPr lang="en-US" sz="3300" b="1" spc="15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2800" b="1" spc="15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HOẠT ĐỘNG TRẢI NGHIỆM</a:t>
            </a:r>
          </a:p>
          <a:p>
            <a:pPr algn="ctr"/>
            <a:r>
              <a:rPr lang="en-US" sz="2800" b="1" spc="15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LỚP 1</a:t>
            </a:r>
            <a:endParaRPr 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4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4683" y="2715492"/>
            <a:ext cx="1885815" cy="1885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9033008"/>
      </p:ext>
    </p:extLst>
  </p:cSld>
  <p:clrMapOvr>
    <a:masterClrMapping/>
  </p:clrMapOvr>
  <p:transition spd="slow" advClick="0" advTm="85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3"/>
          <p:cNvSpPr txBox="1"/>
          <p:nvPr/>
        </p:nvSpPr>
        <p:spPr>
          <a:xfrm>
            <a:off x="2165143" y="1504041"/>
            <a:ext cx="5041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KHỞI ĐỘNG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6" name="1"/>
          <p:cNvGrpSpPr/>
          <p:nvPr/>
        </p:nvGrpSpPr>
        <p:grpSpPr>
          <a:xfrm>
            <a:off x="6388768" y="2002562"/>
            <a:ext cx="2669455" cy="3158985"/>
            <a:chOff x="4248310" y="2190760"/>
            <a:chExt cx="4910252" cy="2951064"/>
          </a:xfrm>
        </p:grpSpPr>
        <p:pic>
          <p:nvPicPr>
            <p:cNvPr id="7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8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</p:grpSp>
      <p:pic>
        <p:nvPicPr>
          <p:cNvPr id="9" name="图片 5">
            <a:extLst>
              <a:ext uri="{FF2B5EF4-FFF2-40B4-BE49-F238E27FC236}">
                <a16:creationId xmlns=""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856"/>
            <a:ext cx="2273703" cy="22737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39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2</a:t>
            </a:r>
            <a:endParaRPr lang="en-US" sz="2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165" y="679874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tốt, lao động tốt.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=""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" y="26099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=""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=""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4890" y="4301553"/>
            <a:ext cx="664091" cy="74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8" y="1170100"/>
            <a:ext cx="4632278" cy="3474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70" y="1170099"/>
            <a:ext cx="3626430" cy="347463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755271" y="4429138"/>
            <a:ext cx="196247" cy="184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300970"/>
      </p:ext>
    </p:extLst>
  </p:cSld>
  <p:clrMapOvr>
    <a:masterClrMapping/>
  </p:clrMapOvr>
  <p:transition spd="slow" advClick="0" advTm="612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31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3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3</a:t>
            </a:r>
            <a:endParaRPr lang="en-US" sz="2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0292" y="742220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kết tốt, kỉ luật tốt.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=""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" y="26099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=""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=""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21270" y="4301553"/>
            <a:ext cx="664091" cy="74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8" y="1263618"/>
            <a:ext cx="3839832" cy="3443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40" y="1263618"/>
            <a:ext cx="4090982" cy="3443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7939"/>
      </p:ext>
    </p:extLst>
  </p:cSld>
  <p:clrMapOvr>
    <a:masterClrMapping/>
  </p:clrMapOvr>
  <p:transition spd="slow" advClick="0" advTm="335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26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1464" y="604255"/>
            <a:ext cx="3600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Giữ gìn vệ sinh thật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72" y="1065920"/>
            <a:ext cx="6442364" cy="372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0939" y="140682"/>
            <a:ext cx="8354290" cy="523220"/>
          </a:xfrm>
          <a:prstGeom prst="rect">
            <a:avLst/>
          </a:prstGeom>
          <a:solidFill>
            <a:srgbClr val="307C4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09509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29">
            <a:extLst>
              <a:ext uri="{FF2B5EF4-FFF2-40B4-BE49-F238E27FC236}">
                <a16:creationId xmlns=""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=""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" y="970882"/>
            <a:ext cx="551893" cy="539629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=""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=""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59777" y="4251360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91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2354280" y="-96898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4173" y="685194"/>
            <a:ext cx="70034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Thực hiện tốt Năm điều Bác Hồ dạy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377045" y="161974"/>
            <a:ext cx="2359726" cy="523220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0" y="1289559"/>
            <a:ext cx="4187479" cy="34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69" y="1370387"/>
            <a:ext cx="4238081" cy="334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29">
            <a:extLst>
              <a:ext uri="{FF2B5EF4-FFF2-40B4-BE49-F238E27FC236}">
                <a16:creationId xmlns=""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96" y="4256598"/>
            <a:ext cx="753783" cy="71888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=""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6" y="286279"/>
            <a:ext cx="857250" cy="838200"/>
          </a:xfrm>
          <a:prstGeom prst="rect">
            <a:avLst/>
          </a:prstGeom>
        </p:spPr>
      </p:pic>
      <p:pic>
        <p:nvPicPr>
          <p:cNvPr id="9" name="图片 19">
            <a:extLst>
              <a:ext uri="{FF2B5EF4-FFF2-40B4-BE49-F238E27FC236}">
                <a16:creationId xmlns=""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51" y="571792"/>
            <a:ext cx="523875" cy="838200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9681" y="4243412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31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7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2954521b-b4ab-4ce3-8aa8-8bfa99a4c3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3754</TotalTime>
  <Words>70</Words>
  <Application>Microsoft Office PowerPoint</Application>
  <PresentationFormat>On-screen Show (16:9)</PresentationFormat>
  <Paragraphs>14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微软雅黑</vt:lpstr>
      <vt:lpstr>宋体</vt:lpstr>
      <vt:lpstr>Arial</vt:lpstr>
      <vt:lpstr>Arial-Rounded</vt:lpstr>
      <vt:lpstr>Calibri</vt:lpstr>
      <vt:lpstr>Times New Roman</vt:lpstr>
      <vt:lpstr>UTM Avo</vt:lpstr>
      <vt:lpstr>等线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PC</dc:creator>
  <cp:lastModifiedBy>ABC</cp:lastModifiedBy>
  <cp:revision>128</cp:revision>
  <dcterms:created xsi:type="dcterms:W3CDTF">2017-03-04T06:55:50Z</dcterms:created>
  <dcterms:modified xsi:type="dcterms:W3CDTF">2025-02-23T15:25:30Z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