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9" r:id="rId3"/>
    <p:sldId id="321" r:id="rId4"/>
    <p:sldId id="322" r:id="rId5"/>
    <p:sldId id="333" r:id="rId6"/>
    <p:sldId id="334" r:id="rId7"/>
    <p:sldId id="335" r:id="rId8"/>
    <p:sldId id="275" r:id="rId9"/>
    <p:sldId id="336" r:id="rId10"/>
    <p:sldId id="337" r:id="rId11"/>
    <p:sldId id="262" r:id="rId12"/>
    <p:sldId id="323" r:id="rId13"/>
    <p:sldId id="338" r:id="rId14"/>
    <p:sldId id="339" r:id="rId15"/>
    <p:sldId id="340" r:id="rId16"/>
    <p:sldId id="33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15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09389-4077-46FD-BEAF-CD995D80BF5F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0C46-D555-4ACF-AA27-F411D8B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183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2683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227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8068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8561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2406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234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5869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80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4116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275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713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0765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1731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15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4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4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6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3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0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7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2024/10/10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0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jpe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jp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emf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Relationship Id="rId9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7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1.wav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2.jpeg"/><Relationship Id="rId9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22.png"/><Relationship Id="rId10" Type="http://schemas.openxmlformats.org/officeDocument/2006/relationships/image" Target="../media/image25.png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image" Target="../media/image32.png"/><Relationship Id="rId3" Type="http://schemas.openxmlformats.org/officeDocument/2006/relationships/image" Target="../media/image27.emf"/><Relationship Id="rId7" Type="http://schemas.openxmlformats.org/officeDocument/2006/relationships/image" Target="../media/image6.emf"/><Relationship Id="rId12" Type="http://schemas.microsoft.com/office/2007/relationships/hdphoto" Target="../media/hdphoto7.wdp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image" Target="../media/image31.png"/><Relationship Id="rId5" Type="http://schemas.openxmlformats.org/officeDocument/2006/relationships/image" Target="../media/image4.emf"/><Relationship Id="rId15" Type="http://schemas.openxmlformats.org/officeDocument/2006/relationships/image" Target="../media/image34.png"/><Relationship Id="rId10" Type="http://schemas.openxmlformats.org/officeDocument/2006/relationships/image" Target="../media/image30.png"/><Relationship Id="rId4" Type="http://schemas.openxmlformats.org/officeDocument/2006/relationships/image" Target="../media/image28.emf"/><Relationship Id="rId9" Type="http://schemas.openxmlformats.org/officeDocument/2006/relationships/image" Target="../media/image29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9">
            <a:extLst>
              <a:ext uri="{FF2B5EF4-FFF2-40B4-BE49-F238E27FC236}">
                <a16:creationId xmlns:a16="http://schemas.microsoft.com/office/drawing/2014/main" id="{F9BA51F9-05D3-416C-8C35-4F9575AAA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9284" y="-1949852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26057F4-B27E-4767-ADCF-A5AD9D093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5599522"/>
            <a:ext cx="12190132" cy="12569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C433103B-D85B-44FD-9ECD-603B113CD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416"/>
            <a:ext cx="2059479" cy="2783080"/>
          </a:xfrm>
          <a:prstGeom prst="rect">
            <a:avLst/>
          </a:prstGeom>
        </p:spPr>
      </p:pic>
      <p:sp>
        <p:nvSpPr>
          <p:cNvPr id="13" name="Google Shape;304;p20"/>
          <p:cNvSpPr txBox="1">
            <a:spLocks/>
          </p:cNvSpPr>
          <p:nvPr/>
        </p:nvSpPr>
        <p:spPr>
          <a:xfrm>
            <a:off x="2631504" y="96745"/>
            <a:ext cx="6927124" cy="875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defRPr sz="5200" b="0" i="0" u="none" strike="noStrike" cap="none">
                <a:solidFill>
                  <a:srgbClr val="434343"/>
                </a:solidFill>
                <a:latin typeface="Odibee Sans"/>
                <a:ea typeface="Odibee Sans"/>
                <a:cs typeface="Odibee Sans"/>
                <a:sym typeface="Odibee San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Font typeface="Odibee Sans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Thứ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ngày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tháng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 …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434343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Odibee Sans"/>
              </a:rPr>
              <a:t>năm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434343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Odibee San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10130" y="906217"/>
            <a:ext cx="2446326" cy="836513"/>
            <a:chOff x="4610130" y="1034269"/>
            <a:chExt cx="2446326" cy="836513"/>
          </a:xfrm>
        </p:grpSpPr>
        <p:sp>
          <p:nvSpPr>
            <p:cNvPr id="12" name="Freeform 5"/>
            <p:cNvSpPr/>
            <p:nvPr/>
          </p:nvSpPr>
          <p:spPr bwMode="auto">
            <a:xfrm>
              <a:off x="4610130" y="1034269"/>
              <a:ext cx="2446326" cy="836513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solidFill>
              <a:srgbClr val="FF97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885785" y="1095981"/>
              <a:ext cx="199772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Tiếng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UVN Banh Mi" pitchFamily="2" charset="0"/>
                  <a:ea typeface="+mn-ea"/>
                  <a:cs typeface="+mn-cs"/>
                </a:rPr>
                <a:t>Việt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endParaRPr>
            </a:p>
          </p:txBody>
        </p:sp>
      </p:grpSp>
      <p:grpSp>
        <p:nvGrpSpPr>
          <p:cNvPr id="17" name="组合 23"/>
          <p:cNvGrpSpPr/>
          <p:nvPr/>
        </p:nvGrpSpPr>
        <p:grpSpPr>
          <a:xfrm>
            <a:off x="8440572" y="5186555"/>
            <a:ext cx="3555810" cy="1636216"/>
            <a:chOff x="7361868" y="4839252"/>
            <a:chExt cx="4426359" cy="2160737"/>
          </a:xfrm>
        </p:grpSpPr>
        <p:pic>
          <p:nvPicPr>
            <p:cNvPr id="18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19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20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21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D37D1DF-20EF-415D-A982-6EA07438EB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9479" y="1990208"/>
            <a:ext cx="8388823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hương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vị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100171" y="290920"/>
            <a:ext cx="3307597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5799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thơm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ngát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43068" y="812454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cay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nồng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879733" cy="1395517"/>
            <a:chOff x="5475462" y="2852683"/>
            <a:chExt cx="2879733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556688" y="3321213"/>
              <a:ext cx="27985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ngắt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42530" y="229118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ngọt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ngào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mặn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chát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81686D-BA09-44EA-A04F-05D6DE171C2C}"/>
              </a:ext>
            </a:extLst>
          </p:cNvPr>
          <p:cNvGrpSpPr/>
          <p:nvPr/>
        </p:nvGrpSpPr>
        <p:grpSpPr>
          <a:xfrm>
            <a:off x="8296189" y="3620112"/>
            <a:ext cx="2843823" cy="1552728"/>
            <a:chOff x="8021253" y="3198267"/>
            <a:chExt cx="2843823" cy="1552728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5FC4A497-B616-4B82-B73F-21A9F25A9D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8F503FA-91EF-4EF1-B38F-24649A5F4BF7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chua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loét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Rounded Rectangle 54">
            <a:extLst>
              <a:ext uri="{FF2B5EF4-FFF2-40B4-BE49-F238E27FC236}">
                <a16:creationId xmlns:a16="http://schemas.microsoft.com/office/drawing/2014/main" id="{ADBF0C19-3868-4E65-83BE-513AC94CD60D}"/>
              </a:ext>
            </a:extLst>
          </p:cNvPr>
          <p:cNvSpPr/>
          <p:nvPr/>
        </p:nvSpPr>
        <p:spPr>
          <a:xfrm>
            <a:off x="1563297" y="5129431"/>
            <a:ext cx="9863278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nở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ngát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655DEAC6-0545-4213-9265-68044A9AF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6963825" y="867826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59F68B63-A03C-4739-9DF5-31DEE36F02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8" y="350876"/>
            <a:ext cx="6389042" cy="75869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0" y="2615774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câu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6 L 1.11022E-16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20570" y="481877"/>
            <a:ext cx="11962361" cy="1096900"/>
            <a:chOff x="-20570" y="481877"/>
            <a:chExt cx="11962361" cy="1096900"/>
          </a:xfrm>
        </p:grpSpPr>
        <p:sp>
          <p:nvSpPr>
            <p:cNvPr id="55" name="Google Shape;304;p20"/>
            <p:cNvSpPr txBox="1">
              <a:spLocks/>
            </p:cNvSpPr>
            <p:nvPr/>
          </p:nvSpPr>
          <p:spPr>
            <a:xfrm>
              <a:off x="1225926" y="621685"/>
              <a:ext cx="10715865" cy="875569"/>
            </a:xfrm>
            <a:prstGeom prst="roundRect">
              <a:avLst/>
            </a:prstGeom>
            <a:solidFill>
              <a:srgbClr val="FEEDE8"/>
            </a:solidFill>
            <a:ln w="28575">
              <a:solidFill>
                <a:srgbClr val="FB9170"/>
              </a:solidFill>
              <a:prstDash val="sysDash"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Chọn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đặc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khung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thay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Odibee San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20570" y="481877"/>
              <a:ext cx="2101755" cy="1096900"/>
              <a:chOff x="5227093" y="829329"/>
              <a:chExt cx="2101755" cy="1096900"/>
            </a:xfrm>
          </p:grpSpPr>
          <p:sp>
            <p:nvSpPr>
              <p:cNvPr id="36" name="Freeform 5"/>
              <p:cNvSpPr/>
              <p:nvPr/>
            </p:nvSpPr>
            <p:spPr bwMode="auto">
              <a:xfrm>
                <a:off x="5227093" y="829329"/>
                <a:ext cx="2101755" cy="1096900"/>
              </a:xfrm>
              <a:custGeom>
                <a:avLst/>
                <a:gdLst>
                  <a:gd name="T0" fmla="*/ 360 w 2379"/>
                  <a:gd name="T1" fmla="*/ 78 h 1260"/>
                  <a:gd name="T2" fmla="*/ 141 w 2379"/>
                  <a:gd name="T3" fmla="*/ 488 h 1260"/>
                  <a:gd name="T4" fmla="*/ 189 w 2379"/>
                  <a:gd name="T5" fmla="*/ 818 h 1260"/>
                  <a:gd name="T6" fmla="*/ 454 w 2379"/>
                  <a:gd name="T7" fmla="*/ 1194 h 1260"/>
                  <a:gd name="T8" fmla="*/ 1705 w 2379"/>
                  <a:gd name="T9" fmla="*/ 1177 h 1260"/>
                  <a:gd name="T10" fmla="*/ 2349 w 2379"/>
                  <a:gd name="T11" fmla="*/ 1068 h 1260"/>
                  <a:gd name="T12" fmla="*/ 2300 w 2379"/>
                  <a:gd name="T13" fmla="*/ 517 h 1260"/>
                  <a:gd name="T14" fmla="*/ 1942 w 2379"/>
                  <a:gd name="T15" fmla="*/ 60 h 1260"/>
                  <a:gd name="T16" fmla="*/ 1215 w 2379"/>
                  <a:gd name="T17" fmla="*/ 152 h 1260"/>
                  <a:gd name="T18" fmla="*/ 360 w 2379"/>
                  <a:gd name="T19" fmla="*/ 78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79" h="1260">
                    <a:moveTo>
                      <a:pt x="360" y="78"/>
                    </a:moveTo>
                    <a:cubicBezTo>
                      <a:pt x="189" y="79"/>
                      <a:pt x="0" y="144"/>
                      <a:pt x="141" y="488"/>
                    </a:cubicBezTo>
                    <a:cubicBezTo>
                      <a:pt x="198" y="627"/>
                      <a:pt x="190" y="731"/>
                      <a:pt x="189" y="818"/>
                    </a:cubicBezTo>
                    <a:cubicBezTo>
                      <a:pt x="186" y="972"/>
                      <a:pt x="95" y="1211"/>
                      <a:pt x="454" y="1194"/>
                    </a:cubicBezTo>
                    <a:cubicBezTo>
                      <a:pt x="791" y="1178"/>
                      <a:pt x="1367" y="1146"/>
                      <a:pt x="1705" y="1177"/>
                    </a:cubicBezTo>
                    <a:cubicBezTo>
                      <a:pt x="2167" y="1219"/>
                      <a:pt x="2326" y="1260"/>
                      <a:pt x="2349" y="1068"/>
                    </a:cubicBezTo>
                    <a:cubicBezTo>
                      <a:pt x="2372" y="876"/>
                      <a:pt x="2199" y="882"/>
                      <a:pt x="2300" y="517"/>
                    </a:cubicBezTo>
                    <a:cubicBezTo>
                      <a:pt x="2379" y="234"/>
                      <a:pt x="2197" y="0"/>
                      <a:pt x="1942" y="60"/>
                    </a:cubicBezTo>
                    <a:cubicBezTo>
                      <a:pt x="1637" y="132"/>
                      <a:pt x="1487" y="122"/>
                      <a:pt x="1215" y="152"/>
                    </a:cubicBezTo>
                    <a:cubicBezTo>
                      <a:pt x="970" y="179"/>
                      <a:pt x="753" y="74"/>
                      <a:pt x="360" y="78"/>
                    </a:cubicBezTo>
                    <a:close/>
                  </a:path>
                </a:pathLst>
              </a:custGeom>
              <a:solidFill>
                <a:srgbClr val="FB917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方正卡通简体" panose="03000509000000000000" pitchFamily="65" charset="-122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Google Shape;304;p20"/>
              <p:cNvSpPr txBox="1">
                <a:spLocks/>
              </p:cNvSpPr>
              <p:nvPr/>
            </p:nvSpPr>
            <p:spPr>
              <a:xfrm>
                <a:off x="5385685" y="903010"/>
                <a:ext cx="1943163" cy="8755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Odibee Sans"/>
                  </a:rPr>
                  <a:t>Câu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Odibee Sans"/>
                  </a:rPr>
                  <a:t> 3</a:t>
                </a:r>
              </a:p>
            </p:txBody>
          </p:sp>
        </p:grpSp>
      </p:grpSp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138023" y="3282877"/>
            <a:ext cx="1124912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Buổi sáng, Nam đạp xe tới trường trên con đường quen thuộc. Hè đã sang, mấy cành phượng vĩ nở hoa 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 ve kêu 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giữa những tán lá sấu 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.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 đến trường, khung cảnh 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hẳn lên. Mấy em bé lớp 1 chia tay mẹ vào lớp, vừa đi vừa ngoái lại: “Mẹ ơi, chiều mẹ đón con </a:t>
            </a:r>
            <a:r>
              <a:rPr lang="en-US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</a:t>
            </a:r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nhé!”</a:t>
            </a:r>
          </a:p>
          <a:p>
            <a:pPr lvl="0" algn="r"/>
            <a:r>
              <a:rPr lang="vi-VN" sz="36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9178534" y="3854461"/>
            <a:ext cx="709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✿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5C8A435-CB3E-40F5-99AF-3CAC3EAC5B37}"/>
              </a:ext>
            </a:extLst>
          </p:cNvPr>
          <p:cNvSpPr txBox="1"/>
          <p:nvPr/>
        </p:nvSpPr>
        <p:spPr>
          <a:xfrm>
            <a:off x="845670" y="4359919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✿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5968412" y="4347863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✿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1109603" y="4922220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✿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8167759" y="5536418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✿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2088058" y="1791996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um,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ran,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6EB0C46-D54A-4E09-871F-E2FE20490BDF}"/>
              </a:ext>
            </a:extLst>
          </p:cNvPr>
          <p:cNvCxnSpPr>
            <a:cxnSpLocks/>
          </p:cNvCxnSpPr>
          <p:nvPr/>
        </p:nvCxnSpPr>
        <p:spPr>
          <a:xfrm>
            <a:off x="3116249" y="1333500"/>
            <a:ext cx="24558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8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sp>
        <p:nvSpPr>
          <p:cNvPr id="34" name="Rounded Rectangle 54">
            <a:extLst>
              <a:ext uri="{FF2B5EF4-FFF2-40B4-BE49-F238E27FC236}">
                <a16:creationId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1956129" y="198435"/>
            <a:ext cx="8331550" cy="12258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Ai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nhanh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8" name="图片 99">
            <a:extLst>
              <a:ext uri="{FF2B5EF4-FFF2-40B4-BE49-F238E27FC236}">
                <a16:creationId xmlns:a16="http://schemas.microsoft.com/office/drawing/2014/main" id="{2A97CF40-9E94-4FDE-BD8F-6BB7BC030C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55" y="1443474"/>
            <a:ext cx="5790420" cy="1815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36F30B-4221-4EB2-922D-4869440AC14F}"/>
              </a:ext>
            </a:extLst>
          </p:cNvPr>
          <p:cNvSpPr txBox="1"/>
          <p:nvPr/>
        </p:nvSpPr>
        <p:spPr>
          <a:xfrm>
            <a:off x="1676400" y="3429000"/>
            <a:ext cx="8954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Sau 3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4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495300" y="1580904"/>
            <a:ext cx="116742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sáng, Nam đạp xe tới trường trên con đường quen thuộc. Hè đã sang, mấy cành phượng vĩ nở hoa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ve kêu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những tán lá sấu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 đến trường, khung cảnh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 lên. Mấy em bé lớp 1 chia tay mẹ vào lớp, vừa đi vừa ngoái lại: “Mẹ ơi, chiều mẹ đón con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nhé!”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2205089" y="2361739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8648114" y="2382015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9859218" y="1700020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4591282" y="2904343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1972473" y="179382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CFA5CF-BAFB-4831-B0E7-511622B06EB3}"/>
              </a:ext>
            </a:extLst>
          </p:cNvPr>
          <p:cNvSpPr txBox="1"/>
          <p:nvPr/>
        </p:nvSpPr>
        <p:spPr>
          <a:xfrm>
            <a:off x="9695578" y="2144198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5333A2B-D801-4299-9EC7-D03F0651745E}"/>
              </a:ext>
            </a:extLst>
          </p:cNvPr>
          <p:cNvSpPr txBox="1"/>
          <p:nvPr/>
        </p:nvSpPr>
        <p:spPr>
          <a:xfrm>
            <a:off x="1972473" y="2669280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B915A5-D909-424F-A123-08D75332C530}"/>
              </a:ext>
            </a:extLst>
          </p:cNvPr>
          <p:cNvSpPr txBox="1"/>
          <p:nvPr/>
        </p:nvSpPr>
        <p:spPr>
          <a:xfrm>
            <a:off x="8370601" y="2723376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7EC199-F9DB-4968-9845-7E0664162D54}"/>
              </a:ext>
            </a:extLst>
          </p:cNvPr>
          <p:cNvSpPr txBox="1"/>
          <p:nvPr/>
        </p:nvSpPr>
        <p:spPr>
          <a:xfrm>
            <a:off x="1299819" y="4357820"/>
            <a:ext cx="13453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8F9947F-939B-44E0-8A88-163388EF1B2C}"/>
              </a:ext>
            </a:extLst>
          </p:cNvPr>
          <p:cNvSpPr txBox="1"/>
          <p:nvPr/>
        </p:nvSpPr>
        <p:spPr>
          <a:xfrm>
            <a:off x="4324317" y="3265981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E886081-D13B-4BD4-929E-064C8F7C5C60}"/>
              </a:ext>
            </a:extLst>
          </p:cNvPr>
          <p:cNvSpPr txBox="1"/>
          <p:nvPr/>
        </p:nvSpPr>
        <p:spPr>
          <a:xfrm>
            <a:off x="1269771" y="3901924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78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" grpId="0" animBg="1"/>
      <p:bldP spid="5" grpId="0"/>
      <p:bldP spid="25" grpId="0"/>
      <p:bldP spid="26" grpId="0"/>
      <p:bldP spid="27" grpId="0"/>
      <p:bldP spid="28" grpId="0"/>
      <p:bldP spid="30" grpId="0"/>
      <p:bldP spid="3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:a16="http://schemas.microsoft.com/office/drawing/2014/main" id="{2195C38E-A8BF-4FA5-A55C-0CCF84A6D822}"/>
              </a:ext>
            </a:extLst>
          </p:cNvPr>
          <p:cNvSpPr/>
          <p:nvPr/>
        </p:nvSpPr>
        <p:spPr>
          <a:xfrm>
            <a:off x="371476" y="2433637"/>
            <a:ext cx="2981324" cy="1990725"/>
          </a:xfrm>
          <a:prstGeom prst="cloud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Left Brace 28">
            <a:extLst>
              <a:ext uri="{FF2B5EF4-FFF2-40B4-BE49-F238E27FC236}">
                <a16:creationId xmlns:a16="http://schemas.microsoft.com/office/drawing/2014/main" id="{FE3FB01D-8273-42C8-A3B9-8693051AEDF9}"/>
              </a:ext>
            </a:extLst>
          </p:cNvPr>
          <p:cNvSpPr/>
          <p:nvPr/>
        </p:nvSpPr>
        <p:spPr>
          <a:xfrm>
            <a:off x="3562350" y="2271712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EED26D-5D1F-483D-BA5F-BA1DEADBC126}"/>
              </a:ext>
            </a:extLst>
          </p:cNvPr>
          <p:cNvSpPr/>
          <p:nvPr/>
        </p:nvSpPr>
        <p:spPr>
          <a:xfrm>
            <a:off x="4000497" y="1714500"/>
            <a:ext cx="2247903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AEF0665-E8D0-44F1-9BBC-1405B0A3BD5F}"/>
              </a:ext>
            </a:extLst>
          </p:cNvPr>
          <p:cNvSpPr/>
          <p:nvPr/>
        </p:nvSpPr>
        <p:spPr>
          <a:xfrm>
            <a:off x="4000497" y="4610100"/>
            <a:ext cx="2362203" cy="1031078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64CF8A1-3F7A-4C53-9A2C-2463BBE86BF0}"/>
              </a:ext>
            </a:extLst>
          </p:cNvPr>
          <p:cNvCxnSpPr>
            <a:stCxn id="31" idx="3"/>
          </p:cNvCxnSpPr>
          <p:nvPr/>
        </p:nvCxnSpPr>
        <p:spPr>
          <a:xfrm flipV="1">
            <a:off x="6248400" y="1600200"/>
            <a:ext cx="761998" cy="771525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96C73C3D-3497-4A71-9C25-1F21FF9D697F}"/>
              </a:ext>
            </a:extLst>
          </p:cNvPr>
          <p:cNvSpPr/>
          <p:nvPr/>
        </p:nvSpPr>
        <p:spPr>
          <a:xfrm>
            <a:off x="7010396" y="942975"/>
            <a:ext cx="3333754" cy="760811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3CA3247-5240-436A-BE3A-1BB5A4C0F990}"/>
              </a:ext>
            </a:extLst>
          </p:cNvPr>
          <p:cNvCxnSpPr>
            <a:cxnSpLocks/>
          </p:cNvCxnSpPr>
          <p:nvPr/>
        </p:nvCxnSpPr>
        <p:spPr>
          <a:xfrm>
            <a:off x="6248400" y="2424113"/>
            <a:ext cx="838196" cy="9524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FFEE5E89-9CDF-4215-A2CA-58B834F3BDE4}"/>
              </a:ext>
            </a:extLst>
          </p:cNvPr>
          <p:cNvSpPr/>
          <p:nvPr/>
        </p:nvSpPr>
        <p:spPr>
          <a:xfrm>
            <a:off x="7086596" y="1985962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7ADD3548-1136-4083-85AC-5F1BABDA69E5}"/>
              </a:ext>
            </a:extLst>
          </p:cNvPr>
          <p:cNvCxnSpPr>
            <a:cxnSpLocks/>
          </p:cNvCxnSpPr>
          <p:nvPr/>
        </p:nvCxnSpPr>
        <p:spPr>
          <a:xfrm flipV="1">
            <a:off x="6372222" y="5154213"/>
            <a:ext cx="971552" cy="1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69257D4E-D29B-4104-B22D-BE8E86136372}"/>
              </a:ext>
            </a:extLst>
          </p:cNvPr>
          <p:cNvSpPr/>
          <p:nvPr/>
        </p:nvSpPr>
        <p:spPr>
          <a:xfrm>
            <a:off x="7362823" y="4424362"/>
            <a:ext cx="3333754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7E0D6ADE-F74D-4664-B463-0E977A651F5A}"/>
              </a:ext>
            </a:extLst>
          </p:cNvPr>
          <p:cNvCxnSpPr>
            <a:cxnSpLocks/>
          </p:cNvCxnSpPr>
          <p:nvPr/>
        </p:nvCxnSpPr>
        <p:spPr>
          <a:xfrm>
            <a:off x="6248400" y="2501206"/>
            <a:ext cx="838196" cy="867668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D4853443-AAEC-4C4B-8764-AFCAC0A0338F}"/>
              </a:ext>
            </a:extLst>
          </p:cNvPr>
          <p:cNvSpPr/>
          <p:nvPr/>
        </p:nvSpPr>
        <p:spPr>
          <a:xfrm>
            <a:off x="7086596" y="2921199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1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FC3BDBCC-3C68-4138-97E8-5A1160C24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539426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5459962" y="1036545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0D81F95-1D52-4965-8762-33874AF367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6" y="-102479"/>
            <a:ext cx="4983475" cy="650620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92137" y="2162419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từ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61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00169 0.09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4B1B39C-3406-4104-B310-512321C5C1A2}"/>
              </a:ext>
            </a:extLst>
          </p:cNvPr>
          <p:cNvGrpSpPr/>
          <p:nvPr/>
        </p:nvGrpSpPr>
        <p:grpSpPr>
          <a:xfrm>
            <a:off x="329987" y="-99384"/>
            <a:ext cx="11839575" cy="1281245"/>
            <a:chOff x="451895" y="489110"/>
            <a:chExt cx="6963058" cy="1979938"/>
          </a:xfrm>
        </p:grpSpPr>
        <p:sp>
          <p:nvSpPr>
            <p:cNvPr id="36" name="Freeform 5"/>
            <p:cNvSpPr/>
            <p:nvPr/>
          </p:nvSpPr>
          <p:spPr bwMode="auto">
            <a:xfrm>
              <a:off x="451895" y="705781"/>
              <a:ext cx="6963058" cy="1763267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5" name="Google Shape;304;p20"/>
            <p:cNvSpPr txBox="1">
              <a:spLocks/>
            </p:cNvSpPr>
            <p:nvPr/>
          </p:nvSpPr>
          <p:spPr>
            <a:xfrm>
              <a:off x="881732" y="489110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1. </a:t>
              </a:r>
              <a:r>
                <a:rPr lang="vi-VN" sz="36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Tìm những từ ngữ chỉ đặc điểm của con đường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Odibee San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F76FCD7-3081-4B32-906B-3A9199E7217B}"/>
              </a:ext>
            </a:extLst>
          </p:cNvPr>
          <p:cNvGrpSpPr/>
          <p:nvPr/>
        </p:nvGrpSpPr>
        <p:grpSpPr>
          <a:xfrm>
            <a:off x="4878328" y="1012564"/>
            <a:ext cx="3510548" cy="1551980"/>
            <a:chOff x="419741" y="2346695"/>
            <a:chExt cx="3510548" cy="1551980"/>
          </a:xfrm>
        </p:grpSpPr>
        <p:pic>
          <p:nvPicPr>
            <p:cNvPr id="30" name="图片 4">
              <a:extLst>
                <a:ext uri="{FF2B5EF4-FFF2-40B4-BE49-F238E27FC236}">
                  <a16:creationId xmlns:a16="http://schemas.microsoft.com/office/drawing/2014/main" id="{1C1A6084-C696-4A57-A004-FD5D508A2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b="17551"/>
            <a:stretch/>
          </p:blipFill>
          <p:spPr>
            <a:xfrm rot="21182847">
              <a:off x="419741" y="2346695"/>
              <a:ext cx="3510548" cy="155198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0193D0F-E55D-43C4-835E-A89ED721669E}"/>
                </a:ext>
              </a:extLst>
            </p:cNvPr>
            <p:cNvSpPr/>
            <p:nvPr/>
          </p:nvSpPr>
          <p:spPr>
            <a:xfrm>
              <a:off x="1119277" y="2902181"/>
              <a:ext cx="21739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M.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Mấp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mô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:a16="http://schemas.microsoft.com/office/drawing/2014/main" id="{559428AA-6310-47CE-8E18-4236F6696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05" y="3068133"/>
            <a:ext cx="6539995" cy="37490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B5364B59-EA3E-458B-ACAC-A4CED24A01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077" y="2482716"/>
            <a:ext cx="6712278" cy="1652159"/>
          </a:xfrm>
          <a:prstGeom prst="rect">
            <a:avLst/>
          </a:prstGeom>
        </p:spPr>
      </p:pic>
      <p:sp>
        <p:nvSpPr>
          <p:cNvPr id="48" name="文本框 13">
            <a:extLst>
              <a:ext uri="{FF2B5EF4-FFF2-40B4-BE49-F238E27FC236}">
                <a16:creationId xmlns:a16="http://schemas.microsoft.com/office/drawing/2014/main" id="{B153BBDB-11A9-473A-835A-2968F56B9091}"/>
              </a:ext>
            </a:extLst>
          </p:cNvPr>
          <p:cNvSpPr txBox="1"/>
          <p:nvPr/>
        </p:nvSpPr>
        <p:spPr>
          <a:xfrm>
            <a:off x="840817" y="4659796"/>
            <a:ext cx="4508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Thống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文本框 14">
            <a:extLst>
              <a:ext uri="{FF2B5EF4-FFF2-40B4-BE49-F238E27FC236}">
                <a16:creationId xmlns:a16="http://schemas.microsoft.com/office/drawing/2014/main" id="{56935CEF-F577-4FE7-996E-8B09AA3B9238}"/>
              </a:ext>
            </a:extLst>
          </p:cNvPr>
          <p:cNvSpPr txBox="1"/>
          <p:nvPr/>
        </p:nvSpPr>
        <p:spPr>
          <a:xfrm>
            <a:off x="840817" y="3092383"/>
            <a:ext cx="44906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1 - 2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viết vào thẻ từ đơn.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1B44B94C-0087-47DD-981D-32EC67C0BCC2}"/>
              </a:ext>
            </a:extLst>
          </p:cNvPr>
          <p:cNvSpPr txBox="1"/>
          <p:nvPr/>
        </p:nvSpPr>
        <p:spPr>
          <a:xfrm>
            <a:off x="840817" y="5755507"/>
            <a:ext cx="4487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8" name="Picture 6">
            <a:extLst>
              <a:ext uri="{FF2B5EF4-FFF2-40B4-BE49-F238E27FC236}">
                <a16:creationId xmlns:a16="http://schemas.microsoft.com/office/drawing/2014/main" id="{1B4257D4-3606-46D8-A421-840EFA36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6" y="315728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>
            <a:extLst>
              <a:ext uri="{FF2B5EF4-FFF2-40B4-BE49-F238E27FC236}">
                <a16:creationId xmlns:a16="http://schemas.microsoft.com/office/drawing/2014/main" id="{9F33384F-7A0E-4C00-B44F-D5230BE6E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3" y="466245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>
            <a:extLst>
              <a:ext uri="{FF2B5EF4-FFF2-40B4-BE49-F238E27FC236}">
                <a16:creationId xmlns:a16="http://schemas.microsoft.com/office/drawing/2014/main" id="{BBB3C9A1-5D49-440A-8168-11BA8F58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0" y="5727539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文本框 20">
            <a:extLst>
              <a:ext uri="{FF2B5EF4-FFF2-40B4-BE49-F238E27FC236}">
                <a16:creationId xmlns:a16="http://schemas.microsoft.com/office/drawing/2014/main" id="{499C74FC-A5BF-4145-84D5-1BCC5F3B3A04}"/>
              </a:ext>
            </a:extLst>
          </p:cNvPr>
          <p:cNvSpPr txBox="1">
            <a:spLocks/>
          </p:cNvSpPr>
          <p:nvPr/>
        </p:nvSpPr>
        <p:spPr>
          <a:xfrm>
            <a:off x="577809" y="2357146"/>
            <a:ext cx="554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lang="en-US" altLang="zh-CN" sz="4000" b="1" dirty="0">
              <a:solidFill>
                <a:srgbClr val="FF6699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255305A-DB5D-4F18-9ADC-E49541480B84}"/>
              </a:ext>
            </a:extLst>
          </p:cNvPr>
          <p:cNvCxnSpPr>
            <a:cxnSpLocks/>
          </p:cNvCxnSpPr>
          <p:nvPr/>
        </p:nvCxnSpPr>
        <p:spPr>
          <a:xfrm>
            <a:off x="4229100" y="723900"/>
            <a:ext cx="6524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0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D0204351-A3E0-44E1-83E7-F72DDFDEF265}"/>
              </a:ext>
            </a:extLst>
          </p:cNvPr>
          <p:cNvGrpSpPr/>
          <p:nvPr/>
        </p:nvGrpSpPr>
        <p:grpSpPr>
          <a:xfrm>
            <a:off x="0" y="-150606"/>
            <a:ext cx="12191999" cy="7019030"/>
            <a:chOff x="-868219" y="4377416"/>
            <a:chExt cx="12191999" cy="683614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1B8D1D1-BEC3-45BF-85C4-2C03C3A48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68219" y="4377416"/>
              <a:ext cx="12191999" cy="6836149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4D8AC167-2B69-4E1E-B0E4-967EC2E3EB6A}"/>
                </a:ext>
              </a:extLst>
            </p:cNvPr>
            <p:cNvSpPr/>
            <p:nvPr/>
          </p:nvSpPr>
          <p:spPr>
            <a:xfrm>
              <a:off x="4705933" y="9291782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A36CBD96-6DC9-4884-90B3-3D390C2D9752}"/>
              </a:ext>
            </a:extLst>
          </p:cNvPr>
          <p:cNvSpPr/>
          <p:nvPr/>
        </p:nvSpPr>
        <p:spPr>
          <a:xfrm>
            <a:off x="2734795" y="142188"/>
            <a:ext cx="7477186" cy="97632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TRÒ CHƠI TUNG BÓNG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2EEDAAD-7410-4ABD-8E96-AD55A2AC5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566" y="3890421"/>
            <a:ext cx="8357430" cy="26391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4D2049-AD05-4904-A428-12E216ED7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877" y="1856510"/>
            <a:ext cx="2349918" cy="490205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D73B09F6-EADC-47A4-A3EC-028BF8C5CA25}"/>
              </a:ext>
            </a:extLst>
          </p:cNvPr>
          <p:cNvGrpSpPr/>
          <p:nvPr/>
        </p:nvGrpSpPr>
        <p:grpSpPr>
          <a:xfrm>
            <a:off x="1562100" y="527517"/>
            <a:ext cx="6207181" cy="1910551"/>
            <a:chOff x="4104189" y="1480665"/>
            <a:chExt cx="6207181" cy="1910551"/>
          </a:xfrm>
        </p:grpSpPr>
        <p:sp>
          <p:nvSpPr>
            <p:cNvPr id="37" name="Thought Bubble: Cloud 36">
              <a:extLst>
                <a:ext uri="{FF2B5EF4-FFF2-40B4-BE49-F238E27FC236}">
                  <a16:creationId xmlns:a16="http://schemas.microsoft.com/office/drawing/2014/main" id="{00E48FD1-FDD4-41CC-A10F-3DF09BAA1E19}"/>
                </a:ext>
              </a:extLst>
            </p:cNvPr>
            <p:cNvSpPr/>
            <p:nvPr/>
          </p:nvSpPr>
          <p:spPr>
            <a:xfrm>
              <a:off x="4104189" y="1480665"/>
              <a:ext cx="6207181" cy="1910551"/>
            </a:xfrm>
            <a:prstGeom prst="cloudCallout">
              <a:avLst>
                <a:gd name="adj1" fmla="val -48197"/>
                <a:gd name="adj2" fmla="val 484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839ED49-C746-4A34-97F2-E6A13E214121}"/>
                </a:ext>
              </a:extLst>
            </p:cNvPr>
            <p:cNvSpPr txBox="1"/>
            <p:nvPr/>
          </p:nvSpPr>
          <p:spPr>
            <a:xfrm>
              <a:off x="4738703" y="1677669"/>
              <a:ext cx="51335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Khi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nhận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được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bóng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em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hãy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nói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1 </a:t>
              </a: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ngữ chỉ đặc điểm của con đường</a:t>
              </a:r>
              <a:r>
                <a:rPr lang="en-US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301F24D-77D7-4B10-BDE9-2D842666ADF1}"/>
              </a:ext>
            </a:extLst>
          </p:cNvPr>
          <p:cNvGrpSpPr/>
          <p:nvPr/>
        </p:nvGrpSpPr>
        <p:grpSpPr>
          <a:xfrm>
            <a:off x="4219263" y="2390431"/>
            <a:ext cx="3753472" cy="1159175"/>
            <a:chOff x="4337055" y="1474390"/>
            <a:chExt cx="3753472" cy="1159175"/>
          </a:xfrm>
        </p:grpSpPr>
        <p:sp>
          <p:nvSpPr>
            <p:cNvPr id="40" name="Thought Bubble: Cloud 39">
              <a:extLst>
                <a:ext uri="{FF2B5EF4-FFF2-40B4-BE49-F238E27FC236}">
                  <a16:creationId xmlns:a16="http://schemas.microsoft.com/office/drawing/2014/main" id="{CCFF0381-3EF0-4453-8FD8-AC2AC52A1E65}"/>
                </a:ext>
              </a:extLst>
            </p:cNvPr>
            <p:cNvSpPr/>
            <p:nvPr/>
          </p:nvSpPr>
          <p:spPr>
            <a:xfrm>
              <a:off x="4337055" y="1474390"/>
              <a:ext cx="3753472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309996F-B087-4563-98A9-9E3DAAA6B339}"/>
                </a:ext>
              </a:extLst>
            </p:cNvPr>
            <p:cNvSpPr txBox="1"/>
            <p:nvPr/>
          </p:nvSpPr>
          <p:spPr>
            <a:xfrm>
              <a:off x="4584868" y="1686554"/>
              <a:ext cx="3409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mấp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mô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id="{621B8AAA-2554-4C69-82AC-0A054E48BC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8843" y="2710381"/>
            <a:ext cx="1147678" cy="11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4297 0.23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0AE495AD-0848-43FC-A2CE-FEEF72E647AE}"/>
              </a:ext>
            </a:extLst>
          </p:cNvPr>
          <p:cNvGrpSpPr/>
          <p:nvPr/>
        </p:nvGrpSpPr>
        <p:grpSpPr>
          <a:xfrm>
            <a:off x="329987" y="40826"/>
            <a:ext cx="11839575" cy="1387923"/>
            <a:chOff x="451895" y="705779"/>
            <a:chExt cx="6963058" cy="2144790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385A8292-825F-4B9B-AB41-8599AF7DCA18}"/>
                </a:ext>
              </a:extLst>
            </p:cNvPr>
            <p:cNvSpPr/>
            <p:nvPr/>
          </p:nvSpPr>
          <p:spPr bwMode="auto">
            <a:xfrm>
              <a:off x="451895" y="705779"/>
              <a:ext cx="6963058" cy="2144790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方正卡通简体" panose="03000509000000000000" pitchFamily="65" charset="-122"/>
                <a:cs typeface="Times New Roman" panose="02020603050405020304" pitchFamily="18" charset="0"/>
              </a:endParaRPr>
            </a:p>
          </p:txBody>
        </p:sp>
        <p:sp>
          <p:nvSpPr>
            <p:cNvPr id="16" name="Google Shape;304;p20">
              <a:extLst>
                <a:ext uri="{FF2B5EF4-FFF2-40B4-BE49-F238E27FC236}">
                  <a16:creationId xmlns:a16="http://schemas.microsoft.com/office/drawing/2014/main" id="{36C82ACF-8E26-44F7-8195-4BA5421E9CA2}"/>
                </a:ext>
              </a:extLst>
            </p:cNvPr>
            <p:cNvSpPr txBox="1">
              <a:spLocks/>
            </p:cNvSpPr>
            <p:nvPr/>
          </p:nvSpPr>
          <p:spPr>
            <a:xfrm>
              <a:off x="881732" y="1107317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Odibee Sans"/>
                </a:rPr>
                <a:t>Câu 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Odibee Sans"/>
                </a:rPr>
                <a:t>: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  <a:sym typeface="Odibee Sans"/>
                </a:rPr>
                <a:t>Tìm thêm các từ ngữ chỉ đặc điểm cho mỗi nhóm dưới đây và đặt câu với từ ngữ tìm được.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51EB2FB-856F-4728-A258-F5DF0930E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6143" y="2085975"/>
            <a:ext cx="10192131" cy="42481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F4D83C1-3BE2-4DDD-BBDB-B8F2209D54B0}"/>
              </a:ext>
            </a:extLst>
          </p:cNvPr>
          <p:cNvCxnSpPr>
            <a:cxnSpLocks/>
          </p:cNvCxnSpPr>
          <p:nvPr/>
        </p:nvCxnSpPr>
        <p:spPr>
          <a:xfrm>
            <a:off x="5173649" y="638175"/>
            <a:ext cx="32940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42E9C94-5B5D-4BA7-9B01-BAD1E0559A09}"/>
              </a:ext>
            </a:extLst>
          </p:cNvPr>
          <p:cNvCxnSpPr>
            <a:cxnSpLocks/>
          </p:cNvCxnSpPr>
          <p:nvPr/>
        </p:nvCxnSpPr>
        <p:spPr>
          <a:xfrm>
            <a:off x="5049824" y="1133475"/>
            <a:ext cx="1208101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5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sp>
        <p:nvSpPr>
          <p:cNvPr id="7" name="文本框 12">
            <a:extLst>
              <a:ext uri="{FF2B5EF4-FFF2-40B4-BE49-F238E27FC236}">
                <a16:creationId xmlns:a16="http://schemas.microsoft.com/office/drawing/2014/main" id="{61939188-7273-4E47-A8A5-49212D558CC8}"/>
              </a:ext>
            </a:extLst>
          </p:cNvPr>
          <p:cNvSpPr txBox="1"/>
          <p:nvPr/>
        </p:nvSpPr>
        <p:spPr>
          <a:xfrm>
            <a:off x="817843" y="4676416"/>
            <a:ext cx="3456212" cy="1663212"/>
          </a:xfrm>
          <a:custGeom>
            <a:avLst/>
            <a:gdLst>
              <a:gd name="connsiteX0" fmla="*/ 0 w 3456212"/>
              <a:gd name="connsiteY0" fmla="*/ 0 h 1663212"/>
              <a:gd name="connsiteX1" fmla="*/ 3456212 w 3456212"/>
              <a:gd name="connsiteY1" fmla="*/ 0 h 1663212"/>
              <a:gd name="connsiteX2" fmla="*/ 3456212 w 3456212"/>
              <a:gd name="connsiteY2" fmla="*/ 1663212 h 1663212"/>
              <a:gd name="connsiteX3" fmla="*/ 0 w 3456212"/>
              <a:gd name="connsiteY3" fmla="*/ 1663212 h 1663212"/>
              <a:gd name="connsiteX4" fmla="*/ 0 w 3456212"/>
              <a:gd name="connsiteY4" fmla="*/ 0 h 166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212" h="1663212" extrusionOk="0">
                <a:moveTo>
                  <a:pt x="0" y="0"/>
                </a:moveTo>
                <a:cubicBezTo>
                  <a:pt x="686795" y="-8517"/>
                  <a:pt x="2761957" y="37691"/>
                  <a:pt x="3456212" y="0"/>
                </a:cubicBezTo>
                <a:cubicBezTo>
                  <a:pt x="3363404" y="453433"/>
                  <a:pt x="3386574" y="867508"/>
                  <a:pt x="3456212" y="1663212"/>
                </a:cubicBezTo>
                <a:cubicBezTo>
                  <a:pt x="2132472" y="1725271"/>
                  <a:pt x="360711" y="1660236"/>
                  <a:pt x="0" y="1663212"/>
                </a:cubicBezTo>
                <a:cubicBezTo>
                  <a:pt x="-148680" y="908489"/>
                  <a:pt x="-51538" y="46106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="" xmlns:ask="http://schemas.microsoft.com/office/drawing/2018/sketchyshapes" sd="308655999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THẢO </a:t>
            </a:r>
            <a:r>
              <a:rPr lang="en-US" altLang="zh-CN" sz="440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Times New Roman" panose="02020603050405020304" pitchFamily="18" charset="0"/>
                <a:ea typeface="字魂105号-简雅黑" panose="00000500000000000000" pitchFamily="2" charset="-122"/>
                <a:cs typeface="Times New Roman" panose="02020603050405020304" pitchFamily="18" charset="0"/>
              </a:rPr>
              <a:t>LUẬN NHÓM 4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Times New Roman" panose="02020603050405020304" pitchFamily="18" charset="0"/>
              <a:ea typeface="字魂105号-简雅黑" panose="00000500000000000000" pitchFamily="2" charset="-122"/>
              <a:cs typeface="Times New Roman" panose="02020603050405020304" pitchFamily="18" charset="0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836A3011-A425-426F-B95D-E9D718EF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8" b="89752" l="7638" r="93250">
                        <a14:foregroundMark x1="7638" y1="44410" x2="11368" y2="32298"/>
                        <a14:foregroundMark x1="47957" y1="50932" x2="47957" y2="50932"/>
                        <a14:foregroundMark x1="46359" y1="44410" x2="46359" y2="44410"/>
                        <a14:foregroundMark x1="90586" y1="32298" x2="90586" y2="32298"/>
                        <a14:foregroundMark x1="86856" y1="70497" x2="86856" y2="70497"/>
                        <a14:foregroundMark x1="84902" y1="82298" x2="84902" y2="82298"/>
                        <a14:foregroundMark x1="84902" y1="72981" x2="84902" y2="72981"/>
                        <a14:foregroundMark x1="87034" y1="73292" x2="87034" y2="73292"/>
                        <a14:foregroundMark x1="92185" y1="62733" x2="92185" y2="62733"/>
                        <a14:foregroundMark x1="93250" y1="41615" x2="93250" y2="41615"/>
                        <a14:foregroundMark x1="86856" y1="48137" x2="86856" y2="48137"/>
                        <a14:foregroundMark x1="85790" y1="48758" x2="85790" y2="48758"/>
                        <a14:foregroundMark x1="39964" y1="45342" x2="39964" y2="45342"/>
                        <a14:foregroundMark x1="42274" y1="45031" x2="42274" y2="45031"/>
                        <a14:foregroundMark x1="79396" y1="78882" x2="79396" y2="78882"/>
                        <a14:foregroundMark x1="71403" y1="78882" x2="71403" y2="78882"/>
                        <a14:foregroundMark x1="84902" y1="73913" x2="84902" y2="73913"/>
                        <a14:foregroundMark x1="84902" y1="77019" x2="84902" y2="77019"/>
                        <a14:backgroundMark x1="44938" y1="49689" x2="44938" y2="49689"/>
                        <a14:backgroundMark x1="39076" y1="42236" x2="39076" y2="42236"/>
                        <a14:backgroundMark x1="73002" y1="59006" x2="73002" y2="59006"/>
                        <a14:backgroundMark x1="81705" y1="71429" x2="81705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0" y="2083420"/>
            <a:ext cx="4705350" cy="26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3">
            <a:extLst>
              <a:ext uri="{FF2B5EF4-FFF2-40B4-BE49-F238E27FC236}">
                <a16:creationId xmlns:a16="http://schemas.microsoft.com/office/drawing/2014/main" id="{8BDB7C77-972F-4283-8CC6-1B14F5451BA7}"/>
              </a:ext>
            </a:extLst>
          </p:cNvPr>
          <p:cNvSpPr txBox="1"/>
          <p:nvPr/>
        </p:nvSpPr>
        <p:spPr>
          <a:xfrm>
            <a:off x="5672606" y="4674169"/>
            <a:ext cx="560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altLang="zh-C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endParaRPr lang="en-US" altLang="zh-CN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文本框 14">
            <a:extLst>
              <a:ext uri="{FF2B5EF4-FFF2-40B4-BE49-F238E27FC236}">
                <a16:creationId xmlns:a16="http://schemas.microsoft.com/office/drawing/2014/main" id="{C17A6087-CB4A-4365-94C0-B38567D6E398}"/>
              </a:ext>
            </a:extLst>
          </p:cNvPr>
          <p:cNvSpPr txBox="1"/>
          <p:nvPr/>
        </p:nvSpPr>
        <p:spPr>
          <a:xfrm>
            <a:off x="5672605" y="3106756"/>
            <a:ext cx="5538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luận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nháp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prstClr val="black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:a16="http://schemas.microsoft.com/office/drawing/2014/main" id="{C8912335-9F1C-45C2-AD26-2FA6D0239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15" y="317165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:a16="http://schemas.microsoft.com/office/drawing/2014/main" id="{4E234E05-A3DD-4FEA-A354-83CF74DA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02" y="467682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3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pic>
        <p:nvPicPr>
          <p:cNvPr id="40" name="图片 23">
            <a:extLst>
              <a:ext uri="{FF2B5EF4-FFF2-40B4-BE49-F238E27FC236}">
                <a16:creationId xmlns:a16="http://schemas.microsoft.com/office/drawing/2014/main" id="{0ED459C4-CEE7-42C8-A0A8-D26F383A07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:a16="http://schemas.microsoft.com/office/drawing/2014/main" id="{15DCEFD0-1591-4DC1-AD4B-15B59F83E690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42" name="!!2">
              <a:extLst>
                <a:ext uri="{FF2B5EF4-FFF2-40B4-BE49-F238E27FC236}">
                  <a16:creationId xmlns:a16="http://schemas.microsoft.com/office/drawing/2014/main" id="{28BE6276-8E35-4232-8973-FE81E727FECD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3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:a16="http://schemas.microsoft.com/office/drawing/2014/main" id="{3471D365-7E18-432C-A7D7-6B33A12B7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文本框 12">
              <a:extLst>
                <a:ext uri="{FF2B5EF4-FFF2-40B4-BE49-F238E27FC236}">
                  <a16:creationId xmlns:a16="http://schemas.microsoft.com/office/drawing/2014/main" id="{7E38590A-488D-4A89-BE1E-FD5550E29C75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C8D95FE-A9E8-47C9-A66E-E7A262399E54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46" name="!!1">
              <a:extLst>
                <a:ext uri="{FF2B5EF4-FFF2-40B4-BE49-F238E27FC236}">
                  <a16:creationId xmlns:a16="http://schemas.microsoft.com/office/drawing/2014/main" id="{3FDEED99-9C16-434F-835C-7563A3E9E124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7" name="Picture 6" descr="Cô gái dễ thương cầm bút chì vẽ minh họa cho nhân vật hoạt hình Miễn phí Vector">
              <a:extLst>
                <a:ext uri="{FF2B5EF4-FFF2-40B4-BE49-F238E27FC236}">
                  <a16:creationId xmlns:a16="http://schemas.microsoft.com/office/drawing/2014/main" id="{A0636D9F-B43D-48F2-9660-DE8716FFD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文本框 12">
              <a:extLst>
                <a:ext uri="{FF2B5EF4-FFF2-40B4-BE49-F238E27FC236}">
                  <a16:creationId xmlns:a16="http://schemas.microsoft.com/office/drawing/2014/main" id="{BB949691-4390-4C16-BE6B-4C865CF4C170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49" name="Picture 10">
            <a:extLst>
              <a:ext uri="{FF2B5EF4-FFF2-40B4-BE49-F238E27FC236}">
                <a16:creationId xmlns:a16="http://schemas.microsoft.com/office/drawing/2014/main" id="{1C11B0BC-4550-4497-83DF-A251A011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4" y="353994"/>
            <a:ext cx="1683919" cy="1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>
            <a:extLst>
              <a:ext uri="{FF2B5EF4-FFF2-40B4-BE49-F238E27FC236}">
                <a16:creationId xmlns:a16="http://schemas.microsoft.com/office/drawing/2014/main" id="{9E92E675-A503-4F15-BADC-DFA1339FC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图片 4">
            <a:extLst>
              <a:ext uri="{FF2B5EF4-FFF2-40B4-BE49-F238E27FC236}">
                <a16:creationId xmlns:a16="http://schemas.microsoft.com/office/drawing/2014/main" id="{2770B5A6-A195-4E4C-898D-837909BC97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5409"/>
            <a:ext cx="2184400" cy="1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màu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sắc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đỏ</a:t>
              </a:r>
              <a:r>
                <a:rPr lang="en-US" sz="44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thắm</a:t>
              </a:r>
              <a:endParaRPr lang="en-US" sz="4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38634" y="525979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vàng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tươi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đen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xì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53332" y="1795113"/>
            <a:ext cx="2843822" cy="1552728"/>
            <a:chOff x="8021253" y="3198267"/>
            <a:chExt cx="2843822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641522" y="3840664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tím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xanh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biếc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6" name="Rounded Rectangle 54">
            <a:extLst>
              <a:ext uri="{FF2B5EF4-FFF2-40B4-BE49-F238E27FC236}">
                <a16:creationId xmlns:a16="http://schemas.microsoft.com/office/drawing/2014/main" id="{766C93D0-D62B-42F3-8FAC-2F8C0D1395F4}"/>
              </a:ext>
            </a:extLst>
          </p:cNvPr>
          <p:cNvSpPr/>
          <p:nvPr/>
        </p:nvSpPr>
        <p:spPr>
          <a:xfrm>
            <a:off x="2793697" y="4987706"/>
            <a:ext cx="8138831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thắm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2072C49-DF93-47DC-8B98-628A959FD29D}"/>
              </a:ext>
            </a:extLst>
          </p:cNvPr>
          <p:cNvGrpSpPr/>
          <p:nvPr/>
        </p:nvGrpSpPr>
        <p:grpSpPr>
          <a:xfrm>
            <a:off x="8221597" y="3230766"/>
            <a:ext cx="2843823" cy="1552728"/>
            <a:chOff x="8021253" y="3198267"/>
            <a:chExt cx="2843823" cy="1552728"/>
          </a:xfrm>
        </p:grpSpPr>
        <p:pic>
          <p:nvPicPr>
            <p:cNvPr id="88" name="Picture 2">
              <a:extLst>
                <a:ext uri="{FF2B5EF4-FFF2-40B4-BE49-F238E27FC236}">
                  <a16:creationId xmlns:a16="http://schemas.microsoft.com/office/drawing/2014/main" id="{1F155E76-B33D-434A-AE24-8E14654AE8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912E5B66-1098-45B9-A9F3-7F3FE57A7CE3}"/>
                </a:ext>
              </a:extLst>
            </p:cNvPr>
            <p:cNvSpPr txBox="1"/>
            <p:nvPr/>
          </p:nvSpPr>
          <p:spPr>
            <a:xfrm>
              <a:off x="8223624" y="3840664"/>
              <a:ext cx="2641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trắng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tinh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9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âm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thanh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xôn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95978" y="247525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ầ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ầm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826978" y="3292886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r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óc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365551" y="169223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Rounded Rectangle 54">
            <a:extLst>
              <a:ext uri="{FF2B5EF4-FFF2-40B4-BE49-F238E27FC236}">
                <a16:creationId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2793697" y="4987706"/>
            <a:ext cx="8386463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6A5F2E7-805C-44A3-8E24-FB54F205C6B6}"/>
              </a:ext>
            </a:extLst>
          </p:cNvPr>
          <p:cNvGrpSpPr/>
          <p:nvPr/>
        </p:nvGrpSpPr>
        <p:grpSpPr>
          <a:xfrm>
            <a:off x="8397513" y="3094772"/>
            <a:ext cx="2628226" cy="1552728"/>
            <a:chOff x="8021253" y="3198267"/>
            <a:chExt cx="2628226" cy="1552728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8275E5C4-EB49-4842-B82A-99CF7B9A9E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928F52D-A7D3-4A93-853D-62266301DF52}"/>
                </a:ext>
              </a:extLst>
            </p:cNvPr>
            <p:cNvSpPr txBox="1"/>
            <p:nvPr/>
          </p:nvSpPr>
          <p:spPr>
            <a:xfrm>
              <a:off x="8081029" y="3827221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 vu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5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533</Words>
  <Application>Microsoft Office PowerPoint</Application>
  <PresentationFormat>Widescreen</PresentationFormat>
  <Paragraphs>96</Paragraphs>
  <Slides>16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31" baseType="lpstr">
      <vt:lpstr>微软雅黑</vt:lpstr>
      <vt:lpstr>宋体</vt:lpstr>
      <vt:lpstr>Arial</vt:lpstr>
      <vt:lpstr>Arial-Rounded</vt:lpstr>
      <vt:lpstr>Calibri</vt:lpstr>
      <vt:lpstr>等线</vt:lpstr>
      <vt:lpstr>等线 Light</vt:lpstr>
      <vt:lpstr>Odibee Sans</vt:lpstr>
      <vt:lpstr>Times New Roman</vt:lpstr>
      <vt:lpstr>UVN Banh Mi</vt:lpstr>
      <vt:lpstr>UVN Gia Dinh</vt:lpstr>
      <vt:lpstr>字魂105号-简雅黑</vt:lpstr>
      <vt:lpstr>字魂115号-刀刀体</vt:lpstr>
      <vt:lpstr>方正卡通简体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Techsi.vn</cp:lastModifiedBy>
  <cp:revision>26</cp:revision>
  <dcterms:created xsi:type="dcterms:W3CDTF">2022-06-21T02:14:53Z</dcterms:created>
  <dcterms:modified xsi:type="dcterms:W3CDTF">2024-10-10T01:42:40Z</dcterms:modified>
</cp:coreProperties>
</file>