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257" r:id="rId3"/>
    <p:sldId id="260" r:id="rId4"/>
    <p:sldId id="281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266" r:id="rId14"/>
    <p:sldId id="267" r:id="rId15"/>
    <p:sldId id="268" r:id="rId16"/>
    <p:sldId id="269" r:id="rId17"/>
    <p:sldId id="315" r:id="rId18"/>
    <p:sldId id="316" r:id="rId19"/>
    <p:sldId id="273" r:id="rId20"/>
    <p:sldId id="317" r:id="rId21"/>
    <p:sldId id="322" r:id="rId22"/>
    <p:sldId id="323" r:id="rId23"/>
    <p:sldId id="321" r:id="rId24"/>
    <p:sldId id="319" r:id="rId25"/>
    <p:sldId id="324" r:id="rId26"/>
    <p:sldId id="325" r:id="rId27"/>
    <p:sldId id="279" r:id="rId28"/>
    <p:sldId id="326" r:id="rId29"/>
    <p:sldId id="327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:p15="http://schemas.microsoft.com/office/powerpoint/2012/main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749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783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Thầy cô thay thứ ngày vào sao cho phù hợp nhé!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10137203" y="108456"/>
            <a:ext cx="1889524" cy="1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971" y="3810827"/>
            <a:ext cx="5530061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643" y="525402"/>
            <a:ext cx="9004572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0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7" y="1335525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4" y="1175590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1998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2" y="1074420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:a16="http://schemas.microsoft.com/office/drawing/2014/main" id="{3ED1B267-6EE6-4A8A-9D71-381C58EEEBB8}"/>
              </a:ext>
            </a:extLst>
          </p:cNvPr>
          <p:cNvSpPr txBox="1"/>
          <p:nvPr/>
        </p:nvSpPr>
        <p:spPr>
          <a:xfrm>
            <a:off x="176864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:a16="http://schemas.microsoft.com/office/drawing/2014/main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43" y="1420901"/>
            <a:ext cx="808171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64023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609599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903492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368909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660710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5409899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826991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8271622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1" y="1074420"/>
            <a:ext cx="6797018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198544" y="1328133"/>
            <a:ext cx="853798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5520390" y="123937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789400" y="1322396"/>
            <a:ext cx="853798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099102" y="132239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231521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4846274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03843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723059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:a16="http://schemas.microsoft.com/office/drawing/2014/main" id="{74CD97B7-BC50-49FF-811A-2223322921F5}"/>
              </a:ext>
            </a:extLst>
          </p:cNvPr>
          <p:cNvSpPr txBox="1"/>
          <p:nvPr/>
        </p:nvSpPr>
        <p:spPr>
          <a:xfrm>
            <a:off x="356680" y="45039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:a16="http://schemas.microsoft.com/office/drawing/2014/main" id="{0D1D2F33-7D19-4B43-8BA7-578A37E553F1}"/>
              </a:ext>
            </a:extLst>
          </p:cNvPr>
          <p:cNvSpPr txBox="1"/>
          <p:nvPr/>
        </p:nvSpPr>
        <p:spPr>
          <a:xfrm>
            <a:off x="955646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:a16="http://schemas.microsoft.com/office/drawing/2014/main" id="{27848775-E7DF-4E4F-AE7A-D73A4BC19BDD}"/>
              </a:ext>
            </a:extLst>
          </p:cNvPr>
          <p:cNvSpPr txBox="1"/>
          <p:nvPr/>
        </p:nvSpPr>
        <p:spPr>
          <a:xfrm>
            <a:off x="356680" y="556501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:a16="http://schemas.microsoft.com/office/drawing/2014/main" id="{9F62B2D5-65F2-49B9-A6F8-756CB25FBE63}"/>
              </a:ext>
            </a:extLst>
          </p:cNvPr>
          <p:cNvSpPr txBox="1"/>
          <p:nvPr/>
        </p:nvSpPr>
        <p:spPr>
          <a:xfrm>
            <a:off x="1047591" y="610294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Google Shape;65;p9"/>
          <p:cNvGraphicFramePr/>
          <p:nvPr>
            <p:extLst>
              <p:ext uri="{D42A27DB-BD31-4B8C-83A1-F6EECF244321}">
                <p14:modId xmlns:p14="http://schemas.microsoft.com/office/powerpoint/2010/main" val="101640791"/>
              </p:ext>
            </p:extLst>
          </p:nvPr>
        </p:nvGraphicFramePr>
        <p:xfrm>
          <a:off x="0" y="1114380"/>
          <a:ext cx="12102584" cy="9047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2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67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6" name="Google Shape;66;p9"/>
          <p:cNvSpPr txBox="1"/>
          <p:nvPr/>
        </p:nvSpPr>
        <p:spPr>
          <a:xfrm>
            <a:off x="2643163" y="1435139"/>
            <a:ext cx="102932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… 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1855333" y="2390960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874" y="3837019"/>
            <a:ext cx="2142283" cy="29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Bảng đen/ Bảng trắng/ Bảng học sinh khổ A4 giảm chỉ còn 18,000 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527" y="4347160"/>
            <a:ext cx="3298468" cy="24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hấn viết bả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478" y="4256922"/>
            <a:ext cx="2027045" cy="165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Vở 4 Ô ly 48 trang School Bạn Nhỏ 0509"/>
          <p:cNvPicPr preferRelativeResize="0"/>
          <p:nvPr/>
        </p:nvPicPr>
        <p:blipFill rotWithShape="1">
          <a:blip r:embed="rId6">
            <a:alphaModFix/>
          </a:blip>
          <a:srcRect l="7564" t="12420" r="7566" b="16590"/>
          <a:stretch/>
        </p:blipFill>
        <p:spPr>
          <a:xfrm>
            <a:off x="7976262" y="3665302"/>
            <a:ext cx="3298468" cy="2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 descr="Combo 50 cái Thước kẻ mica 30cm |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59269">
            <a:off x="8128659" y="4915812"/>
            <a:ext cx="2946332" cy="29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 descr="Free Simple Eraser Icon Image｜free Cartoon &amp; Clipart - Eraser Clipart -  (480x480) Png Clipart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21755" y="5606830"/>
            <a:ext cx="1402686" cy="9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8752" y="4322665"/>
            <a:ext cx="2630922" cy="2630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C42379-6F87-4CF3-A9CC-5C4268DA22A3}"/>
              </a:ext>
            </a:extLst>
          </p:cNvPr>
          <p:cNvSpPr txBox="1"/>
          <p:nvPr/>
        </p:nvSpPr>
        <p:spPr>
          <a:xfrm>
            <a:off x="4322526" y="102776"/>
            <a:ext cx="3761299" cy="9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Cooper Black" panose="0208090404030B020404" pitchFamily="18" charset="0"/>
              </a:rPr>
              <a:t>CHUẨN BỊ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15DBF3-5CC3-437A-8BC5-65CEC1AF9BEE}"/>
              </a:ext>
            </a:extLst>
          </p:cNvPr>
          <p:cNvSpPr/>
          <p:nvPr/>
        </p:nvSpPr>
        <p:spPr>
          <a:xfrm>
            <a:off x="5515768" y="1978224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CD905DB-6AB5-4F97-826D-B8276FB4AD70}"/>
              </a:ext>
            </a:extLst>
          </p:cNvPr>
          <p:cNvSpPr/>
          <p:nvPr/>
        </p:nvSpPr>
        <p:spPr>
          <a:xfrm>
            <a:off x="8790351" y="1647671"/>
            <a:ext cx="1267890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:a16="http://schemas.microsoft.com/office/drawing/2014/main" id="{192C4CC2-7159-4374-977C-AEBB0524F3E2}"/>
              </a:ext>
            </a:extLst>
          </p:cNvPr>
          <p:cNvSpPr txBox="1"/>
          <p:nvPr/>
        </p:nvSpPr>
        <p:spPr>
          <a:xfrm>
            <a:off x="623235" y="2048323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:a16="http://schemas.microsoft.com/office/drawing/2014/main" id="{A6C0FAAE-4259-4690-A180-54363ED2945B}"/>
              </a:ext>
            </a:extLst>
          </p:cNvPr>
          <p:cNvSpPr txBox="1"/>
          <p:nvPr/>
        </p:nvSpPr>
        <p:spPr>
          <a:xfrm>
            <a:off x="623235" y="2895784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:a16="http://schemas.microsoft.com/office/drawing/2014/main" id="{AE8C45BA-306C-4477-A679-69E0B92E41F0}"/>
              </a:ext>
            </a:extLst>
          </p:cNvPr>
          <p:cNvSpPr txBox="1"/>
          <p:nvPr/>
        </p:nvSpPr>
        <p:spPr>
          <a:xfrm>
            <a:off x="623234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:a16="http://schemas.microsoft.com/office/drawing/2014/main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D85FB-5E8B-4CA2-900D-DFDEB7A06BE5}"/>
              </a:ext>
            </a:extLst>
          </p:cNvPr>
          <p:cNvSpPr txBox="1"/>
          <p:nvPr/>
        </p:nvSpPr>
        <p:spPr>
          <a:xfrm>
            <a:off x="3788229" y="204832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E3C316-59C5-4098-95F0-D5D016C1A606}"/>
              </a:ext>
            </a:extLst>
          </p:cNvPr>
          <p:cNvSpPr txBox="1"/>
          <p:nvPr/>
        </p:nvSpPr>
        <p:spPr>
          <a:xfrm>
            <a:off x="3637223" y="2856826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3202E-581E-4940-990D-18AFDBB266A9}"/>
              </a:ext>
            </a:extLst>
          </p:cNvPr>
          <p:cNvSpPr txBox="1"/>
          <p:nvPr/>
        </p:nvSpPr>
        <p:spPr>
          <a:xfrm>
            <a:off x="9773163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329531" y="183112"/>
            <a:ext cx="10071502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08" name="Google Shape;408;p28"/>
          <p:cNvSpPr txBox="1"/>
          <p:nvPr/>
        </p:nvSpPr>
        <p:spPr>
          <a:xfrm>
            <a:off x="1661435" y="254612"/>
            <a:ext cx="10679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918926" y="2171540"/>
            <a:ext cx="869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ABC7F128-D7BD-4C03-9954-D2E890D8BCB3}"/>
              </a:ext>
            </a:extLst>
          </p:cNvPr>
          <p:cNvSpPr txBox="1"/>
          <p:nvPr/>
        </p:nvSpPr>
        <p:spPr>
          <a:xfrm>
            <a:off x="1661435" y="1323817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673754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lít nước mắm trong mỗi can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45 : </a:t>
            </a:r>
            <a:r>
              <a:rPr lang="nl-NL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nl-NL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(l)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</a:t>
            </a:r>
            <a:r>
              <a:rPr lang="nl-NL" sz="3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36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l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 mắm.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1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420971" y="186256"/>
            <a:ext cx="10447338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08" name="Google Shape;408;p28"/>
          <p:cNvSpPr txBox="1"/>
          <p:nvPr/>
        </p:nvSpPr>
        <p:spPr>
          <a:xfrm>
            <a:off x="1661435" y="254612"/>
            <a:ext cx="10679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918926" y="2171540"/>
            <a:ext cx="7425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ABC7F128-D7BD-4C03-9954-D2E890D8BCB3}"/>
              </a:ext>
            </a:extLst>
          </p:cNvPr>
          <p:cNvSpPr txBox="1"/>
          <p:nvPr/>
        </p:nvSpPr>
        <p:spPr>
          <a:xfrm>
            <a:off x="1661435" y="1323817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5475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người trên 5 thuyền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45 người.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1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4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1" y="370939"/>
            <a:ext cx="8820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4" y="5012836"/>
            <a:ext cx="3157518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:a16="http://schemas.microsoft.com/office/drawing/2014/main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88" y="276102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79A10-3F98-4C89-B4C8-61DC6FE7A7E4}"/>
              </a:ext>
            </a:extLst>
          </p:cNvPr>
          <p:cNvSpPr txBox="1"/>
          <p:nvPr/>
        </p:nvSpPr>
        <p:spPr>
          <a:xfrm>
            <a:off x="754012" y="1731553"/>
            <a:ext cx="10482023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7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0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8" y="4997010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8" y="4491817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68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08" y="1533426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77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90" y="0"/>
            <a:ext cx="12929190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5" y="601909"/>
            <a:ext cx="10873410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:a16="http://schemas.microsoft.com/office/drawing/2014/main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3" y="158563"/>
            <a:ext cx="4996070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:a16="http://schemas.microsoft.com/office/drawing/2014/main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:a16="http://schemas.microsoft.com/office/drawing/2014/main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:a16="http://schemas.microsoft.com/office/drawing/2014/main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:a16="http://schemas.microsoft.com/office/drawing/2014/main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:a16="http://schemas.microsoft.com/office/drawing/2014/main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532C84DA-3220-43B4-AC9C-6E7B8ED19B42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:a16="http://schemas.microsoft.com/office/drawing/2014/main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:a16="http://schemas.microsoft.com/office/drawing/2014/main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2238376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0" y="3492501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:a16="http://schemas.microsoft.com/office/drawing/2014/main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3613151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:a16="http://schemas.microsoft.com/office/drawing/2014/main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:a16="http://schemas.microsoft.com/office/drawing/2014/main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:a16="http://schemas.microsoft.com/office/drawing/2014/main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:a16="http://schemas.microsoft.com/office/drawing/2014/main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1FCA5C55-5B66-4DBE-A7A2-DC6E986C7012}"/>
              </a:ext>
            </a:extLst>
          </p:cNvPr>
          <p:cNvSpPr/>
          <p:nvPr/>
        </p:nvSpPr>
        <p:spPr>
          <a:xfrm>
            <a:off x="3267076" y="1712914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2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:a16="http://schemas.microsoft.com/office/drawing/2014/main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:a16="http://schemas.microsoft.com/office/drawing/2014/main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5" y="3598575"/>
              <a:ext cx="2200182" cy="1203763"/>
              <a:chOff x="9700312" y="3893312"/>
              <a:chExt cx="2200182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:a16="http://schemas.microsoft.com/office/drawing/2014/main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8" y="4203002"/>
                <a:ext cx="1568636" cy="6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:a16="http://schemas.microsoft.com/office/drawing/2014/main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:a16="http://schemas.microsoft.com/office/drawing/2014/main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3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:a16="http://schemas.microsoft.com/office/drawing/2014/main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:a16="http://schemas.microsoft.com/office/drawing/2014/main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1249</Words>
  <Application>Microsoft Office PowerPoint</Application>
  <PresentationFormat>Widescreen</PresentationFormat>
  <Paragraphs>200</Paragraphs>
  <Slides>30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Cooper Black</vt:lpstr>
      <vt:lpstr>Times New Roman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Techsi.vn</cp:lastModifiedBy>
  <cp:revision>4</cp:revision>
  <dcterms:created xsi:type="dcterms:W3CDTF">2022-07-31T03:52:51Z</dcterms:created>
  <dcterms:modified xsi:type="dcterms:W3CDTF">2024-10-11T02:18:07Z</dcterms:modified>
</cp:coreProperties>
</file>