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2"/>
  </p:notesMasterIdLst>
  <p:sldIdLst>
    <p:sldId id="256" r:id="rId5"/>
    <p:sldId id="258" r:id="rId6"/>
    <p:sldId id="275" r:id="rId7"/>
    <p:sldId id="288" r:id="rId8"/>
    <p:sldId id="266" r:id="rId9"/>
    <p:sldId id="276" r:id="rId10"/>
    <p:sldId id="297" r:id="rId11"/>
    <p:sldId id="277" r:id="rId12"/>
    <p:sldId id="278" r:id="rId13"/>
    <p:sldId id="300" r:id="rId14"/>
    <p:sldId id="301" r:id="rId15"/>
    <p:sldId id="302" r:id="rId16"/>
    <p:sldId id="303" r:id="rId17"/>
    <p:sldId id="306" r:id="rId18"/>
    <p:sldId id="305" r:id="rId19"/>
    <p:sldId id="290" r:id="rId20"/>
    <p:sldId id="291" r:id="rId21"/>
    <p:sldId id="299" r:id="rId22"/>
    <p:sldId id="267" r:id="rId23"/>
    <p:sldId id="279" r:id="rId24"/>
    <p:sldId id="292" r:id="rId25"/>
    <p:sldId id="293" r:id="rId26"/>
    <p:sldId id="295" r:id="rId27"/>
    <p:sldId id="296" r:id="rId28"/>
    <p:sldId id="274" r:id="rId29"/>
    <p:sldId id="307" r:id="rId30"/>
    <p:sldId id="308" r:id="rId31"/>
  </p:sldIdLst>
  <p:sldSz cx="9144000" cy="5143500" type="screen16x9"/>
  <p:notesSz cx="6858000" cy="9144000"/>
  <p:embeddedFontLst>
    <p:embeddedFont>
      <p:font typeface="Arial-Rounded" charset="0"/>
      <p:regular r:id="rId33"/>
    </p:embeddedFont>
    <p:embeddedFont>
      <p:font typeface="微软雅黑" pitchFamily="34" charset="-122"/>
      <p:regular r:id="rId34"/>
      <p:bold r:id="rId35"/>
    </p:embeddedFont>
    <p:embeddedFont>
      <p:font typeface="DFPOP1-W9" charset="-128"/>
      <p:regular r:id="rId36"/>
    </p:embeddedFont>
    <p:embeddedFont>
      <p:font typeface="宋体" pitchFamily="2" charset="-122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88"/>
            <p14:sldId id="266"/>
            <p14:sldId id="276"/>
            <p14:sldId id="297"/>
            <p14:sldId id="277"/>
            <p14:sldId id="278"/>
            <p14:sldId id="300"/>
            <p14:sldId id="301"/>
            <p14:sldId id="302"/>
            <p14:sldId id="303"/>
            <p14:sldId id="306"/>
            <p14:sldId id="305"/>
            <p14:sldId id="290"/>
            <p14:sldId id="291"/>
            <p14:sldId id="299"/>
          </p14:sldIdLst>
        </p14:section>
        <p14:section name="Tiết 2" id="{47239A1A-9B72-4DA5-96A7-F8786F163078}">
          <p14:sldIdLst>
            <p14:sldId id="267"/>
            <p14:sldId id="279"/>
            <p14:sldId id="292"/>
            <p14:sldId id="293"/>
            <p14:sldId id="295"/>
            <p14:sldId id="296"/>
            <p14:sldId id="274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F33CC"/>
    <a:srgbClr val="F14420"/>
    <a:srgbClr val="CCECFF"/>
    <a:srgbClr val="B0DCF4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96" autoAdjust="0"/>
  </p:normalViewPr>
  <p:slideViewPr>
    <p:cSldViewPr snapToGrid="0">
      <p:cViewPr varScale="1">
        <p:scale>
          <a:sx n="72" d="100"/>
          <a:sy n="72" d="100"/>
        </p:scale>
        <p:origin x="-127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tags" Target="tags/tag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76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8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16" y="2208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0705" y="2777714"/>
            <a:ext cx="4879531" cy="692721"/>
            <a:chOff x="2274662" y="2722141"/>
            <a:chExt cx="4879531" cy="692721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6459" y="272214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4662" y="2722141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18442" y="1812178"/>
            <a:ext cx="1630823" cy="976509"/>
            <a:chOff x="3290993" y="1815065"/>
            <a:chExt cx="1630823" cy="9765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0993" y="182026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0859" y="186824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5226" y="4073598"/>
            <a:ext cx="26019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Cẩm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Tú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17898" y="1771715"/>
            <a:ext cx="4554309" cy="135505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4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34959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30984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9370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375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9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230329"/>
            <a:ext cx="5015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725542" y="691709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725541" y="252548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xmlns="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4390375" y="69170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4421928" y="24921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xmlns="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65" y="80865"/>
            <a:ext cx="843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4CA42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7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55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6801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949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207" y="1336939"/>
            <a:ext cx="109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241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xmlns="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39134" y="993859"/>
            <a:ext cx="6136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39134" y="1762485"/>
            <a:ext cx="6136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6370" y="3193720"/>
            <a:ext cx="6136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87346" y="3604537"/>
            <a:ext cx="6136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22254" y="2822659"/>
            <a:ext cx="3068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28673" y="3564727"/>
            <a:ext cx="3498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53776" y="1678294"/>
            <a:ext cx="2588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94895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67226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407039" y="105352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407039" y="134591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xmlns="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4562" y="630404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3162" y="722979"/>
            <a:ext cx="449303" cy="3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2860" y="1026366"/>
            <a:ext cx="822528" cy="39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0101" y="1422329"/>
            <a:ext cx="331115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09076" y="1818291"/>
            <a:ext cx="1157829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0484" y="253363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0484" y="288648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49345" y="3261431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4228" y="3661096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62860" y="722978"/>
            <a:ext cx="1250302" cy="35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08535" y="1067551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6604" y="1462538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0101" y="1779441"/>
            <a:ext cx="528434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02150" y="2533639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0011" y="2860842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99469" y="3257693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98116" y="3609802"/>
            <a:ext cx="1135569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19029" y="1042364"/>
            <a:ext cx="966242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49309" y="1384268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80922" y="1755519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21168" y="285694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3019" y="3191604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38302" y="3544686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21168" y="722978"/>
            <a:ext cx="966242" cy="40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49359" y="248940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7528" y="1567495"/>
            <a:ext cx="819530" cy="758462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1244001" y="1623561"/>
            <a:ext cx="7803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đức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tính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41"/>
          <p:cNvSpPr txBox="1"/>
          <p:nvPr/>
        </p:nvSpPr>
        <p:spPr>
          <a:xfrm>
            <a:off x="151831" y="148506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7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r="2380" b="45930"/>
          <a:stretch/>
        </p:blipFill>
        <p:spPr bwMode="auto">
          <a:xfrm>
            <a:off x="26504" y="145773"/>
            <a:ext cx="9067524" cy="401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t="60029" r="1229"/>
          <a:stretch/>
        </p:blipFill>
        <p:spPr bwMode="auto">
          <a:xfrm>
            <a:off x="68303" y="313082"/>
            <a:ext cx="8982933" cy="289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55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74428" y="204243"/>
            <a:ext cx="593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88" y="621136"/>
            <a:ext cx="9420446" cy="466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298" y="1007705"/>
            <a:ext cx="76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298" y="2061562"/>
            <a:ext cx="764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xmlns="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049" y="560700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4989" y="527478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781" y="3998292"/>
            <a:ext cx="576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18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29823" y="1364920"/>
            <a:ext cx="9870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40977" y="3153911"/>
            <a:ext cx="9870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61465" y="3538224"/>
            <a:ext cx="9870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16926" y="3869528"/>
            <a:ext cx="162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437" y="322895"/>
            <a:ext cx="3192388" cy="707886"/>
          </a:xfrm>
          <a:prstGeom prst="rect">
            <a:avLst/>
          </a:prstGeom>
          <a:solidFill>
            <a:srgbClr val="B8E6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ắc</a:t>
            </a:r>
            <a:r>
              <a:rPr lang="en-US" altLang="zh-CN" sz="4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thắm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6437" y="1316808"/>
            <a:ext cx="3192388" cy="707886"/>
          </a:xfrm>
          <a:prstGeom prst="rect">
            <a:avLst/>
          </a:prstGeom>
          <a:solidFill>
            <a:srgbClr val="B8E6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rĩu</a:t>
            </a:r>
            <a:r>
              <a:rPr lang="en-US" altLang="zh-CN" sz="4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cành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6437" y="2310721"/>
            <a:ext cx="3192388" cy="707886"/>
          </a:xfrm>
          <a:prstGeom prst="rect">
            <a:avLst/>
          </a:prstGeom>
          <a:solidFill>
            <a:srgbClr val="B8E6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iếc</a:t>
            </a:r>
            <a:r>
              <a:rPr lang="en-US" altLang="zh-CN" sz="4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6437" y="3251626"/>
            <a:ext cx="3322572" cy="707886"/>
          </a:xfrm>
          <a:prstGeom prst="rect">
            <a:avLst/>
          </a:prstGeom>
          <a:solidFill>
            <a:srgbClr val="B8E6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hiêm</a:t>
            </a:r>
            <a:r>
              <a:rPr lang="en-US" altLang="zh-CN" sz="4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5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69783" y="70648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663647" y="1060969"/>
            <a:ext cx="429539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672128" y="141545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693638" y="180178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xmlns="" id="{0D0C2A7E-B1FD-4517-8C36-147B5A25E009}"/>
              </a:ext>
            </a:extLst>
          </p:cNvPr>
          <p:cNvSpPr/>
          <p:nvPr/>
        </p:nvSpPr>
        <p:spPr>
          <a:xfrm>
            <a:off x="699858" y="2542605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xmlns="" id="{1F044D47-2CF2-4C74-BFC9-F1F6021FA1A7}"/>
              </a:ext>
            </a:extLst>
          </p:cNvPr>
          <p:cNvSpPr/>
          <p:nvPr/>
        </p:nvSpPr>
        <p:spPr>
          <a:xfrm>
            <a:off x="693638" y="2925169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700371" y="3283423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4989" y="58064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501" y="4368483"/>
            <a:ext cx="644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24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/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700371" y="364167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97723" y="66090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298298" y="102026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13801" y="1392340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13801" y="178314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08172" y="2486418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08172" y="2868433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13800" y="323535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298298" y="3602189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725542" y="691709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725541" y="252548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xmlns="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4390375" y="69170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4421928" y="24921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774</Words>
  <Application>Microsoft Office PowerPoint</Application>
  <PresentationFormat>On-screen Show (16:9)</PresentationFormat>
  <Paragraphs>220</Paragraphs>
  <Slides>27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Arial-Rounded</vt:lpstr>
      <vt:lpstr>微软雅黑</vt:lpstr>
      <vt:lpstr>Times New Roman</vt:lpstr>
      <vt:lpstr>DFPOP1-W9</vt:lpstr>
      <vt:lpstr>宋体</vt:lpstr>
      <vt:lpstr>Calibri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38</cp:revision>
  <dcterms:created xsi:type="dcterms:W3CDTF">2020-08-13T09:19:08Z</dcterms:created>
  <dcterms:modified xsi:type="dcterms:W3CDTF">2021-03-25T00:40:46Z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