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9" r:id="rId2"/>
    <p:sldId id="348" r:id="rId3"/>
    <p:sldId id="358" r:id="rId4"/>
    <p:sldId id="347" r:id="rId5"/>
    <p:sldId id="258" r:id="rId6"/>
    <p:sldId id="353" r:id="rId7"/>
    <p:sldId id="270" r:id="rId8"/>
    <p:sldId id="354" r:id="rId9"/>
    <p:sldId id="349" r:id="rId10"/>
    <p:sldId id="259" r:id="rId11"/>
    <p:sldId id="350" r:id="rId12"/>
    <p:sldId id="271" r:id="rId13"/>
    <p:sldId id="357" r:id="rId14"/>
    <p:sldId id="355" r:id="rId15"/>
    <p:sldId id="356" r:id="rId16"/>
    <p:sldId id="272" r:id="rId17"/>
    <p:sldId id="35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73" d="100"/>
          <a:sy n="73" d="100"/>
        </p:scale>
        <p:origin x="11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B2A85-F53D-4873-BF8F-4B36BFA089ED}" type="datetimeFigureOut">
              <a:rPr lang="en-US" smtClean="0"/>
              <a:t>28/02/2023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16E1E-A48C-485D-BBE7-D15B60EBCD2C}" type="slidenum">
              <a:rPr lang="en-US" smtClean="0"/>
              <a:t>‹#›</a:t>
            </a:fld>
            <a:endParaRPr lang="en-US"/>
          </a:p>
        </p:txBody>
      </p:sp>
    </p:spTree>
    <p:extLst>
      <p:ext uri="{BB962C8B-B14F-4D97-AF65-F5344CB8AC3E}">
        <p14:creationId xmlns:p14="http://schemas.microsoft.com/office/powerpoint/2010/main" val="27997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34465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4</a:t>
            </a:fld>
            <a:endParaRPr lang="zh-CN" altLang="en-US"/>
          </a:p>
        </p:txBody>
      </p:sp>
    </p:spTree>
    <p:extLst>
      <p:ext uri="{BB962C8B-B14F-4D97-AF65-F5344CB8AC3E}">
        <p14:creationId xmlns:p14="http://schemas.microsoft.com/office/powerpoint/2010/main" val="6795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8060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9</a:t>
            </a:fld>
            <a:endParaRPr lang="zh-CN" altLang="en-US"/>
          </a:p>
        </p:txBody>
      </p:sp>
    </p:spTree>
    <p:extLst>
      <p:ext uri="{BB962C8B-B14F-4D97-AF65-F5344CB8AC3E}">
        <p14:creationId xmlns:p14="http://schemas.microsoft.com/office/powerpoint/2010/main" val="155084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11</a:t>
            </a:fld>
            <a:endParaRPr lang="zh-CN" altLang="en-US"/>
          </a:p>
        </p:txBody>
      </p:sp>
    </p:spTree>
    <p:extLst>
      <p:ext uri="{BB962C8B-B14F-4D97-AF65-F5344CB8AC3E}">
        <p14:creationId xmlns:p14="http://schemas.microsoft.com/office/powerpoint/2010/main" val="42911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17</a:t>
            </a:fld>
            <a:endParaRPr lang="zh-CN" altLang="en-US"/>
          </a:p>
        </p:txBody>
      </p:sp>
    </p:spTree>
    <p:extLst>
      <p:ext uri="{BB962C8B-B14F-4D97-AF65-F5344CB8AC3E}">
        <p14:creationId xmlns:p14="http://schemas.microsoft.com/office/powerpoint/2010/main" val="78861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559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31320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369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74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63407"/>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02281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CA00C4-FFB8-47FC-9C6C-235FB5AB2D31}" type="datetimeFigureOut">
              <a:rPr lang="en-US" smtClean="0"/>
              <a:t>28/02/2023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7944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A00C4-FFB8-47FC-9C6C-235FB5AB2D31}"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13830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A00C4-FFB8-47FC-9C6C-235FB5AB2D31}" type="datetimeFigureOut">
              <a:rPr lang="en-US" smtClean="0"/>
              <a:t>28/02/2023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5608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A00C4-FFB8-47FC-9C6C-235FB5AB2D31}" type="datetimeFigureOut">
              <a:rPr lang="en-US" smtClean="0"/>
              <a:t>28/02/2023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6725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A00C4-FFB8-47FC-9C6C-235FB5AB2D31}" type="datetimeFigureOut">
              <a:rPr lang="en-US" smtClean="0"/>
              <a:t>28/02/2023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8156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104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28/02/2023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97787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A00C4-FFB8-47FC-9C6C-235FB5AB2D31}" type="datetimeFigureOut">
              <a:rPr lang="en-US" smtClean="0"/>
              <a:t>28/02/2023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52F-EB42-4F45-A023-F75C7F88746C}" type="slidenum">
              <a:rPr lang="en-US" smtClean="0"/>
              <a:t>‹#›</a:t>
            </a:fld>
            <a:endParaRPr lang="en-US"/>
          </a:p>
        </p:txBody>
      </p:sp>
    </p:spTree>
    <p:extLst>
      <p:ext uri="{BB962C8B-B14F-4D97-AF65-F5344CB8AC3E}">
        <p14:creationId xmlns:p14="http://schemas.microsoft.com/office/powerpoint/2010/main" val="31886166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87164-4691-4A45-B345-40FC60C2A815}"/>
              </a:ext>
            </a:extLst>
          </p:cNvPr>
          <p:cNvPicPr>
            <a:picLocks noChangeAspect="1"/>
          </p:cNvPicPr>
          <p:nvPr/>
        </p:nvPicPr>
        <p:blipFill rotWithShape="1">
          <a:blip r:embed="rId2">
            <a:extLst>
              <a:ext uri="{28A0092B-C50C-407E-A947-70E740481C1C}">
                <a14:useLocalDpi xmlns:a14="http://schemas.microsoft.com/office/drawing/2010/main" val="0"/>
              </a:ext>
            </a:extLst>
          </a:blip>
          <a:srcRect t="3914" r="28820" b="87536"/>
          <a:stretch/>
        </p:blipFill>
        <p:spPr>
          <a:xfrm>
            <a:off x="0" y="1053548"/>
            <a:ext cx="9155755" cy="1550504"/>
          </a:xfrm>
          <a:prstGeom prst="rect">
            <a:avLst/>
          </a:prstGeom>
        </p:spPr>
      </p:pic>
    </p:spTree>
    <p:extLst>
      <p:ext uri="{BB962C8B-B14F-4D97-AF65-F5344CB8AC3E}">
        <p14:creationId xmlns:p14="http://schemas.microsoft.com/office/powerpoint/2010/main" val="3322094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745" t="3728" r="8445" b="66853"/>
          <a:stretch/>
        </p:blipFill>
        <p:spPr>
          <a:xfrm>
            <a:off x="0" y="576470"/>
            <a:ext cx="9109721" cy="4403034"/>
          </a:xfrm>
          <a:prstGeom prst="rect">
            <a:avLst/>
          </a:prstGeom>
        </p:spPr>
      </p:pic>
    </p:spTree>
    <p:extLst>
      <p:ext uri="{BB962C8B-B14F-4D97-AF65-F5344CB8AC3E}">
        <p14:creationId xmlns:p14="http://schemas.microsoft.com/office/powerpoint/2010/main" val="4223752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1" y="621861"/>
            <a:ext cx="5756629" cy="3254099"/>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648201" y="1727966"/>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VẬN DỤNG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31" y="2581093"/>
            <a:ext cx="4624999" cy="3011211"/>
          </a:xfrm>
          <a:prstGeom prst="rect">
            <a:avLst/>
          </a:prstGeom>
        </p:spPr>
      </p:pic>
      <p:sp>
        <p:nvSpPr>
          <p:cNvPr id="2" name="Rectangle 1"/>
          <p:cNvSpPr/>
          <p:nvPr/>
        </p:nvSpPr>
        <p:spPr>
          <a:xfrm>
            <a:off x="1075592" y="42672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6048660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Tree>
    <p:extLst>
      <p:ext uri="{BB962C8B-B14F-4D97-AF65-F5344CB8AC3E}">
        <p14:creationId xmlns:p14="http://schemas.microsoft.com/office/powerpoint/2010/main" val="3718395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Tree>
    <p:extLst>
      <p:ext uri="{BB962C8B-B14F-4D97-AF65-F5344CB8AC3E}">
        <p14:creationId xmlns:p14="http://schemas.microsoft.com/office/powerpoint/2010/main" val="3973968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Tree>
    <p:extLst>
      <p:ext uri="{BB962C8B-B14F-4D97-AF65-F5344CB8AC3E}">
        <p14:creationId xmlns:p14="http://schemas.microsoft.com/office/powerpoint/2010/main" val="381598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
        <p:nvSpPr>
          <p:cNvPr id="5" name="Thought Bubble: Cloud 4">
            <a:extLst>
              <a:ext uri="{FF2B5EF4-FFF2-40B4-BE49-F238E27FC236}">
                <a16:creationId xmlns:a16="http://schemas.microsoft.com/office/drawing/2014/main" id="{D70352E5-E2E0-40D9-AA5A-7F4E077F1FFC}"/>
              </a:ext>
            </a:extLst>
          </p:cNvPr>
          <p:cNvSpPr/>
          <p:nvPr/>
        </p:nvSpPr>
        <p:spPr>
          <a:xfrm>
            <a:off x="6037617" y="1431234"/>
            <a:ext cx="208265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Bắp ngô bị ruồi bâu không nên ăn.</a:t>
            </a:r>
          </a:p>
        </p:txBody>
      </p:sp>
    </p:spTree>
    <p:extLst>
      <p:ext uri="{BB962C8B-B14F-4D97-AF65-F5344CB8AC3E}">
        <p14:creationId xmlns:p14="http://schemas.microsoft.com/office/powerpoint/2010/main" val="3196770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6094" t="70989" r="16341" b="1939"/>
          <a:stretch/>
        </p:blipFill>
        <p:spPr>
          <a:xfrm>
            <a:off x="8754" y="2315819"/>
            <a:ext cx="9135246" cy="4522303"/>
          </a:xfrm>
          <a:prstGeom prst="rect">
            <a:avLst/>
          </a:prstGeom>
        </p:spPr>
      </p:pic>
    </p:spTree>
    <p:extLst>
      <p:ext uri="{BB962C8B-B14F-4D97-AF65-F5344CB8AC3E}">
        <p14:creationId xmlns:p14="http://schemas.microsoft.com/office/powerpoint/2010/main" val="169590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9" name="图片 18">
            <a:extLst>
              <a:ext uri="{FF2B5EF4-FFF2-40B4-BE49-F238E27FC236}">
                <a16:creationId xmlns:a16="http://schemas.microsoft.com/office/drawing/2014/main" id="{16F2AD78-7202-4666-BCBE-94F6153DE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05862"/>
            <a:ext cx="11582399" cy="1747297"/>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262643"/>
            <a:ext cx="6781800" cy="3092240"/>
          </a:xfrm>
          <a:prstGeom prst="rect">
            <a:avLst/>
          </a:prstGeom>
        </p:spPr>
      </p:pic>
      <p:pic>
        <p:nvPicPr>
          <p:cNvPr id="5" name="图片 4">
            <a:extLst>
              <a:ext uri="{FF2B5EF4-FFF2-40B4-BE49-F238E27FC236}">
                <a16:creationId xmlns:a16="http://schemas.microsoft.com/office/drawing/2014/main" id="{410C21E2-B31A-4AC6-9D1B-A4B7083733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515">
            <a:off x="611927" y="3683618"/>
            <a:ext cx="4540240" cy="2639529"/>
          </a:xfrm>
          <a:prstGeom prst="rect">
            <a:avLst/>
          </a:prstGeom>
        </p:spPr>
      </p:pic>
      <p:sp>
        <p:nvSpPr>
          <p:cNvPr id="9" name="Rectangle 8">
            <a:extLst>
              <a:ext uri="{FF2B5EF4-FFF2-40B4-BE49-F238E27FC236}">
                <a16:creationId xmlns:a16="http://schemas.microsoft.com/office/drawing/2014/main" id="{B9892C55-6C7D-4877-A10F-6217439B9F54}"/>
              </a:ext>
            </a:extLst>
          </p:cNvPr>
          <p:cNvSpPr>
            <a:spLocks noChangeArrowheads="1"/>
          </p:cNvSpPr>
          <p:nvPr/>
        </p:nvSpPr>
        <p:spPr bwMode="auto">
          <a:xfrm>
            <a:off x="3505200" y="2342623"/>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err="1">
                <a:solidFill>
                  <a:srgbClr val="7030A0"/>
                </a:solidFill>
                <a:latin typeface="Arial-SGK-TV" pitchFamily="2" charset="0"/>
                <a:ea typeface="隶书" panose="02010509060101010101" pitchFamily="49" charset="-122"/>
                <a:cs typeface="Arial-SGK-TV" pitchFamily="2" charset="0"/>
              </a:rPr>
              <a:t>Chúc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các</a:t>
            </a:r>
            <a:r>
              <a:rPr lang="en-US" altLang="zh-CN" sz="4050" b="1" dirty="0">
                <a:solidFill>
                  <a:srgbClr val="7030A0"/>
                </a:solidFill>
                <a:latin typeface="Arial-SGK-TV" pitchFamily="2" charset="0"/>
                <a:ea typeface="隶书" panose="02010509060101010101" pitchFamily="49" charset="-122"/>
                <a:cs typeface="Arial-SGK-TV" pitchFamily="2" charset="0"/>
              </a:rPr>
              <a:t> con </a:t>
            </a:r>
            <a:r>
              <a:rPr lang="en-US" altLang="zh-CN" sz="4050" b="1" dirty="0" err="1">
                <a:solidFill>
                  <a:srgbClr val="7030A0"/>
                </a:solidFill>
                <a:latin typeface="Arial-SGK-TV" pitchFamily="2" charset="0"/>
                <a:ea typeface="隶书" panose="02010509060101010101" pitchFamily="49" charset="-122"/>
                <a:cs typeface="Arial-SGK-TV" pitchFamily="2" charset="0"/>
              </a:rPr>
              <a:t>chăm</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ngoan</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học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giỏi</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spTree>
    <p:extLst>
      <p:ext uri="{BB962C8B-B14F-4D97-AF65-F5344CB8AC3E}">
        <p14:creationId xmlns:p14="http://schemas.microsoft.com/office/powerpoint/2010/main" val="94636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799727"/>
            <a:ext cx="5614659" cy="3173847"/>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209570" y="1981201"/>
            <a:ext cx="34439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KHỞI ĐỘNG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3352801"/>
            <a:ext cx="4361969" cy="2852381"/>
          </a:xfrm>
          <a:prstGeom prst="rect">
            <a:avLst/>
          </a:prstGeom>
        </p:spPr>
      </p:pic>
      <p:sp>
        <p:nvSpPr>
          <p:cNvPr id="2" name="Rectangle 1"/>
          <p:cNvSpPr/>
          <p:nvPr/>
        </p:nvSpPr>
        <p:spPr>
          <a:xfrm>
            <a:off x="990600" y="4985241"/>
            <a:ext cx="1828800" cy="6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164238826"/>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CCB39C-A9FC-4D76-B2A0-E115A79FAF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63244" y="1919286"/>
            <a:ext cx="2517706" cy="2517706"/>
          </a:xfrm>
          <a:prstGeom prst="rect">
            <a:avLst/>
          </a:prstGeom>
        </p:spPr>
      </p:pic>
      <p:pic>
        <p:nvPicPr>
          <p:cNvPr id="9" name="Picture 8">
            <a:extLst>
              <a:ext uri="{FF2B5EF4-FFF2-40B4-BE49-F238E27FC236}">
                <a16:creationId xmlns:a16="http://schemas.microsoft.com/office/drawing/2014/main" id="{0D65D67D-E05E-4E5C-848A-CBA33FA8FC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6444" y="1821448"/>
            <a:ext cx="2517706" cy="2517706"/>
          </a:xfrm>
          <a:prstGeom prst="rect">
            <a:avLst/>
          </a:prstGeom>
        </p:spPr>
      </p:pic>
      <p:pic>
        <p:nvPicPr>
          <p:cNvPr id="11" name="Picture 10">
            <a:extLst>
              <a:ext uri="{FF2B5EF4-FFF2-40B4-BE49-F238E27FC236}">
                <a16:creationId xmlns:a16="http://schemas.microsoft.com/office/drawing/2014/main" id="{C60F3B0F-1491-4D50-929B-0239A9B217C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4902" y="1919286"/>
            <a:ext cx="2662654" cy="2662654"/>
          </a:xfrm>
          <a:prstGeom prst="rect">
            <a:avLst/>
          </a:prstGeom>
        </p:spPr>
      </p:pic>
      <p:pic>
        <p:nvPicPr>
          <p:cNvPr id="13" name="Picture 12">
            <a:extLst>
              <a:ext uri="{FF2B5EF4-FFF2-40B4-BE49-F238E27FC236}">
                <a16:creationId xmlns:a16="http://schemas.microsoft.com/office/drawing/2014/main" id="{0B9A4C05-BEED-4AC4-BBF9-CA5E4CB164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491" b="99528" l="9664" r="89916">
                        <a14:foregroundMark x1="50000" y1="8491" x2="51261" y2="26415"/>
                        <a14:foregroundMark x1="42017" y1="90566" x2="53782" y2="99528"/>
                        <a14:backgroundMark x1="63866" y1="41509" x2="63866" y2="41509"/>
                        <a14:backgroundMark x1="36555" y1="52830" x2="36555" y2="52830"/>
                      </a14:backgroundRemoval>
                    </a14:imgEffect>
                  </a14:imgLayer>
                </a14:imgProps>
              </a:ext>
              <a:ext uri="{28A0092B-C50C-407E-A947-70E740481C1C}">
                <a14:useLocalDpi xmlns:a14="http://schemas.microsoft.com/office/drawing/2010/main" val="0"/>
              </a:ext>
            </a:extLst>
          </a:blip>
          <a:stretch>
            <a:fillRect/>
          </a:stretch>
        </p:blipFill>
        <p:spPr>
          <a:xfrm>
            <a:off x="3366051" y="4614241"/>
            <a:ext cx="2266950" cy="2019300"/>
          </a:xfrm>
          <a:prstGeom prst="rect">
            <a:avLst/>
          </a:prstGeom>
        </p:spPr>
      </p:pic>
      <p:pic>
        <p:nvPicPr>
          <p:cNvPr id="15" name="Picture 14">
            <a:extLst>
              <a:ext uri="{FF2B5EF4-FFF2-40B4-BE49-F238E27FC236}">
                <a16:creationId xmlns:a16="http://schemas.microsoft.com/office/drawing/2014/main" id="{3F9AA720-8CDF-4837-960D-204D487F4A8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2222" y1="44000" x2="49333" y2="44889"/>
                        <a14:foregroundMark x1="49333" y1="44889" x2="73778" y2="42222"/>
                      </a14:backgroundRemoval>
                    </a14:imgEffect>
                  </a14:imgLayer>
                </a14:imgProps>
              </a:ext>
              <a:ext uri="{28A0092B-C50C-407E-A947-70E740481C1C}">
                <a14:useLocalDpi xmlns:a14="http://schemas.microsoft.com/office/drawing/2010/main" val="0"/>
              </a:ext>
            </a:extLst>
          </a:blip>
          <a:stretch>
            <a:fillRect/>
          </a:stretch>
        </p:blipFill>
        <p:spPr>
          <a:xfrm>
            <a:off x="426968" y="4166359"/>
            <a:ext cx="2467182" cy="2467182"/>
          </a:xfrm>
          <a:prstGeom prst="rect">
            <a:avLst/>
          </a:prstGeom>
        </p:spPr>
      </p:pic>
      <p:pic>
        <p:nvPicPr>
          <p:cNvPr id="17" name="Picture 16">
            <a:extLst>
              <a:ext uri="{FF2B5EF4-FFF2-40B4-BE49-F238E27FC236}">
                <a16:creationId xmlns:a16="http://schemas.microsoft.com/office/drawing/2014/main" id="{BC40288C-B391-4010-AA3E-D0A9181721D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6792" t="26706" r="26367" b="32947"/>
          <a:stretch/>
        </p:blipFill>
        <p:spPr>
          <a:xfrm>
            <a:off x="6212735" y="4523547"/>
            <a:ext cx="2554821" cy="2200687"/>
          </a:xfrm>
          <a:prstGeom prst="rect">
            <a:avLst/>
          </a:prstGeom>
        </p:spPr>
      </p:pic>
      <p:sp>
        <p:nvSpPr>
          <p:cNvPr id="18" name="TextBox 17">
            <a:extLst>
              <a:ext uri="{FF2B5EF4-FFF2-40B4-BE49-F238E27FC236}">
                <a16:creationId xmlns:a16="http://schemas.microsoft.com/office/drawing/2014/main" id="{2064E891-704E-426E-850B-1DA61711C329}"/>
              </a:ext>
            </a:extLst>
          </p:cNvPr>
          <p:cNvSpPr txBox="1"/>
          <p:nvPr/>
        </p:nvSpPr>
        <p:spPr>
          <a:xfrm>
            <a:off x="208721" y="785192"/>
            <a:ext cx="903467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Những thức ăn/ đồ uống nào có lợi cho sức khỏe?</a:t>
            </a:r>
          </a:p>
        </p:txBody>
      </p:sp>
    </p:spTree>
    <p:extLst>
      <p:ext uri="{BB962C8B-B14F-4D97-AF65-F5344CB8AC3E}">
        <p14:creationId xmlns:p14="http://schemas.microsoft.com/office/powerpoint/2010/main" val="352514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44"/>
            <a:ext cx="12192000" cy="6862544"/>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609601"/>
            <a:ext cx="5224438" cy="2953263"/>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898219" y="1600457"/>
            <a:ext cx="304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KHÁM PHÁ</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2819400"/>
            <a:ext cx="4539447" cy="2895600"/>
          </a:xfrm>
          <a:prstGeom prst="rect">
            <a:avLst/>
          </a:prstGeom>
        </p:spPr>
      </p:pic>
      <p:sp>
        <p:nvSpPr>
          <p:cNvPr id="2" name="Rectangle 1"/>
          <p:cNvSpPr/>
          <p:nvPr/>
        </p:nvSpPr>
        <p:spPr>
          <a:xfrm>
            <a:off x="1456592" y="4478216"/>
            <a:ext cx="1828800" cy="68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1065972452"/>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89" t="4321" r="6998" b="51331"/>
          <a:stretch/>
        </p:blipFill>
        <p:spPr>
          <a:xfrm>
            <a:off x="-1524000" y="0"/>
            <a:ext cx="12192000" cy="6783492"/>
          </a:xfrm>
          <a:prstGeom prst="rect">
            <a:avLst/>
          </a:prstGeom>
        </p:spPr>
      </p:pic>
    </p:spTree>
    <p:extLst>
      <p:ext uri="{BB962C8B-B14F-4D97-AF65-F5344CB8AC3E}">
        <p14:creationId xmlns:p14="http://schemas.microsoft.com/office/powerpoint/2010/main" val="1386320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8136" y="-4302"/>
            <a:ext cx="12186136" cy="6938501"/>
          </a:xfrm>
          <a:prstGeom prst="rect">
            <a:avLst/>
          </a:prstGeom>
        </p:spPr>
      </p:pic>
      <p:pic>
        <p:nvPicPr>
          <p:cNvPr id="23"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6104" y="451384"/>
            <a:ext cx="9982172" cy="4642587"/>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3486" y="4192289"/>
            <a:ext cx="12171485" cy="2741911"/>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1854" y="1340771"/>
            <a:ext cx="1307595" cy="601397"/>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11" y="901522"/>
            <a:ext cx="1901121" cy="78711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2200" y="3750980"/>
            <a:ext cx="2971800" cy="297180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635143" y="2454405"/>
            <a:ext cx="3803186" cy="5379669"/>
          </a:xfrm>
          <a:prstGeom prst="rect">
            <a:avLst/>
          </a:prstGeom>
        </p:spPr>
      </p:pic>
      <p:sp>
        <p:nvSpPr>
          <p:cNvPr id="2" name="TextBox 1"/>
          <p:cNvSpPr txBox="1"/>
          <p:nvPr/>
        </p:nvSpPr>
        <p:spPr>
          <a:xfrm>
            <a:off x="1081574" y="1295077"/>
            <a:ext cx="6213748" cy="2862322"/>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Ăn uống đầy đủ giúp cơ thể lớn dần lên, phát triển cân đối và khỏe mạnh để học tập tốt, có sức khỏe tham gia các hoạt động vui chơi, thể thao.</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97744495"/>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144000" cy="6708984"/>
          </a:xfrm>
          <a:prstGeom prst="rect">
            <a:avLst/>
          </a:prstGeom>
        </p:spPr>
      </p:pic>
    </p:spTree>
    <p:extLst>
      <p:ext uri="{BB962C8B-B14F-4D97-AF65-F5344CB8AC3E}">
        <p14:creationId xmlns:p14="http://schemas.microsoft.com/office/powerpoint/2010/main" val="3996705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074426" cy="6783492"/>
          </a:xfrm>
          <a:prstGeom prst="rect">
            <a:avLst/>
          </a:prstGeom>
        </p:spPr>
      </p:pic>
      <p:sp>
        <p:nvSpPr>
          <p:cNvPr id="2" name="Rectangle: Rounded Corners 1">
            <a:extLst>
              <a:ext uri="{FF2B5EF4-FFF2-40B4-BE49-F238E27FC236}">
                <a16:creationId xmlns:a16="http://schemas.microsoft.com/office/drawing/2014/main" id="{66E98CA7-A58B-47C8-8625-962A08800A7B}"/>
              </a:ext>
            </a:extLst>
          </p:cNvPr>
          <p:cNvSpPr/>
          <p:nvPr/>
        </p:nvSpPr>
        <p:spPr>
          <a:xfrm>
            <a:off x="715617" y="874643"/>
            <a:ext cx="5754757" cy="1083365"/>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Cambria" panose="02040503050406030204" pitchFamily="18" charset="0"/>
                <a:ea typeface="Cambria" panose="02040503050406030204" pitchFamily="18" charset="0"/>
              </a:rPr>
              <a:t>Vì bạn Minh không rửa tay trước khi ăn, ăn đồ ăn không đảm bảo vệ sinh, uống nước lã chưa đun.</a:t>
            </a:r>
          </a:p>
        </p:txBody>
      </p:sp>
    </p:spTree>
    <p:extLst>
      <p:ext uri="{BB962C8B-B14F-4D97-AF65-F5344CB8AC3E}">
        <p14:creationId xmlns:p14="http://schemas.microsoft.com/office/powerpoint/2010/main" val="3578128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792" y="-30082"/>
            <a:ext cx="12200792" cy="6964282"/>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772183"/>
            <a:ext cx="5224438" cy="3330298"/>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343401" y="1977934"/>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THỰC HÀNH</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352800"/>
            <a:ext cx="4191000" cy="2665932"/>
          </a:xfrm>
          <a:prstGeom prst="rect">
            <a:avLst/>
          </a:prstGeom>
        </p:spPr>
      </p:pic>
      <p:sp>
        <p:nvSpPr>
          <p:cNvPr id="2" name="Rectangle 1"/>
          <p:cNvSpPr/>
          <p:nvPr/>
        </p:nvSpPr>
        <p:spPr>
          <a:xfrm>
            <a:off x="1371600" y="4876800"/>
            <a:ext cx="176180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81059718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4186</TotalTime>
  <Words>148</Words>
  <Application>Microsoft Office PowerPoint</Application>
  <PresentationFormat>On-screen Show (4:3)</PresentationFormat>
  <Paragraphs>24</Paragraphs>
  <Slides>17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Arial-SGK-TV</vt:lpstr>
      <vt:lpstr>Calibri</vt:lpstr>
      <vt:lpstr>Calibri Light</vt:lpstr>
      <vt:lpstr>Cambria</vt:lpstr>
      <vt:lpstr>等线</vt:lpstr>
      <vt:lpstr>inpin heiti</vt:lpstr>
      <vt:lpstr>隶书</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Admin</cp:lastModifiedBy>
  <cp:revision>6</cp:revision>
  <dcterms:created xsi:type="dcterms:W3CDTF">2020-08-20T03:52:07Z</dcterms:created>
  <dcterms:modified xsi:type="dcterms:W3CDTF">2023-02-28T06:25:19Z</dcterms:modified>
</cp:coreProperties>
</file>