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4" r:id="rId2"/>
    <p:sldId id="273" r:id="rId3"/>
    <p:sldId id="310" r:id="rId4"/>
    <p:sldId id="307" r:id="rId5"/>
    <p:sldId id="311" r:id="rId6"/>
    <p:sldId id="312" r:id="rId7"/>
    <p:sldId id="309" r:id="rId8"/>
    <p:sldId id="308" r:id="rId9"/>
    <p:sldId id="270" r:id="rId10"/>
    <p:sldId id="297" r:id="rId11"/>
    <p:sldId id="299" r:id="rId12"/>
    <p:sldId id="300" r:id="rId13"/>
    <p:sldId id="301" r:id="rId14"/>
    <p:sldId id="302"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FDBBE5"/>
    <a:srgbClr val="FD2BA3"/>
    <a:srgbClr val="FEA8D9"/>
    <a:srgbClr val="FF2980"/>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772" autoAdjust="0"/>
  </p:normalViewPr>
  <p:slideViewPr>
    <p:cSldViewPr>
      <p:cViewPr varScale="1">
        <p:scale>
          <a:sx n="112" d="100"/>
          <a:sy n="112" d="100"/>
        </p:scale>
        <p:origin x="75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61178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09596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03338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1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9.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notesSlide" Target="../notesSlides/notesSlide3.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76931" y="2329996"/>
            <a:ext cx="5061555" cy="523220"/>
          </a:xfrm>
          <a:prstGeom prst="rect">
            <a:avLst/>
          </a:prstGeom>
          <a:noFill/>
        </p:spPr>
        <p:txBody>
          <a:bodyPr wrap="square" rtlCol="0">
            <a:spAutoFit/>
          </a:bodyPr>
          <a:lstStyle/>
          <a:p>
            <a:r>
              <a:rPr lang="vi-VN" sz="2800" b="1" dirty="0">
                <a:solidFill>
                  <a:srgbClr val="FD0B95"/>
                </a:solidFill>
                <a:latin typeface="+mj-lt"/>
              </a:rPr>
              <a:t>CÂU HỎI CỦA SÓI (TIẾT 3,4)</a:t>
            </a:r>
            <a:endParaRPr lang="en-US" sz="2800" b="1" dirty="0">
              <a:solidFill>
                <a:srgbClr val="FD0B95"/>
              </a:solidFill>
              <a:latin typeface="+mj-lt"/>
            </a:endParaRPr>
          </a:p>
        </p:txBody>
      </p:sp>
    </p:spTree>
    <p:extLst>
      <p:ext uri="{BB962C8B-B14F-4D97-AF65-F5344CB8AC3E}">
        <p14:creationId xmlns:p14="http://schemas.microsoft.com/office/powerpoint/2010/main" val="416444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Giải</a:t>
            </a:r>
            <a:r>
              <a:rPr lang="en-US" sz="2800" b="1" dirty="0">
                <a:latin typeface="Arial" pitchFamily="34" charset="0"/>
                <a:ea typeface="Arial-Rounded" pitchFamily="34" charset="0"/>
                <a:cs typeface="Arial" pitchFamily="34" charset="0"/>
              </a:rPr>
              <a:t> ô </a:t>
            </a:r>
            <a:r>
              <a:rPr lang="en-US" sz="2800" b="1" dirty="0" err="1">
                <a:latin typeface="Arial" pitchFamily="34" charset="0"/>
                <a:ea typeface="Arial-Rounded" pitchFamily="34" charset="0"/>
                <a:cs typeface="Arial" pitchFamily="34" charset="0"/>
              </a:rPr>
              <a:t>chữ</a:t>
            </a:r>
            <a:r>
              <a:rPr lang="en-US" sz="2800" b="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Đi</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tìm</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nhân</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vật</a:t>
            </a:r>
            <a:endParaRPr lang="en-US" sz="2800" b="1" i="1" dirty="0">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60201142"/>
              </p:ext>
            </p:extLst>
          </p:nvPr>
        </p:nvGraphicFramePr>
        <p:xfrm>
          <a:off x="914400" y="3344063"/>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33400" y="3420263"/>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7" name="TextBox 6"/>
          <p:cNvSpPr txBox="1"/>
          <p:nvPr/>
        </p:nvSpPr>
        <p:spPr>
          <a:xfrm>
            <a:off x="2057073" y="3906491"/>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8" name="TextBox 7"/>
          <p:cNvSpPr txBox="1"/>
          <p:nvPr/>
        </p:nvSpPr>
        <p:spPr>
          <a:xfrm>
            <a:off x="5334000" y="448706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9" name="TextBox 8"/>
          <p:cNvSpPr txBox="1"/>
          <p:nvPr/>
        </p:nvSpPr>
        <p:spPr>
          <a:xfrm>
            <a:off x="87681" y="971550"/>
            <a:ext cx="6114767" cy="1815748"/>
          </a:xfrm>
          <a:prstGeom prst="rect">
            <a:avLst/>
          </a:prstGeom>
          <a:noFill/>
        </p:spPr>
        <p:txBody>
          <a:bodyPr wrap="square" lIns="91305" tIns="45654" rIns="91305" bIns="45654" rtlCol="0">
            <a:spAutoFit/>
          </a:bodyPr>
          <a:lstStyle/>
          <a:p>
            <a:pPr marL="514350" indent="-514350">
              <a:buAutoNum type="alphaLcPeriod"/>
            </a:pPr>
            <a:r>
              <a:rPr lang="en-US" sz="2800">
                <a:latin typeface="Arial" pitchFamily="34" charset="0"/>
                <a:ea typeface="Arial-Rounded" pitchFamily="34" charset="0"/>
                <a:cs typeface="Arial" pitchFamily="34" charset="0"/>
              </a:rPr>
              <a:t>Giải câu đố ở bên dưới, tìm ô chữ hàng ngang. Đọc tên nhân vật ở hàng dọc màu hồng.</a:t>
            </a:r>
          </a:p>
          <a:p>
            <a:pPr marL="514350" indent="-514350">
              <a:buAutoNum type="alphaLcPeriod"/>
            </a:pPr>
            <a:r>
              <a:rPr lang="en-US" sz="2800">
                <a:latin typeface="Arial" pitchFamily="34" charset="0"/>
                <a:ea typeface="Arial-Rounded" pitchFamily="34" charset="0"/>
                <a:cs typeface="Arial" pitchFamily="34" charset="0"/>
              </a:rPr>
              <a:t>Nói về nhân vật đó.</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98" y="712290"/>
            <a:ext cx="28892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2303680"/>
            <a:ext cx="1828800" cy="646331"/>
          </a:xfrm>
          <a:prstGeom prst="rect">
            <a:avLst/>
          </a:prstGeom>
          <a:noFill/>
        </p:spPr>
        <p:txBody>
          <a:bodyPr wrap="square" rtlCol="0">
            <a:spAutoFit/>
          </a:bodyPr>
          <a:lstStyle/>
          <a:p>
            <a:r>
              <a:rPr lang="en-US" sz="3600" b="1" dirty="0" err="1" smtClean="0">
                <a:solidFill>
                  <a:srgbClr val="FF0000"/>
                </a:solidFill>
              </a:rPr>
              <a:t>sóc</a:t>
            </a:r>
            <a:endParaRPr lang="en-US" sz="3600" b="1" dirty="0">
              <a:solidFill>
                <a:srgbClr val="FF0000"/>
              </a:solidFill>
            </a:endParaRPr>
          </a:p>
        </p:txBody>
      </p:sp>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343400" cy="857250"/>
          </a:xfrm>
        </p:spPr>
        <p:txBody>
          <a:bodyPr>
            <a:noAutofit/>
          </a:bodyPr>
          <a:lstStyle/>
          <a:p>
            <a:pPr algn="l"/>
            <a:r>
              <a:rPr lang="en-US" sz="3200">
                <a:latin typeface="Arial" pitchFamily="34" charset="0"/>
                <a:cs typeface="Arial" pitchFamily="34" charset="0"/>
              </a:rPr>
              <a:t>(1) Sớm </a:t>
            </a:r>
            <a:r>
              <a:rPr lang="en-US" sz="3200" dirty="0" err="1">
                <a:latin typeface="Arial" pitchFamily="34" charset="0"/>
                <a:cs typeface="Arial" pitchFamily="34" charset="0"/>
              </a:rPr>
              <a:t>sớm</a:t>
            </a:r>
            <a:r>
              <a:rPr lang="en-US" sz="3200" dirty="0">
                <a:latin typeface="Arial" pitchFamily="34" charset="0"/>
                <a:cs typeface="Arial" pitchFamily="34" charset="0"/>
              </a:rPr>
              <a:t> </a:t>
            </a:r>
            <a:r>
              <a:rPr lang="en-US" sz="3200" err="1">
                <a:latin typeface="Arial" pitchFamily="34" charset="0"/>
                <a:cs typeface="Arial" pitchFamily="34" charset="0"/>
              </a:rPr>
              <a:t>lích</a:t>
            </a:r>
            <a:r>
              <a:rPr lang="en-US" sz="3200">
                <a:latin typeface="Arial" pitchFamily="34" charset="0"/>
                <a:cs typeface="Arial" pitchFamily="34" charset="0"/>
              </a:rPr>
              <a:t> rích,</a:t>
            </a:r>
            <a:br>
              <a:rPr lang="en-US" sz="3200">
                <a:latin typeface="Arial" pitchFamily="34" charset="0"/>
                <a:cs typeface="Arial" pitchFamily="34" charset="0"/>
              </a:rPr>
            </a:br>
            <a:r>
              <a:rPr lang="en-US" sz="3200">
                <a:latin typeface="Arial" pitchFamily="34" charset="0"/>
                <a:cs typeface="Arial" pitchFamily="34" charset="0"/>
              </a:rPr>
              <a:t>    Rất </a:t>
            </a:r>
            <a:r>
              <a:rPr lang="en-US" sz="3200" dirty="0" err="1">
                <a:latin typeface="Arial" pitchFamily="34" charset="0"/>
                <a:cs typeface="Arial" pitchFamily="34" charset="0"/>
              </a:rPr>
              <a:t>thích</a:t>
            </a:r>
            <a:r>
              <a:rPr lang="en-US" sz="3200" dirty="0">
                <a:latin typeface="Arial" pitchFamily="34" charset="0"/>
                <a:cs typeface="Arial" pitchFamily="34" charset="0"/>
              </a:rPr>
              <a:t> </a:t>
            </a:r>
            <a:r>
              <a:rPr lang="en-US" sz="3200" err="1">
                <a:latin typeface="Arial" pitchFamily="34" charset="0"/>
                <a:cs typeface="Arial" pitchFamily="34" charset="0"/>
              </a:rPr>
              <a:t>bắt</a:t>
            </a:r>
            <a:r>
              <a:rPr lang="en-US" sz="3200">
                <a:latin typeface="Arial" pitchFamily="34" charset="0"/>
                <a:cs typeface="Arial" pitchFamily="34" charset="0"/>
              </a:rPr>
              <a:t> sâu,</a:t>
            </a:r>
            <a:br>
              <a:rPr lang="en-US" sz="3200">
                <a:latin typeface="Arial" pitchFamily="34" charset="0"/>
                <a:cs typeface="Arial" pitchFamily="34" charset="0"/>
              </a:rPr>
            </a:br>
            <a:r>
              <a:rPr lang="en-US" sz="3200">
                <a:latin typeface="Arial" pitchFamily="34" charset="0"/>
                <a:cs typeface="Arial" pitchFamily="34" charset="0"/>
              </a:rPr>
              <a:t>    Sâu </a:t>
            </a:r>
            <a:r>
              <a:rPr lang="en-US" sz="3200" dirty="0" err="1">
                <a:latin typeface="Arial" pitchFamily="34" charset="0"/>
                <a:cs typeface="Arial" pitchFamily="34" charset="0"/>
              </a:rPr>
              <a:t>trốn</a:t>
            </a:r>
            <a:r>
              <a:rPr lang="en-US" sz="3200" dirty="0">
                <a:latin typeface="Arial" pitchFamily="34" charset="0"/>
                <a:cs typeface="Arial" pitchFamily="34" charset="0"/>
              </a:rPr>
              <a:t> </a:t>
            </a:r>
            <a:r>
              <a:rPr lang="en-US" sz="3200">
                <a:latin typeface="Arial" pitchFamily="34" charset="0"/>
                <a:cs typeface="Arial" pitchFamily="34" charset="0"/>
              </a:rPr>
              <a:t>ở đâu,</a:t>
            </a:r>
            <a:br>
              <a:rPr lang="en-US" sz="3200">
                <a:latin typeface="Arial" pitchFamily="34" charset="0"/>
                <a:cs typeface="Arial" pitchFamily="34" charset="0"/>
              </a:rPr>
            </a:br>
            <a:r>
              <a:rPr lang="en-US" sz="3200">
                <a:latin typeface="Arial" pitchFamily="34" charset="0"/>
                <a:cs typeface="Arial" pitchFamily="34" charset="0"/>
              </a:rPr>
              <a:t>    Cũng </a:t>
            </a:r>
            <a:r>
              <a:rPr lang="en-US" sz="3200" dirty="0" err="1">
                <a:latin typeface="Arial" pitchFamily="34" charset="0"/>
                <a:cs typeface="Arial" pitchFamily="34" charset="0"/>
              </a:rPr>
              <a:t>tìm</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107201715"/>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pic>
        <p:nvPicPr>
          <p:cNvPr id="7170" name="Picture 2" descr="Image result for CHIM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20" y="2495550"/>
            <a:ext cx="4178880" cy="2473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IM SÂ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412" y="3918664"/>
            <a:ext cx="1401044" cy="10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419600" cy="857250"/>
          </a:xfrm>
        </p:spPr>
        <p:txBody>
          <a:bodyPr>
            <a:noAutofit/>
          </a:bodyPr>
          <a:lstStyle/>
          <a:p>
            <a:pPr algn="l"/>
            <a:r>
              <a:rPr lang="en-US" sz="3200" dirty="0">
                <a:latin typeface="Arial" pitchFamily="34" charset="0"/>
                <a:cs typeface="Arial" pitchFamily="34" charset="0"/>
              </a:rPr>
              <a:t>(2)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ngồi</a:t>
            </a:r>
            <a:r>
              <a:rPr lang="en-US" sz="3200" dirty="0">
                <a:latin typeface="Arial" pitchFamily="34" charset="0"/>
                <a:cs typeface="Arial" pitchFamily="34" charset="0"/>
              </a:rPr>
              <a:t> </a:t>
            </a:r>
            <a:r>
              <a:rPr lang="en-US" sz="3200" dirty="0" err="1">
                <a:latin typeface="Arial" pitchFamily="34" charset="0"/>
                <a:cs typeface="Arial" pitchFamily="34" charset="0"/>
              </a:rPr>
              <a:t>đợi</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Mái </a:t>
            </a:r>
            <a:r>
              <a:rPr lang="en-US" sz="3200" dirty="0" err="1">
                <a:latin typeface="Arial" pitchFamily="34" charset="0"/>
                <a:cs typeface="Arial" pitchFamily="34" charset="0"/>
              </a:rPr>
              <a:t>hiên</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hè</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Mỗi </a:t>
            </a:r>
            <a:r>
              <a:rPr lang="en-US" sz="3200" dirty="0" err="1">
                <a:latin typeface="Arial" pitchFamily="34" charset="0"/>
                <a:cs typeface="Arial" pitchFamily="34" charset="0"/>
              </a:rPr>
              <a:t>khi</a:t>
            </a:r>
            <a:r>
              <a:rPr lang="en-US" sz="3200" dirty="0">
                <a:latin typeface="Arial" pitchFamily="34" charset="0"/>
                <a:cs typeface="Arial" pitchFamily="34" charset="0"/>
              </a:rPr>
              <a:t> </a:t>
            </a:r>
            <a:r>
              <a:rPr lang="en-US" sz="3200" dirty="0" err="1">
                <a:latin typeface="Arial" pitchFamily="34" charset="0"/>
                <a:cs typeface="Arial" pitchFamily="34" charset="0"/>
              </a:rPr>
              <a:t>chủ</a:t>
            </a:r>
            <a:r>
              <a:rPr lang="en-US" sz="3200" dirty="0">
                <a:latin typeface="Arial" pitchFamily="34" charset="0"/>
                <a:cs typeface="Arial" pitchFamily="34" charset="0"/>
              </a:rPr>
              <a:t> </a:t>
            </a:r>
            <a:r>
              <a:rPr lang="en-US" sz="3200" dirty="0" err="1">
                <a:latin typeface="Arial" pitchFamily="34" charset="0"/>
                <a:cs typeface="Arial" pitchFamily="34" charset="0"/>
              </a:rPr>
              <a:t>về</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Vẫy </a:t>
            </a:r>
            <a:r>
              <a:rPr lang="en-US" sz="3200" dirty="0" err="1">
                <a:latin typeface="Arial" pitchFamily="34" charset="0"/>
                <a:cs typeface="Arial" pitchFamily="34" charset="0"/>
              </a:rPr>
              <a:t>đuôi</a:t>
            </a:r>
            <a:r>
              <a:rPr lang="en-US" sz="3200" dirty="0">
                <a:latin typeface="Arial" pitchFamily="34" charset="0"/>
                <a:cs typeface="Arial" pitchFamily="34" charset="0"/>
              </a:rPr>
              <a:t> </a:t>
            </a:r>
            <a:r>
              <a:rPr lang="en-US" sz="3200" dirty="0" err="1">
                <a:latin typeface="Arial" pitchFamily="34" charset="0"/>
                <a:cs typeface="Arial" pitchFamily="34" charset="0"/>
              </a:rPr>
              <a:t>mừng</a:t>
            </a:r>
            <a:r>
              <a:rPr lang="en-US" sz="3200" dirty="0">
                <a:latin typeface="Arial" pitchFamily="34" charset="0"/>
                <a:cs typeface="Arial" pitchFamily="34" charset="0"/>
              </a:rPr>
              <a:t> </a:t>
            </a:r>
            <a:r>
              <a:rPr lang="en-US" sz="3200" dirty="0" err="1">
                <a:latin typeface="Arial" pitchFamily="34" charset="0"/>
                <a:cs typeface="Arial" pitchFamily="34" charset="0"/>
              </a:rPr>
              <a:t>rỡ</a:t>
            </a: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782384609"/>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4120905"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4948549"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5776523"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pic>
        <p:nvPicPr>
          <p:cNvPr id="6146" name="Picture 2" descr="Image result for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39" y="2495550"/>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subTnLst>
                                    <p:audio>
                                      <p:cMediaNode vol="22000">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l"/>
            <a:r>
              <a:rPr lang="en-US" sz="3200" dirty="0">
                <a:latin typeface="Arial" pitchFamily="34" charset="0"/>
                <a:cs typeface="Arial" pitchFamily="34" charset="0"/>
              </a:rPr>
              <a:t>(3) </a:t>
            </a:r>
            <a:r>
              <a:rPr lang="en-US" sz="3200" dirty="0" err="1">
                <a:latin typeface="Arial" pitchFamily="34" charset="0"/>
                <a:cs typeface="Arial" pitchFamily="34" charset="0"/>
              </a:rPr>
              <a:t>Trông</a:t>
            </a:r>
            <a:r>
              <a:rPr lang="en-US" sz="3200" dirty="0">
                <a:latin typeface="Arial" pitchFamily="34" charset="0"/>
                <a:cs typeface="Arial" pitchFamily="34" charset="0"/>
              </a:rPr>
              <a:t> </a:t>
            </a:r>
            <a:r>
              <a:rPr lang="en-US" sz="3200" dirty="0" err="1">
                <a:latin typeface="Arial" pitchFamily="34" charset="0"/>
                <a:cs typeface="Arial" pitchFamily="34" charset="0"/>
              </a:rPr>
              <a:t>xa</a:t>
            </a:r>
            <a:r>
              <a:rPr lang="en-US" sz="3200" dirty="0">
                <a:latin typeface="Arial" pitchFamily="34" charset="0"/>
                <a:cs typeface="Arial" pitchFamily="34" charset="0"/>
              </a:rPr>
              <a:t> </a:t>
            </a:r>
            <a:r>
              <a:rPr lang="en-US" sz="3200" dirty="0" err="1">
                <a:latin typeface="Arial" pitchFamily="34" charset="0"/>
                <a:cs typeface="Arial" pitchFamily="34" charset="0"/>
              </a:rPr>
              <a:t>tưởng</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mèo</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Lại </a:t>
            </a:r>
            <a:r>
              <a:rPr lang="en-US" sz="3200" dirty="0" err="1">
                <a:latin typeface="Arial" pitchFamily="34" charset="0"/>
                <a:cs typeface="Arial" pitchFamily="34" charset="0"/>
              </a:rPr>
              <a:t>gần</a:t>
            </a:r>
            <a:r>
              <a:rPr lang="en-US" sz="3200" dirty="0">
                <a:latin typeface="Arial" pitchFamily="34" charset="0"/>
                <a:cs typeface="Arial" pitchFamily="34" charset="0"/>
              </a:rPr>
              <a:t> </a:t>
            </a:r>
            <a:r>
              <a:rPr lang="en-US" sz="3200" dirty="0" err="1">
                <a:latin typeface="Arial" pitchFamily="34" charset="0"/>
                <a:cs typeface="Arial" pitchFamily="34" charset="0"/>
              </a:rPr>
              <a:t>hóa</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chim</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Ban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ngủ</a:t>
            </a:r>
            <a:r>
              <a:rPr lang="en-US" sz="3200" dirty="0">
                <a:latin typeface="Arial" pitchFamily="34" charset="0"/>
                <a:cs typeface="Arial" pitchFamily="34" charset="0"/>
              </a:rPr>
              <a:t> </a:t>
            </a:r>
            <a:r>
              <a:rPr lang="en-US" sz="3200" dirty="0" err="1">
                <a:latin typeface="Arial" pitchFamily="34" charset="0"/>
                <a:cs typeface="Arial" pitchFamily="34" charset="0"/>
              </a:rPr>
              <a:t>lim</a:t>
            </a:r>
            <a:r>
              <a:rPr lang="en-US" sz="3200" dirty="0">
                <a:latin typeface="Arial" pitchFamily="34" charset="0"/>
                <a:cs typeface="Arial" pitchFamily="34" charset="0"/>
              </a:rPr>
              <a:t> dim</a:t>
            </a:r>
            <a:r>
              <a:rPr lang="en-US" sz="3200">
                <a:latin typeface="Arial" pitchFamily="34" charset="0"/>
                <a:cs typeface="Arial" pitchFamily="34" charset="0"/>
              </a:rPr>
              <a:t/>
            </a:r>
            <a:br>
              <a:rPr lang="en-US" sz="3200">
                <a:latin typeface="Arial" pitchFamily="34" charset="0"/>
                <a:cs typeface="Arial" pitchFamily="34" charset="0"/>
              </a:rPr>
            </a:br>
            <a:r>
              <a:rPr lang="en-US" sz="3200">
                <a:latin typeface="Arial" pitchFamily="34" charset="0"/>
                <a:cs typeface="Arial" pitchFamily="34" charset="0"/>
              </a:rPr>
              <a:t>     Đêm </a:t>
            </a:r>
            <a:r>
              <a:rPr lang="en-US" sz="3200" dirty="0" err="1">
                <a:latin typeface="Arial" pitchFamily="34" charset="0"/>
                <a:cs typeface="Arial" pitchFamily="34" charset="0"/>
              </a:rPr>
              <a:t>đêm</a:t>
            </a:r>
            <a:r>
              <a:rPr lang="en-US" sz="3200" dirty="0">
                <a:latin typeface="Arial" pitchFamily="34" charset="0"/>
                <a:cs typeface="Arial" pitchFamily="34" charset="0"/>
              </a:rPr>
              <a:t> </a:t>
            </a:r>
            <a:r>
              <a:rPr lang="en-US" sz="3200" dirty="0" err="1">
                <a:latin typeface="Arial" pitchFamily="34" charset="0"/>
                <a:cs typeface="Arial" pitchFamily="34" charset="0"/>
              </a:rPr>
              <a:t>đi</a:t>
            </a:r>
            <a:r>
              <a:rPr lang="en-US" sz="3200" dirty="0">
                <a:latin typeface="Arial" pitchFamily="34" charset="0"/>
                <a:cs typeface="Arial" pitchFamily="34" charset="0"/>
              </a:rPr>
              <a:t> </a:t>
            </a:r>
            <a:r>
              <a:rPr lang="en-US" sz="3200" dirty="0" err="1">
                <a:latin typeface="Arial" pitchFamily="34" charset="0"/>
                <a:cs typeface="Arial" pitchFamily="34" charset="0"/>
              </a:rPr>
              <a:t>lùng</a:t>
            </a:r>
            <a:r>
              <a:rPr lang="en-US" sz="3200" dirty="0">
                <a:latin typeface="Arial" pitchFamily="34" charset="0"/>
                <a:cs typeface="Arial" pitchFamily="34" charset="0"/>
              </a:rPr>
              <a:t> </a:t>
            </a:r>
            <a:r>
              <a:rPr lang="en-US" sz="3200" dirty="0" err="1">
                <a:latin typeface="Arial" pitchFamily="34" charset="0"/>
                <a:cs typeface="Arial" pitchFamily="34" charset="0"/>
              </a:rPr>
              <a:t>chuột</a:t>
            </a:r>
            <a:r>
              <a:rPr lang="en-US" sz="3200" dirty="0">
                <a:latin typeface="Arial" pitchFamily="34" charset="0"/>
                <a:cs typeface="Arial" pitchFamily="34" charset="0"/>
              </a:rPr>
              <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499223466"/>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pic>
        <p:nvPicPr>
          <p:cNvPr id="5122" name="Picture 2" descr="Image result for cú mè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95550"/>
            <a:ext cx="3243451" cy="24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a:latin typeface="Arial" pitchFamily="34" charset="0"/>
                <a:cs typeface="Arial" pitchFamily="34" charset="0"/>
              </a:rPr>
              <a:t>Đọc tên nhân vật.</a:t>
            </a:r>
          </a:p>
        </p:txBody>
      </p:sp>
      <p:graphicFrame>
        <p:nvGraphicFramePr>
          <p:cNvPr id="3" name="Table 2"/>
          <p:cNvGraphicFramePr>
            <a:graphicFrameLocks noGrp="1"/>
          </p:cNvGraphicFramePr>
          <p:nvPr>
            <p:extLst>
              <p:ext uri="{D42A27DB-BD31-4B8C-83A1-F6EECF244321}">
                <p14:modId xmlns:p14="http://schemas.microsoft.com/office/powerpoint/2010/main" val="2815620012"/>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sp>
        <p:nvSpPr>
          <p:cNvPr id="24" name="Title 1"/>
          <p:cNvSpPr txBox="1">
            <a:spLocks/>
          </p:cNvSpPr>
          <p:nvPr/>
        </p:nvSpPr>
        <p:spPr>
          <a:xfrm>
            <a:off x="239151" y="3797011"/>
            <a:ext cx="4953001"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Nói về nhân vật đó.</a:t>
            </a: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8081"/>
          <a:stretch/>
        </p:blipFill>
        <p:spPr>
          <a:xfrm>
            <a:off x="4346494" y="2665978"/>
            <a:ext cx="2593181" cy="2262066"/>
          </a:xfrm>
          <a:prstGeom prst="rect">
            <a:avLst/>
          </a:prstGeom>
        </p:spPr>
      </p:pic>
    </p:spTree>
    <p:extLst>
      <p:ext uri="{BB962C8B-B14F-4D97-AF65-F5344CB8AC3E}">
        <p14:creationId xmlns:p14="http://schemas.microsoft.com/office/powerpoint/2010/main" val="15388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138" indent="-457138" algn="just">
              <a:buFontTx/>
              <a:buChar char="-"/>
            </a:pPr>
            <a:r>
              <a:rPr lang="en-US" sz="3200" dirty="0" err="1">
                <a:solidFill>
                  <a:schemeClr val="tx1"/>
                </a:solidFill>
                <a:latin typeface="Arial" pitchFamily="34" charset="0"/>
                <a:cs typeface="Arial" pitchFamily="34" charset="0"/>
              </a:rPr>
              <a:t>Xem</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từ</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90 </a:t>
            </a:r>
            <a:r>
              <a:rPr lang="en-US" sz="3200" dirty="0" err="1">
                <a:solidFill>
                  <a:schemeClr val="tx1"/>
                </a:solidFill>
                <a:latin typeface="Arial" pitchFamily="34" charset="0"/>
                <a:cs typeface="Arial" pitchFamily="34" charset="0"/>
              </a:rPr>
              <a:t>đến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93.</a:t>
            </a:r>
          </a:p>
          <a:p>
            <a:pPr marL="457138" indent="-457138"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Chú</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bé</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chăn</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cừu</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94 - 95).</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3" name="TextBox 12"/>
          <p:cNvSpPr txBox="1"/>
          <p:nvPr/>
        </p:nvSpPr>
        <p:spPr>
          <a:xfrm>
            <a:off x="6465289" y="852537"/>
            <a:ext cx="1688111"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hát</a:t>
            </a: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Mấy chú chim sẻ đang (………….) trên </a:t>
            </a:r>
            <a:r>
              <a:rPr lang="en-US" sz="3200" b="1" smtClean="0">
                <a:latin typeface="Arial" pitchFamily="34" charset="0"/>
                <a:ea typeface="Arial-Rounded" pitchFamily="34" charset="0"/>
                <a:cs typeface="Arial" pitchFamily="34" charset="0"/>
              </a:rPr>
              <a:t>cành cây.</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Người nào hay (..…….) thì sẽ không có bạn bè.</a:t>
            </a: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tốt bụng</a:t>
            </a: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chăm chỉ</a:t>
            </a: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nhảy nhót</a:t>
            </a:r>
          </a:p>
        </p:txBody>
      </p:sp>
      <p:sp>
        <p:nvSpPr>
          <p:cNvPr id="14" name="TextBox 13"/>
          <p:cNvSpPr txBox="1"/>
          <p:nvPr/>
        </p:nvSpPr>
        <p:spPr>
          <a:xfrm>
            <a:off x="3945191" y="839343"/>
            <a:ext cx="165655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gây gổ</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16667E-6 -8.64198E-7 L 0.56407 0.34074 " pathEditMode="relative" rAng="0" ptsTypes="AA">
                                      <p:cBhvr>
                                        <p:cTn id="6" dur="2000" fill="hold"/>
                                        <p:tgtEl>
                                          <p:spTgt spid="19"/>
                                        </p:tgtEl>
                                        <p:attrNameLst>
                                          <p:attrName>ppt_x</p:attrName>
                                          <p:attrName>ppt_y</p:attrName>
                                        </p:attrNameLst>
                                      </p:cBhvr>
                                      <p:rCtr x="28194" y="1703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1163 -1.7284E-6 L -0.00868 0.54661 " pathEditMode="relative" rAng="0" ptsTypes="AA">
                                      <p:cBhvr>
                                        <p:cTn id="10" dur="2000" fill="hold"/>
                                        <p:tgtEl>
                                          <p:spTgt spid="14"/>
                                        </p:tgtEl>
                                        <p:attrNameLst>
                                          <p:attrName>ppt_x</p:attrName>
                                          <p:attrName>ppt_y</p:attrName>
                                        </p:attrNameLst>
                                      </p:cBhvr>
                                      <p:rCtr x="139" y="2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11138" y="420688"/>
            <a:ext cx="4589462" cy="4589462"/>
          </a:xfrm>
        </p:spPr>
      </p:pic>
      <p:pic>
        <p:nvPicPr>
          <p:cNvPr id="5"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402138" y="420688"/>
            <a:ext cx="4589462" cy="4589462"/>
          </a:xfrm>
        </p:spPr>
      </p:pic>
    </p:spTree>
    <p:extLst>
      <p:ext uri="{BB962C8B-B14F-4D97-AF65-F5344CB8AC3E}">
        <p14:creationId xmlns:p14="http://schemas.microsoft.com/office/powerpoint/2010/main" val="3977023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28350"/>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144587" y="1584686"/>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180199" y="2859169"/>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37844" y="691631"/>
            <a:ext cx="1163548" cy="1457070"/>
          </a:xfrm>
          <a:prstGeom prst="rect">
            <a:avLst/>
          </a:prstGeom>
        </p:spPr>
      </p:pic>
      <p:pic>
        <p:nvPicPr>
          <p:cNvPr id="5" name="Picture 4"/>
          <p:cNvPicPr>
            <a:picLocks noChangeAspect="1"/>
          </p:cNvPicPr>
          <p:nvPr/>
        </p:nvPicPr>
        <p:blipFill>
          <a:blip r:embed="rId5"/>
          <a:stretch>
            <a:fillRect/>
          </a:stretch>
        </p:blipFill>
        <p:spPr>
          <a:xfrm>
            <a:off x="-79275" y="1960194"/>
            <a:ext cx="1340272" cy="1457070"/>
          </a:xfrm>
          <a:prstGeom prst="rect">
            <a:avLst/>
          </a:prstGeom>
        </p:spPr>
      </p:pic>
      <p:pic>
        <p:nvPicPr>
          <p:cNvPr id="2" name="Picture 1"/>
          <p:cNvPicPr>
            <a:picLocks noChangeAspect="1"/>
          </p:cNvPicPr>
          <p:nvPr/>
        </p:nvPicPr>
        <p:blipFill>
          <a:blip r:embed="rId6"/>
          <a:stretch>
            <a:fillRect/>
          </a:stretch>
        </p:blipFill>
        <p:spPr>
          <a:xfrm>
            <a:off x="295068" y="984451"/>
            <a:ext cx="1719800" cy="847417"/>
          </a:xfrm>
          <a:prstGeom prst="rect">
            <a:avLst/>
          </a:prstGeom>
        </p:spPr>
      </p:pic>
      <p:pic>
        <p:nvPicPr>
          <p:cNvPr id="15" name="Picture 14"/>
          <p:cNvPicPr>
            <a:picLocks noChangeAspect="1"/>
          </p:cNvPicPr>
          <p:nvPr/>
        </p:nvPicPr>
        <p:blipFill>
          <a:blip r:embed="rId7"/>
          <a:stretch>
            <a:fillRect/>
          </a:stretch>
        </p:blipFill>
        <p:spPr>
          <a:xfrm>
            <a:off x="925202" y="991072"/>
            <a:ext cx="1171758" cy="847417"/>
          </a:xfrm>
          <a:prstGeom prst="rect">
            <a:avLst/>
          </a:prstGeom>
        </p:spPr>
      </p:pic>
      <p:pic>
        <p:nvPicPr>
          <p:cNvPr id="16" name="Picture 15"/>
          <p:cNvPicPr>
            <a:picLocks noChangeAspect="1"/>
          </p:cNvPicPr>
          <p:nvPr/>
        </p:nvPicPr>
        <p:blipFill>
          <a:blip r:embed="rId8"/>
          <a:stretch>
            <a:fillRect/>
          </a:stretch>
        </p:blipFill>
        <p:spPr>
          <a:xfrm>
            <a:off x="1617581" y="987060"/>
            <a:ext cx="1506619" cy="847417"/>
          </a:xfrm>
          <a:prstGeom prst="rect">
            <a:avLst/>
          </a:prstGeom>
        </p:spPr>
      </p:pic>
      <p:pic>
        <p:nvPicPr>
          <p:cNvPr id="17" name="Picture 16"/>
          <p:cNvPicPr>
            <a:picLocks noChangeAspect="1"/>
          </p:cNvPicPr>
          <p:nvPr/>
        </p:nvPicPr>
        <p:blipFill>
          <a:blip r:embed="rId9"/>
          <a:stretch>
            <a:fillRect/>
          </a:stretch>
        </p:blipFill>
        <p:spPr>
          <a:xfrm>
            <a:off x="2627545" y="991071"/>
            <a:ext cx="1741090" cy="847417"/>
          </a:xfrm>
          <a:prstGeom prst="rect">
            <a:avLst/>
          </a:prstGeom>
        </p:spPr>
      </p:pic>
      <p:pic>
        <p:nvPicPr>
          <p:cNvPr id="18" name="Picture 17"/>
          <p:cNvPicPr>
            <a:picLocks noChangeAspect="1"/>
          </p:cNvPicPr>
          <p:nvPr/>
        </p:nvPicPr>
        <p:blipFill>
          <a:blip r:embed="rId10"/>
          <a:stretch>
            <a:fillRect/>
          </a:stretch>
        </p:blipFill>
        <p:spPr>
          <a:xfrm>
            <a:off x="3967354" y="985376"/>
            <a:ext cx="998048" cy="847417"/>
          </a:xfrm>
          <a:prstGeom prst="rect">
            <a:avLst/>
          </a:prstGeom>
        </p:spPr>
      </p:pic>
      <p:pic>
        <p:nvPicPr>
          <p:cNvPr id="21" name="Picture 20"/>
          <p:cNvPicPr>
            <a:picLocks noChangeAspect="1"/>
          </p:cNvPicPr>
          <p:nvPr/>
        </p:nvPicPr>
        <p:blipFill>
          <a:blip r:embed="rId11"/>
          <a:stretch>
            <a:fillRect/>
          </a:stretch>
        </p:blipFill>
        <p:spPr>
          <a:xfrm>
            <a:off x="4635799" y="986557"/>
            <a:ext cx="1613863" cy="847417"/>
          </a:xfrm>
          <a:prstGeom prst="rect">
            <a:avLst/>
          </a:prstGeom>
        </p:spPr>
      </p:pic>
      <p:pic>
        <p:nvPicPr>
          <p:cNvPr id="48" name="Picture 47"/>
          <p:cNvPicPr>
            <a:picLocks noChangeAspect="1"/>
          </p:cNvPicPr>
          <p:nvPr/>
        </p:nvPicPr>
        <p:blipFill>
          <a:blip r:embed="rId12"/>
          <a:stretch>
            <a:fillRect/>
          </a:stretch>
        </p:blipFill>
        <p:spPr>
          <a:xfrm>
            <a:off x="5805802" y="984329"/>
            <a:ext cx="1783952" cy="847417"/>
          </a:xfrm>
          <a:prstGeom prst="rect">
            <a:avLst/>
          </a:prstGeom>
        </p:spPr>
      </p:pic>
      <p:pic>
        <p:nvPicPr>
          <p:cNvPr id="49" name="Picture 48"/>
          <p:cNvPicPr>
            <a:picLocks noChangeAspect="1"/>
          </p:cNvPicPr>
          <p:nvPr/>
        </p:nvPicPr>
        <p:blipFill>
          <a:blip r:embed="rId13"/>
          <a:stretch>
            <a:fillRect/>
          </a:stretch>
        </p:blipFill>
        <p:spPr>
          <a:xfrm>
            <a:off x="7190518" y="994052"/>
            <a:ext cx="1920022" cy="847417"/>
          </a:xfrm>
          <a:prstGeom prst="rect">
            <a:avLst/>
          </a:prstGeom>
        </p:spPr>
      </p:pic>
      <p:pic>
        <p:nvPicPr>
          <p:cNvPr id="22" name="Picture 21"/>
          <p:cNvPicPr>
            <a:picLocks noChangeAspect="1"/>
          </p:cNvPicPr>
          <p:nvPr/>
        </p:nvPicPr>
        <p:blipFill>
          <a:blip r:embed="rId14"/>
          <a:stretch>
            <a:fillRect/>
          </a:stretch>
        </p:blipFill>
        <p:spPr>
          <a:xfrm>
            <a:off x="-41121" y="1627239"/>
            <a:ext cx="1439090" cy="847417"/>
          </a:xfrm>
          <a:prstGeom prst="rect">
            <a:avLst/>
          </a:prstGeom>
        </p:spPr>
      </p:pic>
      <p:pic>
        <p:nvPicPr>
          <p:cNvPr id="23" name="Picture 22"/>
          <p:cNvPicPr>
            <a:picLocks noChangeAspect="1"/>
          </p:cNvPicPr>
          <p:nvPr/>
        </p:nvPicPr>
        <p:blipFill>
          <a:blip r:embed="rId15"/>
          <a:stretch>
            <a:fillRect/>
          </a:stretch>
        </p:blipFill>
        <p:spPr>
          <a:xfrm>
            <a:off x="948191" y="1623586"/>
            <a:ext cx="1638005" cy="847417"/>
          </a:xfrm>
          <a:prstGeom prst="rect">
            <a:avLst/>
          </a:prstGeom>
        </p:spPr>
      </p:pic>
      <p:pic>
        <p:nvPicPr>
          <p:cNvPr id="25" name="Picture 24"/>
          <p:cNvPicPr>
            <a:picLocks noChangeAspect="1"/>
          </p:cNvPicPr>
          <p:nvPr/>
        </p:nvPicPr>
        <p:blipFill>
          <a:blip r:embed="rId16"/>
          <a:stretch>
            <a:fillRect/>
          </a:stretch>
        </p:blipFill>
        <p:spPr>
          <a:xfrm>
            <a:off x="2199244" y="1624767"/>
            <a:ext cx="1324792" cy="847417"/>
          </a:xfrm>
          <a:prstGeom prst="rect">
            <a:avLst/>
          </a:prstGeom>
        </p:spPr>
      </p:pic>
      <p:pic>
        <p:nvPicPr>
          <p:cNvPr id="27" name="Picture 26"/>
          <p:cNvPicPr>
            <a:picLocks noChangeAspect="1"/>
          </p:cNvPicPr>
          <p:nvPr/>
        </p:nvPicPr>
        <p:blipFill>
          <a:blip r:embed="rId17"/>
          <a:stretch>
            <a:fillRect/>
          </a:stretch>
        </p:blipFill>
        <p:spPr>
          <a:xfrm>
            <a:off x="487084" y="2268007"/>
            <a:ext cx="1248294" cy="847417"/>
          </a:xfrm>
          <a:prstGeom prst="rect">
            <a:avLst/>
          </a:prstGeom>
        </p:spPr>
      </p:pic>
      <p:pic>
        <p:nvPicPr>
          <p:cNvPr id="30" name="Picture 29"/>
          <p:cNvPicPr>
            <a:picLocks noChangeAspect="1"/>
          </p:cNvPicPr>
          <p:nvPr/>
        </p:nvPicPr>
        <p:blipFill>
          <a:blip r:embed="rId18"/>
          <a:stretch>
            <a:fillRect/>
          </a:stretch>
        </p:blipFill>
        <p:spPr>
          <a:xfrm>
            <a:off x="945041" y="2272192"/>
            <a:ext cx="1524181" cy="847417"/>
          </a:xfrm>
          <a:prstGeom prst="rect">
            <a:avLst/>
          </a:prstGeom>
        </p:spPr>
      </p:pic>
      <p:pic>
        <p:nvPicPr>
          <p:cNvPr id="38" name="Picture 37"/>
          <p:cNvPicPr>
            <a:picLocks noChangeAspect="1"/>
          </p:cNvPicPr>
          <p:nvPr/>
        </p:nvPicPr>
        <p:blipFill>
          <a:blip r:embed="rId19"/>
          <a:stretch>
            <a:fillRect/>
          </a:stretch>
        </p:blipFill>
        <p:spPr>
          <a:xfrm>
            <a:off x="2020694" y="2272165"/>
            <a:ext cx="1274311" cy="847417"/>
          </a:xfrm>
          <a:prstGeom prst="rect">
            <a:avLst/>
          </a:prstGeom>
        </p:spPr>
      </p:pic>
      <p:pic>
        <p:nvPicPr>
          <p:cNvPr id="50" name="Picture 49"/>
          <p:cNvPicPr>
            <a:picLocks noChangeAspect="1"/>
          </p:cNvPicPr>
          <p:nvPr/>
        </p:nvPicPr>
        <p:blipFill>
          <a:blip r:embed="rId20"/>
          <a:stretch>
            <a:fillRect/>
          </a:stretch>
        </p:blipFill>
        <p:spPr>
          <a:xfrm>
            <a:off x="2928466" y="2272138"/>
            <a:ext cx="1515963" cy="847417"/>
          </a:xfrm>
          <a:prstGeom prst="rect">
            <a:avLst/>
          </a:prstGeom>
        </p:spPr>
      </p:pic>
      <p:pic>
        <p:nvPicPr>
          <p:cNvPr id="51" name="Picture 50"/>
          <p:cNvPicPr>
            <a:picLocks noChangeAspect="1"/>
          </p:cNvPicPr>
          <p:nvPr/>
        </p:nvPicPr>
        <p:blipFill>
          <a:blip r:embed="rId21"/>
          <a:stretch>
            <a:fillRect/>
          </a:stretch>
        </p:blipFill>
        <p:spPr>
          <a:xfrm>
            <a:off x="3931047" y="2271266"/>
            <a:ext cx="1470320" cy="847417"/>
          </a:xfrm>
          <a:prstGeom prst="rect">
            <a:avLst/>
          </a:prstGeom>
        </p:spPr>
      </p:pic>
      <p:pic>
        <p:nvPicPr>
          <p:cNvPr id="52" name="Picture 51"/>
          <p:cNvPicPr>
            <a:picLocks noChangeAspect="1"/>
          </p:cNvPicPr>
          <p:nvPr/>
        </p:nvPicPr>
        <p:blipFill>
          <a:blip r:embed="rId22"/>
          <a:stretch>
            <a:fillRect/>
          </a:stretch>
        </p:blipFill>
        <p:spPr>
          <a:xfrm>
            <a:off x="4929459" y="2269038"/>
            <a:ext cx="981661" cy="847417"/>
          </a:xfrm>
          <a:prstGeom prst="rect">
            <a:avLst/>
          </a:prstGeom>
        </p:spPr>
      </p:pic>
      <p:pic>
        <p:nvPicPr>
          <p:cNvPr id="53" name="Picture 52"/>
          <p:cNvPicPr>
            <a:picLocks noChangeAspect="1"/>
          </p:cNvPicPr>
          <p:nvPr/>
        </p:nvPicPr>
        <p:blipFill>
          <a:blip r:embed="rId23"/>
          <a:stretch>
            <a:fillRect/>
          </a:stretch>
        </p:blipFill>
        <p:spPr>
          <a:xfrm>
            <a:off x="5506007" y="2264379"/>
            <a:ext cx="1254389" cy="847417"/>
          </a:xfrm>
          <a:prstGeom prst="rect">
            <a:avLst/>
          </a:prstGeom>
        </p:spPr>
      </p:pic>
      <p:pic>
        <p:nvPicPr>
          <p:cNvPr id="54" name="Picture 53"/>
          <p:cNvPicPr>
            <a:picLocks noChangeAspect="1"/>
          </p:cNvPicPr>
          <p:nvPr/>
        </p:nvPicPr>
        <p:blipFill>
          <a:blip r:embed="rId24"/>
          <a:stretch>
            <a:fillRect/>
          </a:stretch>
        </p:blipFill>
        <p:spPr>
          <a:xfrm>
            <a:off x="6358792" y="2262151"/>
            <a:ext cx="973176" cy="847417"/>
          </a:xfrm>
          <a:prstGeom prst="rect">
            <a:avLst/>
          </a:prstGeom>
        </p:spPr>
      </p:pic>
      <p:pic>
        <p:nvPicPr>
          <p:cNvPr id="55" name="Picture 54"/>
          <p:cNvPicPr>
            <a:picLocks noChangeAspect="1"/>
          </p:cNvPicPr>
          <p:nvPr/>
        </p:nvPicPr>
        <p:blipFill>
          <a:blip r:embed="rId25"/>
          <a:stretch>
            <a:fillRect/>
          </a:stretch>
        </p:blipFill>
        <p:spPr>
          <a:xfrm>
            <a:off x="6900653" y="2262150"/>
            <a:ext cx="2093067" cy="847417"/>
          </a:xfrm>
          <a:prstGeom prst="rect">
            <a:avLst/>
          </a:prstGeom>
        </p:spPr>
      </p:pic>
      <p:pic>
        <p:nvPicPr>
          <p:cNvPr id="56" name="Picture 55"/>
          <p:cNvPicPr>
            <a:picLocks noChangeAspect="1"/>
          </p:cNvPicPr>
          <p:nvPr/>
        </p:nvPicPr>
        <p:blipFill>
          <a:blip r:embed="rId26"/>
          <a:stretch>
            <a:fillRect/>
          </a:stretch>
        </p:blipFill>
        <p:spPr>
          <a:xfrm>
            <a:off x="-162421" y="2906076"/>
            <a:ext cx="898022" cy="847417"/>
          </a:xfrm>
          <a:prstGeom prst="rect">
            <a:avLst/>
          </a:prstGeom>
        </p:spPr>
      </p:pic>
      <p:pic>
        <p:nvPicPr>
          <p:cNvPr id="57" name="Picture 56"/>
          <p:cNvPicPr>
            <a:picLocks noChangeAspect="1"/>
          </p:cNvPicPr>
          <p:nvPr/>
        </p:nvPicPr>
        <p:blipFill>
          <a:blip r:embed="rId27"/>
          <a:stretch>
            <a:fillRect/>
          </a:stretch>
        </p:blipFill>
        <p:spPr>
          <a:xfrm>
            <a:off x="400568" y="2895144"/>
            <a:ext cx="1513426" cy="853514"/>
          </a:xfrm>
          <a:prstGeom prst="rect">
            <a:avLst/>
          </a:prstGeom>
        </p:spPr>
      </p:pic>
      <p:pic>
        <p:nvPicPr>
          <p:cNvPr id="58" name="Picture 57"/>
          <p:cNvPicPr>
            <a:picLocks noChangeAspect="1"/>
          </p:cNvPicPr>
          <p:nvPr/>
        </p:nvPicPr>
        <p:blipFill>
          <a:blip r:embed="rId28"/>
          <a:stretch>
            <a:fillRect/>
          </a:stretch>
        </p:blipFill>
        <p:spPr>
          <a:xfrm>
            <a:off x="1513232" y="2900521"/>
            <a:ext cx="1050448" cy="847417"/>
          </a:xfrm>
          <a:prstGeom prst="rect">
            <a:avLst/>
          </a:prstGeom>
        </p:spPr>
      </p:pic>
    </p:spTree>
    <p:extLst>
      <p:ext uri="{BB962C8B-B14F-4D97-AF65-F5344CB8AC3E}">
        <p14:creationId xmlns:p14="http://schemas.microsoft.com/office/powerpoint/2010/main" val="192269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fltVal val="0"/>
                                          </p:val>
                                        </p:tav>
                                        <p:tav tm="100000">
                                          <p:val>
                                            <p:strVal val="#ppt_w"/>
                                          </p:val>
                                        </p:tav>
                                      </p:tavLst>
                                    </p:anim>
                                    <p:anim calcmode="lin" valueType="num">
                                      <p:cBhvr>
                                        <p:cTn id="97" dur="500" fill="hold"/>
                                        <p:tgtEl>
                                          <p:spTgt spid="5"/>
                                        </p:tgtEl>
                                        <p:attrNameLst>
                                          <p:attrName>ppt_h</p:attrName>
                                        </p:attrNameLst>
                                      </p:cBhvr>
                                      <p:tavLst>
                                        <p:tav tm="0">
                                          <p:val>
                                            <p:fltVal val="0"/>
                                          </p:val>
                                        </p:tav>
                                        <p:tav tm="100000">
                                          <p:val>
                                            <p:strVal val="#ppt_h"/>
                                          </p:val>
                                        </p:tav>
                                      </p:tavLst>
                                    </p:anim>
                                    <p:animEffect transition="in" filter="fade">
                                      <p:cBhvr>
                                        <p:cTn id="98" dur="5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par>
                                <p:cTn id="106" presetID="53" presetClass="entr" presetSubtype="16" fill="hold"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500" fill="hold"/>
                                        <p:tgtEl>
                                          <p:spTgt spid="38"/>
                                        </p:tgtEl>
                                        <p:attrNameLst>
                                          <p:attrName>ppt_w</p:attrName>
                                        </p:attrNameLst>
                                      </p:cBhvr>
                                      <p:tavLst>
                                        <p:tav tm="0">
                                          <p:val>
                                            <p:fltVal val="0"/>
                                          </p:val>
                                        </p:tav>
                                        <p:tav tm="100000">
                                          <p:val>
                                            <p:strVal val="#ppt_w"/>
                                          </p:val>
                                        </p:tav>
                                      </p:tavLst>
                                    </p:anim>
                                    <p:anim calcmode="lin" valueType="num">
                                      <p:cBhvr>
                                        <p:cTn id="116" dur="500" fill="hold"/>
                                        <p:tgtEl>
                                          <p:spTgt spid="38"/>
                                        </p:tgtEl>
                                        <p:attrNameLst>
                                          <p:attrName>ppt_h</p:attrName>
                                        </p:attrNameLst>
                                      </p:cBhvr>
                                      <p:tavLst>
                                        <p:tav tm="0">
                                          <p:val>
                                            <p:fltVal val="0"/>
                                          </p:val>
                                        </p:tav>
                                        <p:tav tm="100000">
                                          <p:val>
                                            <p:strVal val="#ppt_h"/>
                                          </p:val>
                                        </p:tav>
                                      </p:tavLst>
                                    </p:anim>
                                    <p:animEffect transition="in" filter="fade">
                                      <p:cBhvr>
                                        <p:cTn id="117" dur="500"/>
                                        <p:tgtEl>
                                          <p:spTgt spid="38"/>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animEffect transition="in" filter="fade">
                                      <p:cBhvr>
                                        <p:cTn id="131" dur="500"/>
                                        <p:tgtEl>
                                          <p:spTgt spid="51"/>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52"/>
                                        </p:tgtEl>
                                        <p:attrNameLst>
                                          <p:attrName>style.visibility</p:attrName>
                                        </p:attrNameLst>
                                      </p:cBhvr>
                                      <p:to>
                                        <p:strVal val="visible"/>
                                      </p:to>
                                    </p:set>
                                    <p:anim calcmode="lin" valueType="num">
                                      <p:cBhvr>
                                        <p:cTn id="136" dur="500" fill="hold"/>
                                        <p:tgtEl>
                                          <p:spTgt spid="52"/>
                                        </p:tgtEl>
                                        <p:attrNameLst>
                                          <p:attrName>ppt_w</p:attrName>
                                        </p:attrNameLst>
                                      </p:cBhvr>
                                      <p:tavLst>
                                        <p:tav tm="0">
                                          <p:val>
                                            <p:fltVal val="0"/>
                                          </p:val>
                                        </p:tav>
                                        <p:tav tm="100000">
                                          <p:val>
                                            <p:strVal val="#ppt_w"/>
                                          </p:val>
                                        </p:tav>
                                      </p:tavLst>
                                    </p:anim>
                                    <p:anim calcmode="lin" valueType="num">
                                      <p:cBhvr>
                                        <p:cTn id="137" dur="500" fill="hold"/>
                                        <p:tgtEl>
                                          <p:spTgt spid="52"/>
                                        </p:tgtEl>
                                        <p:attrNameLst>
                                          <p:attrName>ppt_h</p:attrName>
                                        </p:attrNameLst>
                                      </p:cBhvr>
                                      <p:tavLst>
                                        <p:tav tm="0">
                                          <p:val>
                                            <p:fltVal val="0"/>
                                          </p:val>
                                        </p:tav>
                                        <p:tav tm="100000">
                                          <p:val>
                                            <p:strVal val="#ppt_h"/>
                                          </p:val>
                                        </p:tav>
                                      </p:tavLst>
                                    </p:anim>
                                    <p:animEffect transition="in" filter="fade">
                                      <p:cBhvr>
                                        <p:cTn id="138" dur="500"/>
                                        <p:tgtEl>
                                          <p:spTgt spid="52"/>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53"/>
                                        </p:tgtEl>
                                        <p:attrNameLst>
                                          <p:attrName>style.visibility</p:attrName>
                                        </p:attrNameLst>
                                      </p:cBhvr>
                                      <p:to>
                                        <p:strVal val="visible"/>
                                      </p:to>
                                    </p:set>
                                    <p:anim calcmode="lin" valueType="num">
                                      <p:cBhvr>
                                        <p:cTn id="143" dur="500" fill="hold"/>
                                        <p:tgtEl>
                                          <p:spTgt spid="53"/>
                                        </p:tgtEl>
                                        <p:attrNameLst>
                                          <p:attrName>ppt_w</p:attrName>
                                        </p:attrNameLst>
                                      </p:cBhvr>
                                      <p:tavLst>
                                        <p:tav tm="0">
                                          <p:val>
                                            <p:fltVal val="0"/>
                                          </p:val>
                                        </p:tav>
                                        <p:tav tm="100000">
                                          <p:val>
                                            <p:strVal val="#ppt_w"/>
                                          </p:val>
                                        </p:tav>
                                      </p:tavLst>
                                    </p:anim>
                                    <p:anim calcmode="lin" valueType="num">
                                      <p:cBhvr>
                                        <p:cTn id="144" dur="500" fill="hold"/>
                                        <p:tgtEl>
                                          <p:spTgt spid="53"/>
                                        </p:tgtEl>
                                        <p:attrNameLst>
                                          <p:attrName>ppt_h</p:attrName>
                                        </p:attrNameLst>
                                      </p:cBhvr>
                                      <p:tavLst>
                                        <p:tav tm="0">
                                          <p:val>
                                            <p:fltVal val="0"/>
                                          </p:val>
                                        </p:tav>
                                        <p:tav tm="100000">
                                          <p:val>
                                            <p:strVal val="#ppt_h"/>
                                          </p:val>
                                        </p:tav>
                                      </p:tavLst>
                                    </p:anim>
                                    <p:animEffect transition="in" filter="fade">
                                      <p:cBhvr>
                                        <p:cTn id="145" dur="500"/>
                                        <p:tgtEl>
                                          <p:spTgt spid="53"/>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54"/>
                                        </p:tgtEl>
                                        <p:attrNameLst>
                                          <p:attrName>style.visibility</p:attrName>
                                        </p:attrNameLst>
                                      </p:cBhvr>
                                      <p:to>
                                        <p:strVal val="visible"/>
                                      </p:to>
                                    </p:set>
                                    <p:anim calcmode="lin" valueType="num">
                                      <p:cBhvr>
                                        <p:cTn id="150" dur="500" fill="hold"/>
                                        <p:tgtEl>
                                          <p:spTgt spid="54"/>
                                        </p:tgtEl>
                                        <p:attrNameLst>
                                          <p:attrName>ppt_w</p:attrName>
                                        </p:attrNameLst>
                                      </p:cBhvr>
                                      <p:tavLst>
                                        <p:tav tm="0">
                                          <p:val>
                                            <p:fltVal val="0"/>
                                          </p:val>
                                        </p:tav>
                                        <p:tav tm="100000">
                                          <p:val>
                                            <p:strVal val="#ppt_w"/>
                                          </p:val>
                                        </p:tav>
                                      </p:tavLst>
                                    </p:anim>
                                    <p:anim calcmode="lin" valueType="num">
                                      <p:cBhvr>
                                        <p:cTn id="151" dur="500" fill="hold"/>
                                        <p:tgtEl>
                                          <p:spTgt spid="54"/>
                                        </p:tgtEl>
                                        <p:attrNameLst>
                                          <p:attrName>ppt_h</p:attrName>
                                        </p:attrNameLst>
                                      </p:cBhvr>
                                      <p:tavLst>
                                        <p:tav tm="0">
                                          <p:val>
                                            <p:fltVal val="0"/>
                                          </p:val>
                                        </p:tav>
                                        <p:tav tm="100000">
                                          <p:val>
                                            <p:strVal val="#ppt_h"/>
                                          </p:val>
                                        </p:tav>
                                      </p:tavLst>
                                    </p:anim>
                                    <p:animEffect transition="in" filter="fade">
                                      <p:cBhvr>
                                        <p:cTn id="152" dur="500"/>
                                        <p:tgtEl>
                                          <p:spTgt spid="54"/>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animEffect transition="in" filter="fade">
                                      <p:cBhvr>
                                        <p:cTn id="159" dur="500"/>
                                        <p:tgtEl>
                                          <p:spTgt spid="55"/>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 calcmode="lin" valueType="num">
                                      <p:cBhvr>
                                        <p:cTn id="164" dur="500" fill="hold"/>
                                        <p:tgtEl>
                                          <p:spTgt spid="56"/>
                                        </p:tgtEl>
                                        <p:attrNameLst>
                                          <p:attrName>ppt_w</p:attrName>
                                        </p:attrNameLst>
                                      </p:cBhvr>
                                      <p:tavLst>
                                        <p:tav tm="0">
                                          <p:val>
                                            <p:fltVal val="0"/>
                                          </p:val>
                                        </p:tav>
                                        <p:tav tm="100000">
                                          <p:val>
                                            <p:strVal val="#ppt_w"/>
                                          </p:val>
                                        </p:tav>
                                      </p:tavLst>
                                    </p:anim>
                                    <p:anim calcmode="lin" valueType="num">
                                      <p:cBhvr>
                                        <p:cTn id="165" dur="500" fill="hold"/>
                                        <p:tgtEl>
                                          <p:spTgt spid="56"/>
                                        </p:tgtEl>
                                        <p:attrNameLst>
                                          <p:attrName>ppt_h</p:attrName>
                                        </p:attrNameLst>
                                      </p:cBhvr>
                                      <p:tavLst>
                                        <p:tav tm="0">
                                          <p:val>
                                            <p:fltVal val="0"/>
                                          </p:val>
                                        </p:tav>
                                        <p:tav tm="100000">
                                          <p:val>
                                            <p:strVal val="#ppt_h"/>
                                          </p:val>
                                        </p:tav>
                                      </p:tavLst>
                                    </p:anim>
                                    <p:animEffect transition="in" filter="fade">
                                      <p:cBhvr>
                                        <p:cTn id="166" dur="500"/>
                                        <p:tgtEl>
                                          <p:spTgt spid="56"/>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p:cTn id="171" dur="500" fill="hold"/>
                                        <p:tgtEl>
                                          <p:spTgt spid="57"/>
                                        </p:tgtEl>
                                        <p:attrNameLst>
                                          <p:attrName>ppt_w</p:attrName>
                                        </p:attrNameLst>
                                      </p:cBhvr>
                                      <p:tavLst>
                                        <p:tav tm="0">
                                          <p:val>
                                            <p:fltVal val="0"/>
                                          </p:val>
                                        </p:tav>
                                        <p:tav tm="100000">
                                          <p:val>
                                            <p:strVal val="#ppt_w"/>
                                          </p:val>
                                        </p:tav>
                                      </p:tavLst>
                                    </p:anim>
                                    <p:anim calcmode="lin" valueType="num">
                                      <p:cBhvr>
                                        <p:cTn id="172" dur="500" fill="hold"/>
                                        <p:tgtEl>
                                          <p:spTgt spid="57"/>
                                        </p:tgtEl>
                                        <p:attrNameLst>
                                          <p:attrName>ppt_h</p:attrName>
                                        </p:attrNameLst>
                                      </p:cBhvr>
                                      <p:tavLst>
                                        <p:tav tm="0">
                                          <p:val>
                                            <p:fltVal val="0"/>
                                          </p:val>
                                        </p:tav>
                                        <p:tav tm="100000">
                                          <p:val>
                                            <p:strVal val="#ppt_h"/>
                                          </p:val>
                                        </p:tav>
                                      </p:tavLst>
                                    </p:anim>
                                    <p:animEffect transition="in" filter="fade">
                                      <p:cBhvr>
                                        <p:cTn id="173" dur="500"/>
                                        <p:tgtEl>
                                          <p:spTgt spid="57"/>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500" fill="hold"/>
                                        <p:tgtEl>
                                          <p:spTgt spid="58"/>
                                        </p:tgtEl>
                                        <p:attrNameLst>
                                          <p:attrName>ppt_w</p:attrName>
                                        </p:attrNameLst>
                                      </p:cBhvr>
                                      <p:tavLst>
                                        <p:tav tm="0">
                                          <p:val>
                                            <p:fltVal val="0"/>
                                          </p:val>
                                        </p:tav>
                                        <p:tav tm="100000">
                                          <p:val>
                                            <p:strVal val="#ppt_w"/>
                                          </p:val>
                                        </p:tav>
                                      </p:tavLst>
                                    </p:anim>
                                    <p:anim calcmode="lin" valueType="num">
                                      <p:cBhvr>
                                        <p:cTn id="179" dur="500" fill="hold"/>
                                        <p:tgtEl>
                                          <p:spTgt spid="58"/>
                                        </p:tgtEl>
                                        <p:attrNameLst>
                                          <p:attrName>ppt_h</p:attrName>
                                        </p:attrNameLst>
                                      </p:cBhvr>
                                      <p:tavLst>
                                        <p:tav tm="0">
                                          <p:val>
                                            <p:fltVal val="0"/>
                                          </p:val>
                                        </p:tav>
                                        <p:tav tm="100000">
                                          <p:val>
                                            <p:strVal val="#ppt_h"/>
                                          </p:val>
                                        </p:tav>
                                      </p:tavLst>
                                    </p:anim>
                                    <p:animEffect transition="in" filter="fade">
                                      <p:cBhvr>
                                        <p:cTn id="180" dur="500"/>
                                        <p:tgtEl>
                                          <p:spTgt spid="58"/>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p:cTn id="185" dur="500" fill="hold"/>
                                        <p:tgtEl>
                                          <p:spTgt spid="37"/>
                                        </p:tgtEl>
                                        <p:attrNameLst>
                                          <p:attrName>ppt_w</p:attrName>
                                        </p:attrNameLst>
                                      </p:cBhvr>
                                      <p:tavLst>
                                        <p:tav tm="0">
                                          <p:val>
                                            <p:fltVal val="0"/>
                                          </p:val>
                                        </p:tav>
                                        <p:tav tm="100000">
                                          <p:val>
                                            <p:strVal val="#ppt_w"/>
                                          </p:val>
                                        </p:tav>
                                      </p:tavLst>
                                    </p:anim>
                                    <p:anim calcmode="lin" valueType="num">
                                      <p:cBhvr>
                                        <p:cTn id="186" dur="500" fill="hold"/>
                                        <p:tgtEl>
                                          <p:spTgt spid="37"/>
                                        </p:tgtEl>
                                        <p:attrNameLst>
                                          <p:attrName>ppt_h</p:attrName>
                                        </p:attrNameLst>
                                      </p:cBhvr>
                                      <p:tavLst>
                                        <p:tav tm="0">
                                          <p:val>
                                            <p:fltVal val="0"/>
                                          </p:val>
                                        </p:tav>
                                        <p:tav tm="100000">
                                          <p:val>
                                            <p:strVal val="#ppt_h"/>
                                          </p:val>
                                        </p:tav>
                                      </p:tavLst>
                                    </p:anim>
                                    <p:animEffect transition="in" filter="fade">
                                      <p:cBhvr>
                                        <p:cTn id="1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386" y="1809750"/>
            <a:ext cx="3381148" cy="31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1011124"/>
            <a:ext cx="7543800" cy="9110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itchFamily="34" charset="0"/>
                <a:cs typeface="Arial" pitchFamily="34" charset="0"/>
              </a:rPr>
              <a:t>	gây gổ     bạn bè     chơi</a:t>
            </a:r>
          </a:p>
        </p:txBody>
      </p:sp>
    </p:spTree>
    <p:extLst>
      <p:ext uri="{BB962C8B-B14F-4D97-AF65-F5344CB8AC3E}">
        <p14:creationId xmlns:p14="http://schemas.microsoft.com/office/powerpoint/2010/main" val="117640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366" y="2190750"/>
            <a:ext cx="2567065" cy="24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43000" y="1011124"/>
            <a:ext cx="7467600" cy="49382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gây</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gổ</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bạn</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bè</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chơi</a:t>
            </a:r>
            <a:endParaRPr lang="en-US" sz="4000" dirty="0">
              <a:solidFill>
                <a:schemeClr val="tx1"/>
              </a:solidFill>
              <a:latin typeface="Arial" pitchFamily="34" charset="0"/>
              <a:cs typeface="Arial" pitchFamily="34" charset="0"/>
            </a:endParaRPr>
          </a:p>
        </p:txBody>
      </p:sp>
      <p:sp>
        <p:nvSpPr>
          <p:cNvPr id="2" name="TextBox 1"/>
          <p:cNvSpPr txBox="1"/>
          <p:nvPr/>
        </p:nvSpPr>
        <p:spPr>
          <a:xfrm>
            <a:off x="323056" y="2104695"/>
            <a:ext cx="5867400" cy="523220"/>
          </a:xfrm>
          <a:prstGeom prst="rect">
            <a:avLst/>
          </a:prstGeom>
          <a:noFill/>
        </p:spPr>
        <p:txBody>
          <a:bodyPr wrap="square" rtlCol="0">
            <a:spAutoFit/>
          </a:bodyPr>
          <a:lstStyle/>
          <a:p>
            <a:r>
              <a:rPr lang="vi-VN" sz="2800" dirty="0">
                <a:solidFill>
                  <a:srgbClr val="0070C0"/>
                </a:solidFill>
              </a:rPr>
              <a:t>Bạn bè cùng nhau chơi vui vẻ.</a:t>
            </a:r>
            <a:endParaRPr lang="en-US" sz="2800" dirty="0">
              <a:solidFill>
                <a:srgbClr val="0070C0"/>
              </a:solidFill>
            </a:endParaRPr>
          </a:p>
        </p:txBody>
      </p:sp>
      <p:sp>
        <p:nvSpPr>
          <p:cNvPr id="9" name="TextBox 8"/>
          <p:cNvSpPr txBox="1"/>
          <p:nvPr/>
        </p:nvSpPr>
        <p:spPr>
          <a:xfrm>
            <a:off x="170656" y="2952750"/>
            <a:ext cx="6172200" cy="523220"/>
          </a:xfrm>
          <a:prstGeom prst="rect">
            <a:avLst/>
          </a:prstGeom>
          <a:noFill/>
        </p:spPr>
        <p:txBody>
          <a:bodyPr wrap="square" rtlCol="0">
            <a:spAutoFit/>
          </a:bodyPr>
          <a:lstStyle/>
          <a:p>
            <a:r>
              <a:rPr lang="vi-VN" sz="2800" dirty="0">
                <a:solidFill>
                  <a:srgbClr val="0070C0"/>
                </a:solidFill>
              </a:rPr>
              <a:t>Bạn bè không nên gây gổ với nhau.</a:t>
            </a:r>
            <a:endParaRPr lang="en-US" sz="2800" dirty="0">
              <a:solidFill>
                <a:srgbClr val="0070C0"/>
              </a:solidFill>
            </a:endParaRPr>
          </a:p>
        </p:txBody>
      </p:sp>
      <p:cxnSp>
        <p:nvCxnSpPr>
          <p:cNvPr id="5" name="Straight Connector 4"/>
          <p:cNvCxnSpPr/>
          <p:nvPr/>
        </p:nvCxnSpPr>
        <p:spPr>
          <a:xfrm>
            <a:off x="457200" y="257175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2552700"/>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0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567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8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1754314"/>
          </a:xfrm>
          <a:prstGeom prst="rect">
            <a:avLst/>
          </a:prstGeom>
          <a:noFill/>
        </p:spPr>
        <p:txBody>
          <a:bodyPr wrap="square" lIns="91428" tIns="45714" rIns="91428" bIns="45714" rtlCol="0">
            <a:spAutoFit/>
          </a:bodyPr>
          <a:lstStyle/>
          <a:p>
            <a:pPr algn="just"/>
            <a:r>
              <a:rPr lang="en-US" sz="32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luôn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thấy</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buồn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bực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không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bè</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Còn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lúc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nào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cũng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vui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vẻ</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nhiều</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tốt</a:t>
            </a:r>
            <a:r>
              <a:rPr lang="en-US" sz="3600" dirty="0">
                <a:latin typeface="Arial" pitchFamily="34" charset="0"/>
                <a:ea typeface="Arial-Rounded" pitchFamily="34" charset="0"/>
                <a:cs typeface="Arial" pitchFamily="34" charset="0"/>
              </a:rPr>
              <a:t>.</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814384" y="1962150"/>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7728" y="250808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4498458" y="2289528"/>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7931610" y="285873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5D78DC3-9AFB-4AB4-AEFB-63EFF26E0F66}"/>
              </a:ext>
            </a:extLst>
          </p:cNvPr>
          <p:cNvCxnSpPr>
            <a:cxnSpLocks/>
          </p:cNvCxnSpPr>
          <p:nvPr/>
        </p:nvCxnSpPr>
        <p:spPr>
          <a:xfrm>
            <a:off x="4867728" y="1962150"/>
            <a:ext cx="21426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EEB856-8B38-4031-9F74-C8DDA26D83CC}"/>
              </a:ext>
            </a:extLst>
          </p:cNvPr>
          <p:cNvCxnSpPr>
            <a:cxnSpLocks/>
          </p:cNvCxnSpPr>
          <p:nvPr/>
        </p:nvCxnSpPr>
        <p:spPr>
          <a:xfrm>
            <a:off x="6781800" y="2547257"/>
            <a:ext cx="1288114" cy="24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3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3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5. Nghe viết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70855" y="221215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223561" y="155779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40" name="Picture 39"/>
          <p:cNvPicPr>
            <a:picLocks noChangeAspect="1"/>
          </p:cNvPicPr>
          <p:nvPr/>
        </p:nvPicPr>
        <p:blipFill>
          <a:blip r:embed="rId4"/>
          <a:stretch>
            <a:fillRect/>
          </a:stretch>
        </p:blipFill>
        <p:spPr>
          <a:xfrm>
            <a:off x="533400" y="992098"/>
            <a:ext cx="853514" cy="835224"/>
          </a:xfrm>
          <a:prstGeom prst="rect">
            <a:avLst/>
          </a:prstGeom>
        </p:spPr>
      </p:pic>
      <p:pic>
        <p:nvPicPr>
          <p:cNvPr id="41" name="Picture 40"/>
          <p:cNvPicPr>
            <a:picLocks noChangeAspect="1"/>
          </p:cNvPicPr>
          <p:nvPr/>
        </p:nvPicPr>
        <p:blipFill>
          <a:blip r:embed="rId5"/>
          <a:stretch>
            <a:fillRect/>
          </a:stretch>
        </p:blipFill>
        <p:spPr>
          <a:xfrm>
            <a:off x="706348" y="991547"/>
            <a:ext cx="959778" cy="835224"/>
          </a:xfrm>
          <a:prstGeom prst="rect">
            <a:avLst/>
          </a:prstGeom>
        </p:spPr>
      </p:pic>
      <p:pic>
        <p:nvPicPr>
          <p:cNvPr id="42" name="Picture 41"/>
          <p:cNvPicPr>
            <a:picLocks noChangeAspect="1"/>
          </p:cNvPicPr>
          <p:nvPr/>
        </p:nvPicPr>
        <p:blipFill>
          <a:blip r:embed="rId6"/>
          <a:stretch>
            <a:fillRect/>
          </a:stretch>
        </p:blipFill>
        <p:spPr>
          <a:xfrm>
            <a:off x="2324293" y="990294"/>
            <a:ext cx="1603617" cy="835224"/>
          </a:xfrm>
          <a:prstGeom prst="rect">
            <a:avLst/>
          </a:prstGeom>
        </p:spPr>
      </p:pic>
      <p:pic>
        <p:nvPicPr>
          <p:cNvPr id="43" name="Picture 42"/>
          <p:cNvPicPr>
            <a:picLocks noChangeAspect="1"/>
          </p:cNvPicPr>
          <p:nvPr/>
        </p:nvPicPr>
        <p:blipFill>
          <a:blip r:embed="rId7"/>
          <a:stretch>
            <a:fillRect/>
          </a:stretch>
        </p:blipFill>
        <p:spPr>
          <a:xfrm>
            <a:off x="3603539" y="989743"/>
            <a:ext cx="1616781" cy="835224"/>
          </a:xfrm>
          <a:prstGeom prst="rect">
            <a:avLst/>
          </a:prstGeom>
        </p:spPr>
      </p:pic>
      <p:pic>
        <p:nvPicPr>
          <p:cNvPr id="44" name="Picture 43"/>
          <p:cNvPicPr>
            <a:picLocks noChangeAspect="1"/>
          </p:cNvPicPr>
          <p:nvPr/>
        </p:nvPicPr>
        <p:blipFill>
          <a:blip r:embed="rId8"/>
          <a:stretch>
            <a:fillRect/>
          </a:stretch>
        </p:blipFill>
        <p:spPr>
          <a:xfrm>
            <a:off x="4872493" y="991947"/>
            <a:ext cx="1276177" cy="835224"/>
          </a:xfrm>
          <a:prstGeom prst="rect">
            <a:avLst/>
          </a:prstGeom>
        </p:spPr>
      </p:pic>
      <p:pic>
        <p:nvPicPr>
          <p:cNvPr id="45" name="Picture 44"/>
          <p:cNvPicPr>
            <a:picLocks noChangeAspect="1"/>
          </p:cNvPicPr>
          <p:nvPr/>
        </p:nvPicPr>
        <p:blipFill>
          <a:blip r:embed="rId9"/>
          <a:stretch>
            <a:fillRect/>
          </a:stretch>
        </p:blipFill>
        <p:spPr>
          <a:xfrm>
            <a:off x="5831612" y="991200"/>
            <a:ext cx="978625" cy="835224"/>
          </a:xfrm>
          <a:prstGeom prst="rect">
            <a:avLst/>
          </a:prstGeom>
        </p:spPr>
      </p:pic>
      <p:pic>
        <p:nvPicPr>
          <p:cNvPr id="46" name="Picture 45"/>
          <p:cNvPicPr>
            <a:picLocks noChangeAspect="1"/>
          </p:cNvPicPr>
          <p:nvPr/>
        </p:nvPicPr>
        <p:blipFill>
          <a:blip r:embed="rId10"/>
          <a:stretch>
            <a:fillRect/>
          </a:stretch>
        </p:blipFill>
        <p:spPr>
          <a:xfrm>
            <a:off x="6394456" y="990019"/>
            <a:ext cx="1146715" cy="835224"/>
          </a:xfrm>
          <a:prstGeom prst="rect">
            <a:avLst/>
          </a:prstGeom>
        </p:spPr>
      </p:pic>
      <p:pic>
        <p:nvPicPr>
          <p:cNvPr id="47" name="Picture 46"/>
          <p:cNvPicPr>
            <a:picLocks noChangeAspect="1"/>
          </p:cNvPicPr>
          <p:nvPr/>
        </p:nvPicPr>
        <p:blipFill>
          <a:blip r:embed="rId11"/>
          <a:stretch>
            <a:fillRect/>
          </a:stretch>
        </p:blipFill>
        <p:spPr>
          <a:xfrm>
            <a:off x="7087803" y="988917"/>
            <a:ext cx="1997518" cy="835224"/>
          </a:xfrm>
          <a:prstGeom prst="rect">
            <a:avLst/>
          </a:prstGeom>
        </p:spPr>
      </p:pic>
      <p:pic>
        <p:nvPicPr>
          <p:cNvPr id="48" name="Picture 47"/>
          <p:cNvPicPr>
            <a:picLocks noChangeAspect="1"/>
          </p:cNvPicPr>
          <p:nvPr/>
        </p:nvPicPr>
        <p:blipFill>
          <a:blip r:embed="rId12"/>
          <a:stretch>
            <a:fillRect/>
          </a:stretch>
        </p:blipFill>
        <p:spPr>
          <a:xfrm>
            <a:off x="-166423" y="1629212"/>
            <a:ext cx="920110" cy="835224"/>
          </a:xfrm>
          <a:prstGeom prst="rect">
            <a:avLst/>
          </a:prstGeom>
        </p:spPr>
      </p:pic>
      <p:pic>
        <p:nvPicPr>
          <p:cNvPr id="49" name="Picture 48"/>
          <p:cNvPicPr>
            <a:picLocks noChangeAspect="1"/>
          </p:cNvPicPr>
          <p:nvPr/>
        </p:nvPicPr>
        <p:blipFill>
          <a:blip r:embed="rId13"/>
          <a:stretch>
            <a:fillRect/>
          </a:stretch>
        </p:blipFill>
        <p:spPr>
          <a:xfrm>
            <a:off x="410090" y="1629212"/>
            <a:ext cx="1449240" cy="835224"/>
          </a:xfrm>
          <a:prstGeom prst="rect">
            <a:avLst/>
          </a:prstGeom>
        </p:spPr>
      </p:pic>
      <p:pic>
        <p:nvPicPr>
          <p:cNvPr id="51" name="Picture 50"/>
          <p:cNvPicPr>
            <a:picLocks noChangeAspect="1"/>
          </p:cNvPicPr>
          <p:nvPr/>
        </p:nvPicPr>
        <p:blipFill>
          <a:blip r:embed="rId14"/>
          <a:stretch>
            <a:fillRect/>
          </a:stretch>
        </p:blipFill>
        <p:spPr>
          <a:xfrm>
            <a:off x="1490491" y="1629212"/>
            <a:ext cx="1101568" cy="835224"/>
          </a:xfrm>
          <a:prstGeom prst="rect">
            <a:avLst/>
          </a:prstGeom>
        </p:spPr>
      </p:pic>
      <p:pic>
        <p:nvPicPr>
          <p:cNvPr id="6" name="Picture 5"/>
          <p:cNvPicPr>
            <a:picLocks noChangeAspect="1"/>
          </p:cNvPicPr>
          <p:nvPr/>
        </p:nvPicPr>
        <p:blipFill>
          <a:blip r:embed="rId15"/>
          <a:stretch>
            <a:fillRect/>
          </a:stretch>
        </p:blipFill>
        <p:spPr>
          <a:xfrm>
            <a:off x="1188290" y="986001"/>
            <a:ext cx="1579742" cy="847417"/>
          </a:xfrm>
          <a:prstGeom prst="rect">
            <a:avLst/>
          </a:prstGeom>
        </p:spPr>
      </p:pic>
      <p:pic>
        <p:nvPicPr>
          <p:cNvPr id="20" name="Picture 19"/>
          <p:cNvPicPr>
            <a:picLocks noChangeAspect="1"/>
          </p:cNvPicPr>
          <p:nvPr/>
        </p:nvPicPr>
        <p:blipFill>
          <a:blip r:embed="rId16"/>
          <a:stretch>
            <a:fillRect/>
          </a:stretch>
        </p:blipFill>
        <p:spPr>
          <a:xfrm>
            <a:off x="2279341" y="1623666"/>
            <a:ext cx="999831" cy="847417"/>
          </a:xfrm>
          <a:prstGeom prst="rect">
            <a:avLst/>
          </a:prstGeom>
        </p:spPr>
      </p:pic>
      <p:pic>
        <p:nvPicPr>
          <p:cNvPr id="25" name="Picture 24"/>
          <p:cNvPicPr>
            <a:picLocks noChangeAspect="1"/>
          </p:cNvPicPr>
          <p:nvPr/>
        </p:nvPicPr>
        <p:blipFill>
          <a:blip r:embed="rId17"/>
          <a:stretch>
            <a:fillRect/>
          </a:stretch>
        </p:blipFill>
        <p:spPr>
          <a:xfrm>
            <a:off x="2626719" y="1623115"/>
            <a:ext cx="1067558" cy="847417"/>
          </a:xfrm>
          <a:prstGeom prst="rect">
            <a:avLst/>
          </a:prstGeom>
        </p:spPr>
      </p:pic>
      <p:pic>
        <p:nvPicPr>
          <p:cNvPr id="28" name="Picture 27"/>
          <p:cNvPicPr>
            <a:picLocks noChangeAspect="1"/>
          </p:cNvPicPr>
          <p:nvPr/>
        </p:nvPicPr>
        <p:blipFill>
          <a:blip r:embed="rId18"/>
          <a:stretch>
            <a:fillRect/>
          </a:stretch>
        </p:blipFill>
        <p:spPr>
          <a:xfrm>
            <a:off x="3349787" y="1624712"/>
            <a:ext cx="1170842" cy="847417"/>
          </a:xfrm>
          <a:prstGeom prst="rect">
            <a:avLst/>
          </a:prstGeom>
        </p:spPr>
      </p:pic>
      <p:pic>
        <p:nvPicPr>
          <p:cNvPr id="34" name="Picture 33"/>
          <p:cNvPicPr>
            <a:picLocks noChangeAspect="1"/>
          </p:cNvPicPr>
          <p:nvPr/>
        </p:nvPicPr>
        <p:blipFill>
          <a:blip r:embed="rId19"/>
          <a:stretch>
            <a:fillRect/>
          </a:stretch>
        </p:blipFill>
        <p:spPr>
          <a:xfrm>
            <a:off x="4071850" y="1623115"/>
            <a:ext cx="1216781" cy="847417"/>
          </a:xfrm>
          <a:prstGeom prst="rect">
            <a:avLst/>
          </a:prstGeom>
        </p:spPr>
      </p:pic>
      <p:pic>
        <p:nvPicPr>
          <p:cNvPr id="35" name="Picture 34"/>
          <p:cNvPicPr>
            <a:picLocks noChangeAspect="1"/>
          </p:cNvPicPr>
          <p:nvPr/>
        </p:nvPicPr>
        <p:blipFill>
          <a:blip r:embed="rId20"/>
          <a:stretch>
            <a:fillRect/>
          </a:stretch>
        </p:blipFill>
        <p:spPr>
          <a:xfrm>
            <a:off x="4876242" y="1623666"/>
            <a:ext cx="1290915" cy="847417"/>
          </a:xfrm>
          <a:prstGeom prst="rect">
            <a:avLst/>
          </a:prstGeom>
        </p:spPr>
      </p:pic>
      <p:pic>
        <p:nvPicPr>
          <p:cNvPr id="36" name="Picture 35"/>
          <p:cNvPicPr>
            <a:picLocks noChangeAspect="1"/>
          </p:cNvPicPr>
          <p:nvPr/>
        </p:nvPicPr>
        <p:blipFill>
          <a:blip r:embed="rId21"/>
          <a:stretch>
            <a:fillRect/>
          </a:stretch>
        </p:blipFill>
        <p:spPr>
          <a:xfrm>
            <a:off x="5709939" y="1623666"/>
            <a:ext cx="1557882" cy="847417"/>
          </a:xfrm>
          <a:prstGeom prst="rect">
            <a:avLst/>
          </a:prstGeom>
        </p:spPr>
      </p:pic>
      <p:pic>
        <p:nvPicPr>
          <p:cNvPr id="38" name="Picture 37"/>
          <p:cNvPicPr>
            <a:picLocks noChangeAspect="1"/>
          </p:cNvPicPr>
          <p:nvPr/>
        </p:nvPicPr>
        <p:blipFill>
          <a:blip r:embed="rId22"/>
          <a:stretch>
            <a:fillRect/>
          </a:stretch>
        </p:blipFill>
        <p:spPr>
          <a:xfrm>
            <a:off x="6923552" y="1623115"/>
            <a:ext cx="1333646" cy="847417"/>
          </a:xfrm>
          <a:prstGeom prst="rect">
            <a:avLst/>
          </a:prstGeom>
        </p:spPr>
      </p:pic>
      <p:pic>
        <p:nvPicPr>
          <p:cNvPr id="52" name="Picture 51"/>
          <p:cNvPicPr>
            <a:picLocks noChangeAspect="1"/>
          </p:cNvPicPr>
          <p:nvPr/>
        </p:nvPicPr>
        <p:blipFill>
          <a:blip r:embed="rId23"/>
          <a:stretch>
            <a:fillRect/>
          </a:stretch>
        </p:blipFill>
        <p:spPr>
          <a:xfrm>
            <a:off x="7866711" y="1624630"/>
            <a:ext cx="1257701" cy="847417"/>
          </a:xfrm>
          <a:prstGeom prst="rect">
            <a:avLst/>
          </a:prstGeom>
        </p:spPr>
      </p:pic>
      <p:pic>
        <p:nvPicPr>
          <p:cNvPr id="53" name="Picture 52"/>
          <p:cNvPicPr>
            <a:picLocks noChangeAspect="1"/>
          </p:cNvPicPr>
          <p:nvPr/>
        </p:nvPicPr>
        <p:blipFill>
          <a:blip r:embed="rId24"/>
          <a:stretch>
            <a:fillRect/>
          </a:stretch>
        </p:blipFill>
        <p:spPr>
          <a:xfrm>
            <a:off x="-101805" y="2255297"/>
            <a:ext cx="1067994" cy="847417"/>
          </a:xfrm>
          <a:prstGeom prst="rect">
            <a:avLst/>
          </a:prstGeom>
        </p:spPr>
      </p:pic>
      <p:pic>
        <p:nvPicPr>
          <p:cNvPr id="68" name="Picture 67"/>
          <p:cNvPicPr>
            <a:picLocks noChangeAspect="1"/>
          </p:cNvPicPr>
          <p:nvPr/>
        </p:nvPicPr>
        <p:blipFill>
          <a:blip r:embed="rId18"/>
          <a:stretch>
            <a:fillRect/>
          </a:stretch>
        </p:blipFill>
        <p:spPr>
          <a:xfrm>
            <a:off x="646160" y="2258346"/>
            <a:ext cx="1170842" cy="847417"/>
          </a:xfrm>
          <a:prstGeom prst="rect">
            <a:avLst/>
          </a:prstGeom>
        </p:spPr>
      </p:pic>
      <p:pic>
        <p:nvPicPr>
          <p:cNvPr id="69" name="Picture 68"/>
          <p:cNvPicPr>
            <a:picLocks noChangeAspect="1"/>
          </p:cNvPicPr>
          <p:nvPr/>
        </p:nvPicPr>
        <p:blipFill>
          <a:blip r:embed="rId12"/>
          <a:stretch>
            <a:fillRect/>
          </a:stretch>
        </p:blipFill>
        <p:spPr>
          <a:xfrm>
            <a:off x="1423557" y="2264442"/>
            <a:ext cx="920110" cy="835224"/>
          </a:xfrm>
          <a:prstGeom prst="rect">
            <a:avLst/>
          </a:prstGeom>
        </p:spPr>
      </p:pic>
      <p:pic>
        <p:nvPicPr>
          <p:cNvPr id="54" name="Picture 53"/>
          <p:cNvPicPr>
            <a:picLocks noChangeAspect="1"/>
          </p:cNvPicPr>
          <p:nvPr/>
        </p:nvPicPr>
        <p:blipFill>
          <a:blip r:embed="rId25"/>
          <a:stretch>
            <a:fillRect/>
          </a:stretch>
        </p:blipFill>
        <p:spPr>
          <a:xfrm>
            <a:off x="1966492" y="2262716"/>
            <a:ext cx="1951144" cy="847417"/>
          </a:xfrm>
          <a:prstGeom prst="rect">
            <a:avLst/>
          </a:prstGeom>
        </p:spPr>
      </p:pic>
      <p:pic>
        <p:nvPicPr>
          <p:cNvPr id="70" name="Picture 69"/>
          <p:cNvPicPr>
            <a:picLocks noChangeAspect="1"/>
          </p:cNvPicPr>
          <p:nvPr/>
        </p:nvPicPr>
        <p:blipFill>
          <a:blip r:embed="rId13"/>
          <a:stretch>
            <a:fillRect/>
          </a:stretch>
        </p:blipFill>
        <p:spPr>
          <a:xfrm>
            <a:off x="3439048" y="2264442"/>
            <a:ext cx="1449240" cy="835224"/>
          </a:xfrm>
          <a:prstGeom prst="rect">
            <a:avLst/>
          </a:prstGeom>
        </p:spPr>
      </p:pic>
      <p:pic>
        <p:nvPicPr>
          <p:cNvPr id="55" name="Picture 54"/>
          <p:cNvPicPr>
            <a:picLocks noChangeAspect="1"/>
          </p:cNvPicPr>
          <p:nvPr/>
        </p:nvPicPr>
        <p:blipFill>
          <a:blip r:embed="rId26"/>
          <a:stretch>
            <a:fillRect/>
          </a:stretch>
        </p:blipFill>
        <p:spPr>
          <a:xfrm>
            <a:off x="4557905" y="2262309"/>
            <a:ext cx="1068379" cy="847417"/>
          </a:xfrm>
          <a:prstGeom prst="rect">
            <a:avLst/>
          </a:prstGeom>
        </p:spPr>
      </p:pic>
    </p:spTree>
    <p:extLst>
      <p:ext uri="{BB962C8B-B14F-4D97-AF65-F5344CB8AC3E}">
        <p14:creationId xmlns:p14="http://schemas.microsoft.com/office/powerpoint/2010/main" val="98440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p:cTn id="89" dur="500" fill="hold"/>
                                        <p:tgtEl>
                                          <p:spTgt spid="50"/>
                                        </p:tgtEl>
                                        <p:attrNameLst>
                                          <p:attrName>ppt_w</p:attrName>
                                        </p:attrNameLst>
                                      </p:cBhvr>
                                      <p:tavLst>
                                        <p:tav tm="0">
                                          <p:val>
                                            <p:fltVal val="0"/>
                                          </p:val>
                                        </p:tav>
                                        <p:tav tm="100000">
                                          <p:val>
                                            <p:strVal val="#ppt_w"/>
                                          </p:val>
                                        </p:tav>
                                      </p:tavLst>
                                    </p:anim>
                                    <p:anim calcmode="lin" valueType="num">
                                      <p:cBhvr>
                                        <p:cTn id="90" dur="500" fill="hold"/>
                                        <p:tgtEl>
                                          <p:spTgt spid="50"/>
                                        </p:tgtEl>
                                        <p:attrNameLst>
                                          <p:attrName>ppt_h</p:attrName>
                                        </p:attrNameLst>
                                      </p:cBhvr>
                                      <p:tavLst>
                                        <p:tav tm="0">
                                          <p:val>
                                            <p:fltVal val="0"/>
                                          </p:val>
                                        </p:tav>
                                        <p:tav tm="100000">
                                          <p:val>
                                            <p:strVal val="#ppt_h"/>
                                          </p:val>
                                        </p:tav>
                                      </p:tavLst>
                                    </p:anim>
                                    <p:animEffect transition="in" filter="fade">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par>
                                <p:cTn id="99" presetID="53" presetClass="entr" presetSubtype="16"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ppt_w</p:attrName>
                                        </p:attrNameLst>
                                      </p:cBhvr>
                                      <p:tavLst>
                                        <p:tav tm="0">
                                          <p:val>
                                            <p:fltVal val="0"/>
                                          </p:val>
                                        </p:tav>
                                        <p:tav tm="100000">
                                          <p:val>
                                            <p:strVal val="#ppt_w"/>
                                          </p:val>
                                        </p:tav>
                                      </p:tavLst>
                                    </p:anim>
                                    <p:anim calcmode="lin" valueType="num">
                                      <p:cBhvr>
                                        <p:cTn id="109" dur="500" fill="hold"/>
                                        <p:tgtEl>
                                          <p:spTgt spid="28"/>
                                        </p:tgtEl>
                                        <p:attrNameLst>
                                          <p:attrName>ppt_h</p:attrName>
                                        </p:attrNameLst>
                                      </p:cBhvr>
                                      <p:tavLst>
                                        <p:tav tm="0">
                                          <p:val>
                                            <p:fltVal val="0"/>
                                          </p:val>
                                        </p:tav>
                                        <p:tav tm="100000">
                                          <p:val>
                                            <p:strVal val="#ppt_h"/>
                                          </p:val>
                                        </p:tav>
                                      </p:tavLst>
                                    </p:anim>
                                    <p:animEffect transition="in" filter="fade">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500" fill="hold"/>
                                        <p:tgtEl>
                                          <p:spTgt spid="34"/>
                                        </p:tgtEl>
                                        <p:attrNameLst>
                                          <p:attrName>ppt_w</p:attrName>
                                        </p:attrNameLst>
                                      </p:cBhvr>
                                      <p:tavLst>
                                        <p:tav tm="0">
                                          <p:val>
                                            <p:fltVal val="0"/>
                                          </p:val>
                                        </p:tav>
                                        <p:tav tm="100000">
                                          <p:val>
                                            <p:strVal val="#ppt_w"/>
                                          </p:val>
                                        </p:tav>
                                      </p:tavLst>
                                    </p:anim>
                                    <p:anim calcmode="lin" valueType="num">
                                      <p:cBhvr>
                                        <p:cTn id="116" dur="500" fill="hold"/>
                                        <p:tgtEl>
                                          <p:spTgt spid="34"/>
                                        </p:tgtEl>
                                        <p:attrNameLst>
                                          <p:attrName>ppt_h</p:attrName>
                                        </p:attrNameLst>
                                      </p:cBhvr>
                                      <p:tavLst>
                                        <p:tav tm="0">
                                          <p:val>
                                            <p:fltVal val="0"/>
                                          </p:val>
                                        </p:tav>
                                        <p:tav tm="100000">
                                          <p:val>
                                            <p:strVal val="#ppt_h"/>
                                          </p:val>
                                        </p:tav>
                                      </p:tavLst>
                                    </p:anim>
                                    <p:animEffect transition="in" filter="fade">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p:cTn id="129" dur="500" fill="hold"/>
                                        <p:tgtEl>
                                          <p:spTgt spid="36"/>
                                        </p:tgtEl>
                                        <p:attrNameLst>
                                          <p:attrName>ppt_w</p:attrName>
                                        </p:attrNameLst>
                                      </p:cBhvr>
                                      <p:tavLst>
                                        <p:tav tm="0">
                                          <p:val>
                                            <p:fltVal val="0"/>
                                          </p:val>
                                        </p:tav>
                                        <p:tav tm="100000">
                                          <p:val>
                                            <p:strVal val="#ppt_w"/>
                                          </p:val>
                                        </p:tav>
                                      </p:tavLst>
                                    </p:anim>
                                    <p:anim calcmode="lin" valueType="num">
                                      <p:cBhvr>
                                        <p:cTn id="130" dur="500" fill="hold"/>
                                        <p:tgtEl>
                                          <p:spTgt spid="36"/>
                                        </p:tgtEl>
                                        <p:attrNameLst>
                                          <p:attrName>ppt_h</p:attrName>
                                        </p:attrNameLst>
                                      </p:cBhvr>
                                      <p:tavLst>
                                        <p:tav tm="0">
                                          <p:val>
                                            <p:fltVal val="0"/>
                                          </p:val>
                                        </p:tav>
                                        <p:tav tm="100000">
                                          <p:val>
                                            <p:strVal val="#ppt_h"/>
                                          </p:val>
                                        </p:tav>
                                      </p:tavLst>
                                    </p:anim>
                                    <p:animEffect transition="in" filter="fade">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38"/>
                                        </p:tgtEl>
                                        <p:attrNameLst>
                                          <p:attrName>style.visibility</p:attrName>
                                        </p:attrNameLst>
                                      </p:cBhvr>
                                      <p:to>
                                        <p:strVal val="visible"/>
                                      </p:to>
                                    </p:set>
                                    <p:anim calcmode="lin" valueType="num">
                                      <p:cBhvr>
                                        <p:cTn id="136" dur="500" fill="hold"/>
                                        <p:tgtEl>
                                          <p:spTgt spid="38"/>
                                        </p:tgtEl>
                                        <p:attrNameLst>
                                          <p:attrName>ppt_w</p:attrName>
                                        </p:attrNameLst>
                                      </p:cBhvr>
                                      <p:tavLst>
                                        <p:tav tm="0">
                                          <p:val>
                                            <p:fltVal val="0"/>
                                          </p:val>
                                        </p:tav>
                                        <p:tav tm="100000">
                                          <p:val>
                                            <p:strVal val="#ppt_w"/>
                                          </p:val>
                                        </p:tav>
                                      </p:tavLst>
                                    </p:anim>
                                    <p:anim calcmode="lin" valueType="num">
                                      <p:cBhvr>
                                        <p:cTn id="137" dur="500" fill="hold"/>
                                        <p:tgtEl>
                                          <p:spTgt spid="38"/>
                                        </p:tgtEl>
                                        <p:attrNameLst>
                                          <p:attrName>ppt_h</p:attrName>
                                        </p:attrNameLst>
                                      </p:cBhvr>
                                      <p:tavLst>
                                        <p:tav tm="0">
                                          <p:val>
                                            <p:fltVal val="0"/>
                                          </p:val>
                                        </p:tav>
                                        <p:tav tm="100000">
                                          <p:val>
                                            <p:strVal val="#ppt_h"/>
                                          </p:val>
                                        </p:tav>
                                      </p:tavLst>
                                    </p:anim>
                                    <p:animEffect transition="in" filter="fade">
                                      <p:cBhvr>
                                        <p:cTn id="138" dur="500"/>
                                        <p:tgtEl>
                                          <p:spTgt spid="38"/>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p:cTn id="143" dur="500" fill="hold"/>
                                        <p:tgtEl>
                                          <p:spTgt spid="52"/>
                                        </p:tgtEl>
                                        <p:attrNameLst>
                                          <p:attrName>ppt_w</p:attrName>
                                        </p:attrNameLst>
                                      </p:cBhvr>
                                      <p:tavLst>
                                        <p:tav tm="0">
                                          <p:val>
                                            <p:fltVal val="0"/>
                                          </p:val>
                                        </p:tav>
                                        <p:tav tm="100000">
                                          <p:val>
                                            <p:strVal val="#ppt_w"/>
                                          </p:val>
                                        </p:tav>
                                      </p:tavLst>
                                    </p:anim>
                                    <p:anim calcmode="lin" valueType="num">
                                      <p:cBhvr>
                                        <p:cTn id="144" dur="500" fill="hold"/>
                                        <p:tgtEl>
                                          <p:spTgt spid="52"/>
                                        </p:tgtEl>
                                        <p:attrNameLst>
                                          <p:attrName>ppt_h</p:attrName>
                                        </p:attrNameLst>
                                      </p:cBhvr>
                                      <p:tavLst>
                                        <p:tav tm="0">
                                          <p:val>
                                            <p:fltVal val="0"/>
                                          </p:val>
                                        </p:tav>
                                        <p:tav tm="100000">
                                          <p:val>
                                            <p:strVal val="#ppt_h"/>
                                          </p:val>
                                        </p:tav>
                                      </p:tavLst>
                                    </p:anim>
                                    <p:animEffect transition="in" filter="fad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p:cTn id="150" dur="500" fill="hold"/>
                                        <p:tgtEl>
                                          <p:spTgt spid="53"/>
                                        </p:tgtEl>
                                        <p:attrNameLst>
                                          <p:attrName>ppt_w</p:attrName>
                                        </p:attrNameLst>
                                      </p:cBhvr>
                                      <p:tavLst>
                                        <p:tav tm="0">
                                          <p:val>
                                            <p:fltVal val="0"/>
                                          </p:val>
                                        </p:tav>
                                        <p:tav tm="100000">
                                          <p:val>
                                            <p:strVal val="#ppt_w"/>
                                          </p:val>
                                        </p:tav>
                                      </p:tavLst>
                                    </p:anim>
                                    <p:anim calcmode="lin" valueType="num">
                                      <p:cBhvr>
                                        <p:cTn id="151" dur="500" fill="hold"/>
                                        <p:tgtEl>
                                          <p:spTgt spid="53"/>
                                        </p:tgtEl>
                                        <p:attrNameLst>
                                          <p:attrName>ppt_h</p:attrName>
                                        </p:attrNameLst>
                                      </p:cBhvr>
                                      <p:tavLst>
                                        <p:tav tm="0">
                                          <p:val>
                                            <p:fltVal val="0"/>
                                          </p:val>
                                        </p:tav>
                                        <p:tav tm="100000">
                                          <p:val>
                                            <p:strVal val="#ppt_h"/>
                                          </p:val>
                                        </p:tav>
                                      </p:tavLst>
                                    </p:anim>
                                    <p:animEffect transition="in" filter="fade">
                                      <p:cBhvr>
                                        <p:cTn id="152" dur="500"/>
                                        <p:tgtEl>
                                          <p:spTgt spid="53"/>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500" fill="hold"/>
                                        <p:tgtEl>
                                          <p:spTgt spid="68"/>
                                        </p:tgtEl>
                                        <p:attrNameLst>
                                          <p:attrName>ppt_w</p:attrName>
                                        </p:attrNameLst>
                                      </p:cBhvr>
                                      <p:tavLst>
                                        <p:tav tm="0">
                                          <p:val>
                                            <p:fltVal val="0"/>
                                          </p:val>
                                        </p:tav>
                                        <p:tav tm="100000">
                                          <p:val>
                                            <p:strVal val="#ppt_w"/>
                                          </p:val>
                                        </p:tav>
                                      </p:tavLst>
                                    </p:anim>
                                    <p:anim calcmode="lin" valueType="num">
                                      <p:cBhvr>
                                        <p:cTn id="158" dur="500" fill="hold"/>
                                        <p:tgtEl>
                                          <p:spTgt spid="68"/>
                                        </p:tgtEl>
                                        <p:attrNameLst>
                                          <p:attrName>ppt_h</p:attrName>
                                        </p:attrNameLst>
                                      </p:cBhvr>
                                      <p:tavLst>
                                        <p:tav tm="0">
                                          <p:val>
                                            <p:fltVal val="0"/>
                                          </p:val>
                                        </p:tav>
                                        <p:tav tm="100000">
                                          <p:val>
                                            <p:strVal val="#ppt_h"/>
                                          </p:val>
                                        </p:tav>
                                      </p:tavLst>
                                    </p:anim>
                                    <p:animEffect transition="in" filter="fade">
                                      <p:cBhvr>
                                        <p:cTn id="159" dur="500"/>
                                        <p:tgtEl>
                                          <p:spTgt spid="68"/>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69"/>
                                        </p:tgtEl>
                                        <p:attrNameLst>
                                          <p:attrName>style.visibility</p:attrName>
                                        </p:attrNameLst>
                                      </p:cBhvr>
                                      <p:to>
                                        <p:strVal val="visible"/>
                                      </p:to>
                                    </p:set>
                                    <p:anim calcmode="lin" valueType="num">
                                      <p:cBhvr>
                                        <p:cTn id="164" dur="500" fill="hold"/>
                                        <p:tgtEl>
                                          <p:spTgt spid="69"/>
                                        </p:tgtEl>
                                        <p:attrNameLst>
                                          <p:attrName>ppt_w</p:attrName>
                                        </p:attrNameLst>
                                      </p:cBhvr>
                                      <p:tavLst>
                                        <p:tav tm="0">
                                          <p:val>
                                            <p:fltVal val="0"/>
                                          </p:val>
                                        </p:tav>
                                        <p:tav tm="100000">
                                          <p:val>
                                            <p:strVal val="#ppt_w"/>
                                          </p:val>
                                        </p:tav>
                                      </p:tavLst>
                                    </p:anim>
                                    <p:anim calcmode="lin" valueType="num">
                                      <p:cBhvr>
                                        <p:cTn id="165" dur="500" fill="hold"/>
                                        <p:tgtEl>
                                          <p:spTgt spid="69"/>
                                        </p:tgtEl>
                                        <p:attrNameLst>
                                          <p:attrName>ppt_h</p:attrName>
                                        </p:attrNameLst>
                                      </p:cBhvr>
                                      <p:tavLst>
                                        <p:tav tm="0">
                                          <p:val>
                                            <p:fltVal val="0"/>
                                          </p:val>
                                        </p:tav>
                                        <p:tav tm="100000">
                                          <p:val>
                                            <p:strVal val="#ppt_h"/>
                                          </p:val>
                                        </p:tav>
                                      </p:tavLst>
                                    </p:anim>
                                    <p:animEffect transition="in" filter="fade">
                                      <p:cBhvr>
                                        <p:cTn id="166" dur="500"/>
                                        <p:tgtEl>
                                          <p:spTgt spid="69"/>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54"/>
                                        </p:tgtEl>
                                        <p:attrNameLst>
                                          <p:attrName>style.visibility</p:attrName>
                                        </p:attrNameLst>
                                      </p:cBhvr>
                                      <p:to>
                                        <p:strVal val="visible"/>
                                      </p:to>
                                    </p:set>
                                    <p:anim calcmode="lin" valueType="num">
                                      <p:cBhvr>
                                        <p:cTn id="171" dur="500" fill="hold"/>
                                        <p:tgtEl>
                                          <p:spTgt spid="54"/>
                                        </p:tgtEl>
                                        <p:attrNameLst>
                                          <p:attrName>ppt_w</p:attrName>
                                        </p:attrNameLst>
                                      </p:cBhvr>
                                      <p:tavLst>
                                        <p:tav tm="0">
                                          <p:val>
                                            <p:fltVal val="0"/>
                                          </p:val>
                                        </p:tav>
                                        <p:tav tm="100000">
                                          <p:val>
                                            <p:strVal val="#ppt_w"/>
                                          </p:val>
                                        </p:tav>
                                      </p:tavLst>
                                    </p:anim>
                                    <p:anim calcmode="lin" valueType="num">
                                      <p:cBhvr>
                                        <p:cTn id="172" dur="500" fill="hold"/>
                                        <p:tgtEl>
                                          <p:spTgt spid="54"/>
                                        </p:tgtEl>
                                        <p:attrNameLst>
                                          <p:attrName>ppt_h</p:attrName>
                                        </p:attrNameLst>
                                      </p:cBhvr>
                                      <p:tavLst>
                                        <p:tav tm="0">
                                          <p:val>
                                            <p:fltVal val="0"/>
                                          </p:val>
                                        </p:tav>
                                        <p:tav tm="100000">
                                          <p:val>
                                            <p:strVal val="#ppt_h"/>
                                          </p:val>
                                        </p:tav>
                                      </p:tavLst>
                                    </p:anim>
                                    <p:animEffect transition="in" filter="fade">
                                      <p:cBhvr>
                                        <p:cTn id="173" dur="500"/>
                                        <p:tgtEl>
                                          <p:spTgt spid="54"/>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70"/>
                                        </p:tgtEl>
                                        <p:attrNameLst>
                                          <p:attrName>style.visibility</p:attrName>
                                        </p:attrNameLst>
                                      </p:cBhvr>
                                      <p:to>
                                        <p:strVal val="visible"/>
                                      </p:to>
                                    </p:set>
                                    <p:anim calcmode="lin" valueType="num">
                                      <p:cBhvr>
                                        <p:cTn id="178" dur="500" fill="hold"/>
                                        <p:tgtEl>
                                          <p:spTgt spid="70"/>
                                        </p:tgtEl>
                                        <p:attrNameLst>
                                          <p:attrName>ppt_w</p:attrName>
                                        </p:attrNameLst>
                                      </p:cBhvr>
                                      <p:tavLst>
                                        <p:tav tm="0">
                                          <p:val>
                                            <p:fltVal val="0"/>
                                          </p:val>
                                        </p:tav>
                                        <p:tav tm="100000">
                                          <p:val>
                                            <p:strVal val="#ppt_w"/>
                                          </p:val>
                                        </p:tav>
                                      </p:tavLst>
                                    </p:anim>
                                    <p:anim calcmode="lin" valueType="num">
                                      <p:cBhvr>
                                        <p:cTn id="179" dur="500" fill="hold"/>
                                        <p:tgtEl>
                                          <p:spTgt spid="70"/>
                                        </p:tgtEl>
                                        <p:attrNameLst>
                                          <p:attrName>ppt_h</p:attrName>
                                        </p:attrNameLst>
                                      </p:cBhvr>
                                      <p:tavLst>
                                        <p:tav tm="0">
                                          <p:val>
                                            <p:fltVal val="0"/>
                                          </p:val>
                                        </p:tav>
                                        <p:tav tm="100000">
                                          <p:val>
                                            <p:strVal val="#ppt_h"/>
                                          </p:val>
                                        </p:tav>
                                      </p:tavLst>
                                    </p:anim>
                                    <p:animEffect transition="in" filter="fade">
                                      <p:cBhvr>
                                        <p:cTn id="180" dur="500"/>
                                        <p:tgtEl>
                                          <p:spTgt spid="70"/>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55"/>
                                        </p:tgtEl>
                                        <p:attrNameLst>
                                          <p:attrName>style.visibility</p:attrName>
                                        </p:attrNameLst>
                                      </p:cBhvr>
                                      <p:to>
                                        <p:strVal val="visible"/>
                                      </p:to>
                                    </p:set>
                                    <p:anim calcmode="lin" valueType="num">
                                      <p:cBhvr>
                                        <p:cTn id="185" dur="500" fill="hold"/>
                                        <p:tgtEl>
                                          <p:spTgt spid="55"/>
                                        </p:tgtEl>
                                        <p:attrNameLst>
                                          <p:attrName>ppt_w</p:attrName>
                                        </p:attrNameLst>
                                      </p:cBhvr>
                                      <p:tavLst>
                                        <p:tav tm="0">
                                          <p:val>
                                            <p:fltVal val="0"/>
                                          </p:val>
                                        </p:tav>
                                        <p:tav tm="100000">
                                          <p:val>
                                            <p:strVal val="#ppt_w"/>
                                          </p:val>
                                        </p:tav>
                                      </p:tavLst>
                                    </p:anim>
                                    <p:anim calcmode="lin" valueType="num">
                                      <p:cBhvr>
                                        <p:cTn id="186" dur="500" fill="hold"/>
                                        <p:tgtEl>
                                          <p:spTgt spid="55"/>
                                        </p:tgtEl>
                                        <p:attrNameLst>
                                          <p:attrName>ppt_h</p:attrName>
                                        </p:attrNameLst>
                                      </p:cBhvr>
                                      <p:tavLst>
                                        <p:tav tm="0">
                                          <p:val>
                                            <p:fltVal val="0"/>
                                          </p:val>
                                        </p:tav>
                                        <p:tav tm="100000">
                                          <p:val>
                                            <p:strVal val="#ppt_h"/>
                                          </p:val>
                                        </p:tav>
                                      </p:tavLst>
                                    </p:anim>
                                    <p:animEffect transition="in" filter="fade">
                                      <p:cBhvr>
                                        <p:cTn id="187" dur="500"/>
                                        <p:tgtEl>
                                          <p:spTgt spid="55"/>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37"/>
                                        </p:tgtEl>
                                        <p:attrNameLst>
                                          <p:attrName>style.visibility</p:attrName>
                                        </p:attrNameLst>
                                      </p:cBhvr>
                                      <p:to>
                                        <p:strVal val="visible"/>
                                      </p:to>
                                    </p:set>
                                    <p:anim calcmode="lin" valueType="num">
                                      <p:cBhvr>
                                        <p:cTn id="192" dur="500" fill="hold"/>
                                        <p:tgtEl>
                                          <p:spTgt spid="37"/>
                                        </p:tgtEl>
                                        <p:attrNameLst>
                                          <p:attrName>ppt_w</p:attrName>
                                        </p:attrNameLst>
                                      </p:cBhvr>
                                      <p:tavLst>
                                        <p:tav tm="0">
                                          <p:val>
                                            <p:fltVal val="0"/>
                                          </p:val>
                                        </p:tav>
                                        <p:tav tm="100000">
                                          <p:val>
                                            <p:strVal val="#ppt_w"/>
                                          </p:val>
                                        </p:tav>
                                      </p:tavLst>
                                    </p:anim>
                                    <p:anim calcmode="lin" valueType="num">
                                      <p:cBhvr>
                                        <p:cTn id="193" dur="500" fill="hold"/>
                                        <p:tgtEl>
                                          <p:spTgt spid="37"/>
                                        </p:tgtEl>
                                        <p:attrNameLst>
                                          <p:attrName>ppt_h</p:attrName>
                                        </p:attrNameLst>
                                      </p:cBhvr>
                                      <p:tavLst>
                                        <p:tav tm="0">
                                          <p:val>
                                            <p:fltVal val="0"/>
                                          </p:val>
                                        </p:tav>
                                        <p:tav tm="100000">
                                          <p:val>
                                            <p:strVal val="#ppt_h"/>
                                          </p:val>
                                        </p:tav>
                                      </p:tavLst>
                                    </p:anim>
                                    <p:animEffect transition="in" filter="fade">
                                      <p:cBhvr>
                                        <p:cTn id="19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473" y="338926"/>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Chọn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dấu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phù</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hợp</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thay</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chiếc</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lá</a:t>
            </a:r>
            <a:endParaRPr lang="en-US" sz="2800" b="1" dirty="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581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3986" y="1747228"/>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sợ hãi</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514600" y="175180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xấu hổ</a:t>
            </a:r>
            <a:endParaRPr lang="en-US" sz="4000" i="1">
              <a:latin typeface="Arial" pitchFamily="34" charset="0"/>
              <a:ea typeface="Arial-Rounded" pitchFamily="34" charset="0"/>
              <a:cs typeface="Arial" pitchFamily="34" charset="0"/>
            </a:endParaRPr>
          </a:p>
        </p:txBody>
      </p:sp>
      <p:sp>
        <p:nvSpPr>
          <p:cNvPr id="43" name="TextBox 42"/>
          <p:cNvSpPr txBox="1"/>
          <p:nvPr/>
        </p:nvSpPr>
        <p:spPr>
          <a:xfrm>
            <a:off x="5247271" y="1734656"/>
            <a:ext cx="3686629"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gây gổ</a:t>
            </a:r>
            <a:endParaRPr lang="en-US" sz="4000" i="1">
              <a:latin typeface="Arial" pitchFamily="34" charset="0"/>
              <a:ea typeface="Arial-Rounded" pitchFamily="34" charset="0"/>
              <a:cs typeface="Arial" pitchFamily="34" charset="0"/>
            </a:endParaRPr>
          </a:p>
        </p:txBody>
      </p:sp>
      <p:sp>
        <p:nvSpPr>
          <p:cNvPr id="44" name="TextBox 43"/>
          <p:cNvSpPr txBox="1"/>
          <p:nvPr/>
        </p:nvSpPr>
        <p:spPr>
          <a:xfrm>
            <a:off x="-69273"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buồn bã</a:t>
            </a:r>
            <a:endParaRPr lang="en-US" sz="4000" i="1">
              <a:latin typeface="Arial" pitchFamily="34" charset="0"/>
              <a:ea typeface="Arial-Rounded" pitchFamily="34" charset="0"/>
              <a:cs typeface="Arial" pitchFamily="34" charset="0"/>
            </a:endParaRPr>
          </a:p>
        </p:txBody>
      </p:sp>
      <p:pic>
        <p:nvPicPr>
          <p:cNvPr id="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33550"/>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674255"/>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68501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822697"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bay nhảy</a:t>
            </a:r>
            <a:endParaRPr lang="en-US" sz="4000" i="1">
              <a:latin typeface="Arial" pitchFamily="34" charset="0"/>
              <a:ea typeface="Arial-Rounded" pitchFamily="34" charset="0"/>
              <a:cs typeface="Arial" pitchFamily="34" charset="0"/>
            </a:endParaRPr>
          </a:p>
        </p:txBody>
      </p:sp>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058"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6026727" y="265516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cỏ cây</a:t>
            </a:r>
            <a:endParaRPr lang="en-US" sz="4000" i="1">
              <a:latin typeface="Arial" pitchFamily="34" charset="0"/>
              <a:ea typeface="Arial-Rounded" pitchFamily="34" charset="0"/>
              <a:cs typeface="Arial" pitchFamily="34" charset="0"/>
            </a:endParaRPr>
          </a:p>
        </p:txBody>
      </p:sp>
      <p:pic>
        <p:nvPicPr>
          <p:cNvPr id="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80" y="2648773"/>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0C820FE-2E20-4FC7-B83E-DFF8B1420896}"/>
              </a:ext>
            </a:extLst>
          </p:cNvPr>
          <p:cNvSpPr txBox="1"/>
          <p:nvPr/>
        </p:nvSpPr>
        <p:spPr>
          <a:xfrm>
            <a:off x="1242874" y="898802"/>
            <a:ext cx="3633925" cy="461665"/>
          </a:xfrm>
          <a:prstGeom prst="rect">
            <a:avLst/>
          </a:prstGeom>
          <a:noFill/>
        </p:spPr>
        <p:txBody>
          <a:bodyPr wrap="square" rtlCol="0">
            <a:spAutoFit/>
          </a:bodyPr>
          <a:lstStyle/>
          <a:p>
            <a:r>
              <a:rPr lang="en-US" sz="2400" i="1">
                <a:latin typeface="Arial-SGK-TV" pitchFamily="2" charset="0"/>
                <a:cs typeface="Arial-SGK-TV" pitchFamily="2" charset="0"/>
              </a:rPr>
              <a:t>Dấu hỏi </a:t>
            </a:r>
            <a:r>
              <a:rPr lang="en-US" sz="2400">
                <a:latin typeface="Arial-SGK-TV" pitchFamily="2" charset="0"/>
                <a:cs typeface="Arial-SGK-TV" pitchFamily="2" charset="0"/>
              </a:rPr>
              <a:t>hay </a:t>
            </a:r>
            <a:r>
              <a:rPr lang="en-US" sz="2400" i="1">
                <a:latin typeface="Arial-SGK-TV" pitchFamily="2" charset="0"/>
                <a:cs typeface="Arial-SGK-TV" pitchFamily="2" charset="0"/>
              </a:rPr>
              <a:t>dấu ngã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6"/>
                                        </p:tgtEl>
                                      </p:cBhvr>
                                    </p:animEffect>
                                    <p:set>
                                      <p:cBhvr>
                                        <p:cTn id="12" dur="1" fill="hold">
                                          <p:stCondLst>
                                            <p:cond delay="499"/>
                                          </p:stCondLst>
                                        </p:cTn>
                                        <p:tgtEl>
                                          <p:spTgt spid="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7"/>
                                        </p:tgtEl>
                                      </p:cBhvr>
                                    </p:animEffect>
                                    <p:set>
                                      <p:cBhvr>
                                        <p:cTn id="22" dur="1" fill="hold">
                                          <p:stCondLst>
                                            <p:cond delay="499"/>
                                          </p:stCondLst>
                                        </p:cTn>
                                        <p:tgtEl>
                                          <p:spTgt spid="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79"/>
                                        </p:tgtEl>
                                      </p:cBhvr>
                                    </p:animEffect>
                                    <p:set>
                                      <p:cBhvr>
                                        <p:cTn id="27" dur="1" fill="hold">
                                          <p:stCondLst>
                                            <p:cond delay="499"/>
                                          </p:stCondLst>
                                        </p:cTn>
                                        <p:tgtEl>
                                          <p:spTgt spid="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1"/>
                                        </p:tgtEl>
                                      </p:cBhvr>
                                    </p:animEffect>
                                    <p:set>
                                      <p:cBhvr>
                                        <p:cTn id="3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410</Words>
  <Application>Microsoft Office PowerPoint</Application>
  <PresentationFormat>On-screen Show (16:9)</PresentationFormat>
  <Paragraphs>124</Paragraphs>
  <Slides>15</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Sớm sớm lích rích,     Rất thích bắt sâu,     Sâu trốn ở đâu,     Cũng tìm ra được.                  (Là con gì?)</vt:lpstr>
      <vt:lpstr>(2) Ngày ngày ngồi đợi     Mái hiên ngoài hè     Mỗi khi chủ về     Vẫy đuôi mừng rỡ                  (Là con gì?)</vt:lpstr>
      <vt:lpstr>(3) Trông xa tưởng là mèo      Lại gần hóa ra chim      Ban ngày ngủ lim dim      Đêm đêm đi lùng chuột                  (Là con gì?)</vt:lpstr>
      <vt:lpstr>Đọc tên nhân vật.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271</cp:revision>
  <dcterms:created xsi:type="dcterms:W3CDTF">2020-12-08T15:48:47Z</dcterms:created>
  <dcterms:modified xsi:type="dcterms:W3CDTF">2025-03-28T01:22:38Z</dcterms:modified>
</cp:coreProperties>
</file>