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285" r:id="rId3"/>
    <p:sldId id="259" r:id="rId4"/>
    <p:sldId id="289" r:id="rId5"/>
    <p:sldId id="260" r:id="rId6"/>
    <p:sldId id="274" r:id="rId7"/>
    <p:sldId id="288" r:id="rId8"/>
    <p:sldId id="28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99"/>
    <a:srgbClr val="D3F4F8"/>
    <a:srgbClr val="005696"/>
    <a:srgbClr val="005EA4"/>
    <a:srgbClr val="48C7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4660" autoAdjust="0"/>
  </p:normalViewPr>
  <p:slideViewPr>
    <p:cSldViewPr snapToGrid="0">
      <p:cViewPr varScale="1">
        <p:scale>
          <a:sx n="75" d="100"/>
          <a:sy n="75" d="100"/>
        </p:scale>
        <p:origin x="546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-3168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B6C4E-42FE-486A-8049-67C17E83F953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4FAFE-DFF5-4CEB-8A8C-37C740E97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3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6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08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9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65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2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90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36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48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67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49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80B14-EEBF-4E11-BA20-5111AC80B3B0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9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Nhạc Thiếu Nhi Remix Sôi Động Ba Bà Đi Bán Lợn C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40094" y="5772397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77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audio>
              <p:cMediaNode vol="41509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5"/>
          <p:cNvGrpSpPr/>
          <p:nvPr/>
        </p:nvGrpSpPr>
        <p:grpSpPr>
          <a:xfrm>
            <a:off x="4556281" y="2457590"/>
            <a:ext cx="2635827" cy="1307829"/>
            <a:chOff x="3764973" y="2644047"/>
            <a:chExt cx="2978727" cy="3277030"/>
          </a:xfrm>
        </p:grpSpPr>
        <p:sp>
          <p:nvSpPr>
            <p:cNvPr id="5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sz="6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473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6F6597-EE22-4999-9210-B260D58EAC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71" y="962024"/>
            <a:ext cx="9829453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041680" y="3745124"/>
            <a:ext cx="547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 smtClean="0"/>
              <a:t>+</a:t>
            </a:r>
            <a:endParaRPr lang="en-US" sz="4400" b="1" dirty="0" smtClean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261747" y="4607696"/>
            <a:ext cx="10239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497631" y="4684065"/>
            <a:ext cx="904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46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10586" y="3383506"/>
            <a:ext cx="1250759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 42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08198" y="4050080"/>
            <a:ext cx="767012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46086" y="3737319"/>
            <a:ext cx="547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 smtClean="0"/>
              <a:t>+</a:t>
            </a:r>
            <a:endParaRPr lang="en-US" sz="4400" b="1" dirty="0" smtClean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6066153" y="4599891"/>
            <a:ext cx="10239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302037" y="4676260"/>
            <a:ext cx="904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79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014992" y="3375701"/>
            <a:ext cx="1250759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 73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12604" y="4042275"/>
            <a:ext cx="767012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678919" y="3744534"/>
            <a:ext cx="547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 smtClean="0"/>
              <a:t>+</a:t>
            </a:r>
            <a:endParaRPr lang="en-US" sz="4400" b="1" dirty="0" smtClean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8898986" y="4607106"/>
            <a:ext cx="10239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9134870" y="4683475"/>
            <a:ext cx="904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39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847825" y="3382916"/>
            <a:ext cx="1250759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 34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245437" y="4049490"/>
            <a:ext cx="767012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05171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30" grpId="0"/>
      <p:bldP spid="31" grpId="0"/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7E6518-31F3-4A9B-8D6D-7996498A00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995363"/>
            <a:ext cx="9182099" cy="516731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Rounded Rectangle 5"/>
          <p:cNvSpPr/>
          <p:nvPr/>
        </p:nvSpPr>
        <p:spPr>
          <a:xfrm>
            <a:off x="5829300" y="3171825"/>
            <a:ext cx="466725" cy="4953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753225" y="3192654"/>
            <a:ext cx="466725" cy="4953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815012" y="3848100"/>
            <a:ext cx="466725" cy="4953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753225" y="3848100"/>
            <a:ext cx="466725" cy="4953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753225" y="4495800"/>
            <a:ext cx="466725" cy="4953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838825" y="4495800"/>
            <a:ext cx="466725" cy="4953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152900" y="-509291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15</a:t>
            </a:r>
            <a:endParaRPr lang="en-US" sz="2400" b="1"/>
          </a:p>
        </p:txBody>
      </p:sp>
      <p:sp>
        <p:nvSpPr>
          <p:cNvPr id="13" name="TextBox 12"/>
          <p:cNvSpPr txBox="1"/>
          <p:nvPr/>
        </p:nvSpPr>
        <p:spPr>
          <a:xfrm>
            <a:off x="4843462" y="-509291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16</a:t>
            </a:r>
            <a:endParaRPr lang="en-US" sz="2400" b="1"/>
          </a:p>
        </p:txBody>
      </p:sp>
      <p:sp>
        <p:nvSpPr>
          <p:cNvPr id="14" name="TextBox 13"/>
          <p:cNvSpPr txBox="1"/>
          <p:nvPr/>
        </p:nvSpPr>
        <p:spPr>
          <a:xfrm>
            <a:off x="5367337" y="-499171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25</a:t>
            </a:r>
            <a:endParaRPr lang="en-US" sz="2400" b="1"/>
          </a:p>
        </p:txBody>
      </p:sp>
      <p:sp>
        <p:nvSpPr>
          <p:cNvPr id="15" name="TextBox 14"/>
          <p:cNvSpPr txBox="1"/>
          <p:nvPr/>
        </p:nvSpPr>
        <p:spPr>
          <a:xfrm>
            <a:off x="5915023" y="-575967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26</a:t>
            </a:r>
            <a:endParaRPr lang="en-US" sz="2400" b="1"/>
          </a:p>
        </p:txBody>
      </p:sp>
      <p:sp>
        <p:nvSpPr>
          <p:cNvPr id="16" name="TextBox 15"/>
          <p:cNvSpPr txBox="1"/>
          <p:nvPr/>
        </p:nvSpPr>
        <p:spPr>
          <a:xfrm>
            <a:off x="6481762" y="-599480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42</a:t>
            </a:r>
            <a:endParaRPr lang="en-US" sz="2400" b="1"/>
          </a:p>
        </p:txBody>
      </p:sp>
      <p:sp>
        <p:nvSpPr>
          <p:cNvPr id="17" name="TextBox 16"/>
          <p:cNvSpPr txBox="1"/>
          <p:nvPr/>
        </p:nvSpPr>
        <p:spPr>
          <a:xfrm>
            <a:off x="7191376" y="-575965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46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143397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828 0.28472 L 0.13828 0.53472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391 0.28889 L 0.15391 0.53889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7 L 0.03516 0.62917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" y="3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53 0.38889 L 0.06953 0.63889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6 L -0.05313 0.73611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" y="3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-0.03828 0.75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4" y="3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303D32-DB80-46DD-AD55-D770B62308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" y="856648"/>
            <a:ext cx="10548938" cy="5401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314825" y="2352675"/>
            <a:ext cx="533400" cy="5524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5438775" y="2352675"/>
            <a:ext cx="504825" cy="5524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553200" y="2362200"/>
            <a:ext cx="533400" cy="5524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367337" y="-499171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25</a:t>
            </a:r>
            <a:endParaRPr lang="en-US" sz="2400" b="1"/>
          </a:p>
        </p:txBody>
      </p:sp>
      <p:sp>
        <p:nvSpPr>
          <p:cNvPr id="18" name="TextBox 17"/>
          <p:cNvSpPr txBox="1"/>
          <p:nvPr/>
        </p:nvSpPr>
        <p:spPr>
          <a:xfrm>
            <a:off x="5934075" y="-577604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  3</a:t>
            </a:r>
            <a:endParaRPr lang="en-US" sz="2400" b="1"/>
          </a:p>
        </p:txBody>
      </p:sp>
      <p:sp>
        <p:nvSpPr>
          <p:cNvPr id="19" name="TextBox 18"/>
          <p:cNvSpPr txBox="1"/>
          <p:nvPr/>
        </p:nvSpPr>
        <p:spPr>
          <a:xfrm>
            <a:off x="6629399" y="-425204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28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12481723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187 -0.20278 L -0.08672 0.42639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" y="3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468 -0.19584 L -0.0414 0.43472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41 -0.21528 L -0.00625 0.41389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" y="3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303D32-DB80-46DD-AD55-D770B62308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84" y="865873"/>
            <a:ext cx="10848166" cy="5392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11"/>
          <p:cNvSpPr/>
          <p:nvPr/>
        </p:nvSpPr>
        <p:spPr>
          <a:xfrm>
            <a:off x="5297500" y="-866774"/>
            <a:ext cx="619125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9777284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41 0.02083 L -0.0375 0.801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" y="3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581025"/>
            <a:ext cx="10610849" cy="568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28953" y="5293516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19576" y="5245887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72101" y="5245886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524626" y="5260180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77151" y="5264941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839202" y="5300662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28953" y="5293517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/>
              <a:t>40</a:t>
            </a:r>
            <a:endParaRPr lang="en-US" sz="2000" b="1"/>
          </a:p>
        </p:txBody>
      </p:sp>
      <p:sp>
        <p:nvSpPr>
          <p:cNvPr id="14" name="Rectangle 13"/>
          <p:cNvSpPr/>
          <p:nvPr/>
        </p:nvSpPr>
        <p:spPr>
          <a:xfrm>
            <a:off x="4219576" y="5245887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/>
              <a:t>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81626" y="5253028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/>
              <a:t>42</a:t>
            </a:r>
            <a:endParaRPr lang="en-US" sz="2000" b="1"/>
          </a:p>
        </p:txBody>
      </p:sp>
      <p:sp>
        <p:nvSpPr>
          <p:cNvPr id="16" name="Rectangle 15"/>
          <p:cNvSpPr/>
          <p:nvPr/>
        </p:nvSpPr>
        <p:spPr>
          <a:xfrm>
            <a:off x="6524626" y="5253028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/>
              <a:t>52</a:t>
            </a:r>
            <a:endParaRPr lang="en-US" sz="2000" b="1"/>
          </a:p>
        </p:txBody>
      </p:sp>
      <p:sp>
        <p:nvSpPr>
          <p:cNvPr id="17" name="Rectangle 16"/>
          <p:cNvSpPr/>
          <p:nvPr/>
        </p:nvSpPr>
        <p:spPr>
          <a:xfrm>
            <a:off x="7677151" y="5279233"/>
            <a:ext cx="533400" cy="5238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/>
              <a:t>3</a:t>
            </a:r>
            <a:endParaRPr lang="en-US" sz="2000" b="1"/>
          </a:p>
        </p:txBody>
      </p:sp>
      <p:sp>
        <p:nvSpPr>
          <p:cNvPr id="18" name="Rectangle 17"/>
          <p:cNvSpPr/>
          <p:nvPr/>
        </p:nvSpPr>
        <p:spPr>
          <a:xfrm>
            <a:off x="8820151" y="5279233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/>
              <a:t>55</a:t>
            </a: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65152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75658" y="3241962"/>
            <a:ext cx="9619012" cy="4500749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en-US" sz="36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CẢM ƠN CÁC EM ĐÃ CHÚ Ý LẮNG NGHE</a:t>
            </a:r>
          </a:p>
          <a:p>
            <a:pPr algn="ctr"/>
            <a:endParaRPr lang="en-US" sz="36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Nhạc Thiếu Nhi Remix Sôi Động Ba Bà Đi Bán Lợn C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15106" y="59386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98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9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1350</TotalTime>
  <Words>43</Words>
  <Application>Microsoft Office PowerPoint</Application>
  <PresentationFormat>Widescreen</PresentationFormat>
  <Paragraphs>31</Paragraphs>
  <Slides>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Ngoc Yen</cp:lastModifiedBy>
  <cp:revision>113</cp:revision>
  <dcterms:created xsi:type="dcterms:W3CDTF">2020-08-06T10:05:22Z</dcterms:created>
  <dcterms:modified xsi:type="dcterms:W3CDTF">2020-09-13T08:32:45Z</dcterms:modified>
</cp:coreProperties>
</file>