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5" r:id="rId2"/>
    <p:sldId id="303" r:id="rId3"/>
    <p:sldId id="281" r:id="rId4"/>
    <p:sldId id="289" r:id="rId5"/>
    <p:sldId id="282" r:id="rId6"/>
    <p:sldId id="283" r:id="rId7"/>
    <p:sldId id="284" r:id="rId8"/>
    <p:sldId id="290" r:id="rId9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5"/>
            <p14:sldId id="30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</p14:sldIdLst>
        </p14:section>
        <p14:section name="Tiết 3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86" d="100"/>
          <a:sy n="86" d="100"/>
        </p:scale>
        <p:origin x="29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13/09/2020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333" y="137120"/>
            <a:ext cx="6739467" cy="20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6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63731" y="2343400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99" y="1434943"/>
            <a:ext cx="2936658" cy="20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76096" y="2357243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04" y="1400290"/>
            <a:ext cx="3369566" cy="22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4658" y="2970755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3777" y="2950748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9330" y="2959465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7247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3470" y="2970755"/>
            <a:ext cx="325643" cy="68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53" y="1510485"/>
            <a:ext cx="8704647" cy="1665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33626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82525" y="2821639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8" y="1439483"/>
            <a:ext cx="7599103" cy="14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44" y="1150303"/>
            <a:ext cx="6953956" cy="388030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973689" y="2359378"/>
            <a:ext cx="2054578" cy="1016000"/>
          </a:xfrm>
          <a:custGeom>
            <a:avLst/>
            <a:gdLst>
              <a:gd name="connsiteX0" fmla="*/ 0 w 2054578"/>
              <a:gd name="connsiteY0" fmla="*/ 0 h 1016000"/>
              <a:gd name="connsiteX1" fmla="*/ 2054578 w 2054578"/>
              <a:gd name="connsiteY1" fmla="*/ 1016000 h 1016000"/>
              <a:gd name="connsiteX2" fmla="*/ 0 w 2054578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4578" h="1016000">
                <a:moveTo>
                  <a:pt x="0" y="0"/>
                </a:moveTo>
                <a:lnTo>
                  <a:pt x="2054578" y="10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73689" y="2551289"/>
            <a:ext cx="2054578" cy="1704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" y="1317901"/>
            <a:ext cx="8681132" cy="283640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79130"/>
              </p:ext>
            </p:extLst>
          </p:nvPr>
        </p:nvGraphicFramePr>
        <p:xfrm>
          <a:off x="722487" y="3556000"/>
          <a:ext cx="2359380" cy="45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0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109</Words>
  <Application>Microsoft Office PowerPoint</Application>
  <PresentationFormat>On-screen Show (16:9)</PresentationFormat>
  <Paragraphs>104</Paragraphs>
  <Slides>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宋体</vt:lpstr>
      <vt:lpstr>.VnArial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Ngoc Yen</cp:lastModifiedBy>
  <cp:revision>73</cp:revision>
  <dcterms:created xsi:type="dcterms:W3CDTF">2017-01-10T13:46:13Z</dcterms:created>
  <dcterms:modified xsi:type="dcterms:W3CDTF">2020-09-13T08:32:20Z</dcterms:modified>
</cp:coreProperties>
</file>