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708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15/03/2021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400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Lê Thị Xoan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15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16</a:t>
            </a:r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26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46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  3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28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40</a:t>
            </a:r>
            <a:endParaRPr lang="en-US" sz="2000" b="1"/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42</a:t>
            </a:r>
            <a:endParaRPr lang="en-US" sz="2000" b="1"/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52</a:t>
            </a:r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3</a:t>
            </a:r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76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140</Words>
  <Application>Microsoft Office PowerPoint</Application>
  <PresentationFormat>Custom</PresentationFormat>
  <Paragraphs>83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User</cp:lastModifiedBy>
  <cp:revision>117</cp:revision>
  <dcterms:created xsi:type="dcterms:W3CDTF">2020-08-06T10:05:22Z</dcterms:created>
  <dcterms:modified xsi:type="dcterms:W3CDTF">2021-03-15T02:06:49Z</dcterms:modified>
</cp:coreProperties>
</file>