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08" r:id="rId3"/>
    <p:sldId id="301" r:id="rId4"/>
    <p:sldId id="305" r:id="rId5"/>
    <p:sldId id="302" r:id="rId6"/>
    <p:sldId id="309" r:id="rId7"/>
    <p:sldId id="288" r:id="rId8"/>
    <p:sldId id="298" r:id="rId9"/>
    <p:sldId id="299" r:id="rId10"/>
    <p:sldId id="269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757"/>
    <a:srgbClr val="D6AB0C"/>
    <a:srgbClr val="FFFBAF"/>
    <a:srgbClr val="B7ECFF"/>
    <a:srgbClr val="8FE2FF"/>
    <a:srgbClr val="1DC4FF"/>
    <a:srgbClr val="95D153"/>
    <a:srgbClr val="A9DA74"/>
    <a:srgbClr val="A6D86E"/>
    <a:srgbClr val="FF2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37" autoAdjust="0"/>
  </p:normalViewPr>
  <p:slideViewPr>
    <p:cSldViewPr>
      <p:cViewPr varScale="1">
        <p:scale>
          <a:sx n="90" d="100"/>
          <a:sy n="90" d="100"/>
        </p:scale>
        <p:origin x="81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nên</a:t>
            </a:r>
            <a:r>
              <a:rPr lang="en-US" baseline="0" smtClean="0"/>
              <a:t> cho hs làm bảng lớp hoặc bảng con, sau đó đổi chiếu kết quả trên màn hìn</a:t>
            </a:r>
            <a:r>
              <a:rPr lang="vi-VN" baseline="0" smtClean="0"/>
              <a:t>h.Bai nay k phu hop khi hd tren man hinh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chuột</a:t>
            </a:r>
            <a:r>
              <a:rPr lang="en-US" baseline="0" smtClean="0"/>
              <a:t> vào xúc xắc là nó quay nhé.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237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 33: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tập chung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64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33" y="1568163"/>
            <a:ext cx="2873659" cy="857250"/>
          </a:xfrm>
        </p:spPr>
        <p:txBody>
          <a:bodyPr>
            <a:noAutofit/>
          </a:bodyPr>
          <a:lstStyle/>
          <a:p>
            <a:pPr algn="just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40 - 20 = …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00254" y="1734649"/>
            <a:ext cx="847746" cy="53228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40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95999" y="2762808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2400" y="1123115"/>
            <a:ext cx="728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2400" y="2018789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85291" y="1569518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710873" y="2823354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14999" y="2762808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15105" y="1111250"/>
            <a:ext cx="452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03308" y="1136108"/>
            <a:ext cx="45224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36491" y="2804151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02892" y="1164458"/>
            <a:ext cx="728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02892" y="2060132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??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87683" y="161086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751365" y="2864697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055491" y="2804151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55597" y="1152593"/>
            <a:ext cx="452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61200" y="2026479"/>
            <a:ext cx="1007604" cy="7630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67"/>
          <a:stretch/>
        </p:blipFill>
        <p:spPr>
          <a:xfrm>
            <a:off x="12700" y="761949"/>
            <a:ext cx="2786892" cy="300996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8" y="761949"/>
            <a:ext cx="2928525" cy="300997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872" y="749259"/>
            <a:ext cx="2933449" cy="3009972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3" name="Cloud 2"/>
          <p:cNvSpPr/>
          <p:nvPr/>
        </p:nvSpPr>
        <p:spPr>
          <a:xfrm>
            <a:off x="838200" y="12700"/>
            <a:ext cx="4117353" cy="666750"/>
          </a:xfrm>
          <a:prstGeom prst="cloud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latin typeface="Arial" pitchFamily="34" charset="0"/>
                <a:cs typeface="Arial" pitchFamily="34" charset="0"/>
              </a:rPr>
              <a:t>Khởi động</a:t>
            </a:r>
            <a:endParaRPr lang="en-US" sz="28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66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L 0.00451 0.592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2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7.40741E-7 L 0.00486 0.5925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2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60494E-6 L 0.00711 0.5950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297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8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6689" y="328301"/>
            <a:ext cx="7220884" cy="10310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 (không nhớ) </a:t>
            </a:r>
          </a:p>
          <a:p>
            <a:pPr>
              <a:spcBef>
                <a:spcPts val="600"/>
              </a:spcBef>
            </a:pPr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28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06930" y="2009481"/>
            <a:ext cx="21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32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6231" y="2556668"/>
            <a:ext cx="588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PHÉP TRỪ SỐ CÓ HAI CHỮ SỐ CHO SỐ CÓ HAI CHỮ SỐ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72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73629" y="5557157"/>
            <a:ext cx="6324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LUYỆN TẬP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62/SGK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74" y="-154214"/>
            <a:ext cx="737499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37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40486" y="8947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Đặt tính rồi tính. 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892246" y="1307316"/>
            <a:ext cx="2069378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47 + 20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872129" y="1307316"/>
            <a:ext cx="2110943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67 - 20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855258" y="1307316"/>
            <a:ext cx="2110943" cy="76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67 - 47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871464" y="2724150"/>
            <a:ext cx="2110943" cy="762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56 + 41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42009" y="235526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7" name="Title 4"/>
          <p:cNvSpPr txBox="1">
            <a:spLocks/>
          </p:cNvSpPr>
          <p:nvPr/>
        </p:nvSpPr>
        <p:spPr>
          <a:xfrm>
            <a:off x="236321" y="1205716"/>
            <a:ext cx="91302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a)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872129" y="2724150"/>
            <a:ext cx="2110943" cy="762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97 - 56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855258" y="2724150"/>
            <a:ext cx="2110943" cy="762000"/>
          </a:xfrm>
          <a:prstGeom prst="roundRect">
            <a:avLst/>
          </a:prstGeom>
          <a:solidFill>
            <a:srgbClr val="A6D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97 - 41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itle 4"/>
          <p:cNvSpPr txBox="1">
            <a:spLocks/>
          </p:cNvSpPr>
          <p:nvPr/>
        </p:nvSpPr>
        <p:spPr>
          <a:xfrm>
            <a:off x="236321" y="2628900"/>
            <a:ext cx="913029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b)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8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00" y="-1070"/>
            <a:ext cx="7162800" cy="5408975"/>
            <a:chOff x="762000" y="-1070"/>
            <a:chExt cx="7162800" cy="5408975"/>
          </a:xfrm>
        </p:grpSpPr>
        <p:grpSp>
          <p:nvGrpSpPr>
            <p:cNvPr id="4" name="Group 3"/>
            <p:cNvGrpSpPr/>
            <p:nvPr/>
          </p:nvGrpSpPr>
          <p:grpSpPr>
            <a:xfrm>
              <a:off x="762000" y="-1070"/>
              <a:ext cx="7162800" cy="2720939"/>
              <a:chOff x="138545" y="742949"/>
              <a:chExt cx="8929255" cy="3857188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6101" r="3489" b="-79"/>
              <a:stretch/>
            </p:blipFill>
            <p:spPr bwMode="auto">
              <a:xfrm>
                <a:off x="138545" y="742949"/>
                <a:ext cx="7678412" cy="19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6018" r="83754" b="-80"/>
              <a:stretch/>
            </p:blipFill>
            <p:spPr bwMode="auto">
              <a:xfrm>
                <a:off x="7775392" y="742950"/>
                <a:ext cx="1292408" cy="19480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8367" r="3489" b="-80"/>
              <a:stretch/>
            </p:blipFill>
            <p:spPr bwMode="auto">
              <a:xfrm>
                <a:off x="138545" y="2700735"/>
                <a:ext cx="7678412" cy="1899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9247" r="83754" b="-79"/>
              <a:stretch/>
            </p:blipFill>
            <p:spPr bwMode="auto">
              <a:xfrm>
                <a:off x="7775392" y="2714590"/>
                <a:ext cx="1292408" cy="18811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762000" y="2686966"/>
              <a:ext cx="7162800" cy="2720939"/>
              <a:chOff x="138545" y="742949"/>
              <a:chExt cx="8929255" cy="3857188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6101" r="3489" b="-79"/>
              <a:stretch/>
            </p:blipFill>
            <p:spPr bwMode="auto">
              <a:xfrm>
                <a:off x="138545" y="742949"/>
                <a:ext cx="7678412" cy="19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6018" r="83754" b="-80"/>
              <a:stretch/>
            </p:blipFill>
            <p:spPr bwMode="auto">
              <a:xfrm>
                <a:off x="7775392" y="742950"/>
                <a:ext cx="1292408" cy="19480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8367" r="3489" b="-80"/>
              <a:stretch/>
            </p:blipFill>
            <p:spPr bwMode="auto">
              <a:xfrm>
                <a:off x="138545" y="2700735"/>
                <a:ext cx="7678412" cy="1899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9247" r="83754" b="-79"/>
              <a:stretch/>
            </p:blipFill>
            <p:spPr bwMode="auto">
              <a:xfrm>
                <a:off x="7775392" y="2714590"/>
                <a:ext cx="1292408" cy="18811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132" y="2451331"/>
            <a:ext cx="3047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0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596" y="150482"/>
            <a:ext cx="1307297" cy="6564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5455" y="133350"/>
            <a:ext cx="776154" cy="666635"/>
          </a:xfrm>
          <a:prstGeom prst="rect">
            <a:avLst/>
          </a:prstGeom>
        </p:spPr>
      </p:pic>
      <p:sp>
        <p:nvSpPr>
          <p:cNvPr id="1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244" y="121227"/>
            <a:ext cx="456186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4</a:t>
            </a:r>
            <a:r>
              <a:rPr lang="en-US" altLang="en-US" sz="315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endParaRPr lang="en-US" altLang="en-US" sz="315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7377" y="215932"/>
            <a:ext cx="32459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6400" y="25046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endParaRPr lang="en-US" altLang="en-US" sz="4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0308" y="33143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endParaRPr lang="en-US" altLang="en-US" sz="4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4608" y="153898"/>
            <a:ext cx="938866" cy="63867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4822" y="596708"/>
            <a:ext cx="776154" cy="6666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3938" y="623545"/>
            <a:ext cx="1049620" cy="591363"/>
          </a:xfrm>
          <a:prstGeom prst="rect">
            <a:avLst/>
          </a:prstGeom>
        </p:spPr>
      </p:pic>
      <p:cxnSp>
        <p:nvCxnSpPr>
          <p:cNvPr id="47" name="Straight Connector 46"/>
          <p:cNvCxnSpPr/>
          <p:nvPr/>
        </p:nvCxnSpPr>
        <p:spPr>
          <a:xfrm>
            <a:off x="1774546" y="2830167"/>
            <a:ext cx="52335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826007" y="2830167"/>
            <a:ext cx="54399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954" y="1376697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endParaRPr lang="en-US" altLang="en-US" sz="44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3319510" y="2830167"/>
            <a:ext cx="52335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2002" y="224012"/>
            <a:ext cx="31292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3362" y="224012"/>
            <a:ext cx="32459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5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119" y="207351"/>
            <a:ext cx="32459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6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0041" y="206804"/>
            <a:ext cx="32459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0459" y="1039403"/>
            <a:ext cx="1133954" cy="64623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4804" y="1036223"/>
            <a:ext cx="1317021" cy="64623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14666" y="1046614"/>
            <a:ext cx="1283007" cy="646232"/>
          </a:xfrm>
          <a:prstGeom prst="rect">
            <a:avLst/>
          </a:prstGeom>
        </p:spPr>
      </p:pic>
      <p:sp>
        <p:nvSpPr>
          <p:cNvPr id="9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785" y="1551873"/>
            <a:ext cx="3047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90566" y="1493917"/>
            <a:ext cx="798390" cy="646232"/>
          </a:xfrm>
          <a:prstGeom prst="rect">
            <a:avLst/>
          </a:prstGeom>
        </p:spPr>
      </p:pic>
      <p:sp>
        <p:nvSpPr>
          <p:cNvPr id="9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992" y="1564754"/>
            <a:ext cx="3047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6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6959" y="1563173"/>
            <a:ext cx="3047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538" y="2014099"/>
            <a:ext cx="3047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4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29" y="2014099"/>
            <a:ext cx="3047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7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6711" y="2018299"/>
            <a:ext cx="216657" cy="43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7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450" y="2008025"/>
            <a:ext cx="216657" cy="43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6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5171" y="2464291"/>
            <a:ext cx="186211" cy="43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7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9260" y="2458325"/>
            <a:ext cx="3047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7811" y="2015631"/>
            <a:ext cx="216657" cy="43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6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413" y="2458656"/>
            <a:ext cx="216657" cy="43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0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6787" y="2455988"/>
            <a:ext cx="216657" cy="43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3633" y="2008333"/>
            <a:ext cx="216657" cy="43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7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091" y="2451581"/>
            <a:ext cx="186211" cy="43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4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1761164" y="4186228"/>
            <a:ext cx="54399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607" y="3364086"/>
            <a:ext cx="216657" cy="43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5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3578" y="3799804"/>
            <a:ext cx="186211" cy="43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7883" y="3364394"/>
            <a:ext cx="216657" cy="43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6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607" y="3808001"/>
            <a:ext cx="186211" cy="43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4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44276" y="169911"/>
            <a:ext cx="1121219" cy="597460"/>
          </a:xfrm>
          <a:prstGeom prst="rect">
            <a:avLst/>
          </a:prstGeom>
        </p:spPr>
      </p:pic>
      <p:sp>
        <p:nvSpPr>
          <p:cNvPr id="7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4672" y="2213502"/>
            <a:ext cx="3378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0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+</a:t>
            </a:r>
            <a:endParaRPr lang="en-US" altLang="en-US" sz="20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589" y="2023272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b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endParaRPr lang="en-US" altLang="en-US" sz="4400" b="1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121" y="2039515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b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endParaRPr lang="en-US" altLang="en-US" sz="4400" b="1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7599" y="3594610"/>
            <a:ext cx="3378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0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+</a:t>
            </a:r>
            <a:endParaRPr lang="en-US" altLang="en-US" sz="20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>
            <a:off x="3299476" y="4161592"/>
            <a:ext cx="54399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0645" y="3349724"/>
            <a:ext cx="216657" cy="43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9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8092" y="3795716"/>
            <a:ext cx="186211" cy="43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6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6195" y="3339758"/>
            <a:ext cx="216657" cy="43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7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9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0919" y="3793639"/>
            <a:ext cx="186211" cy="43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5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0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0247" y="3360596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endParaRPr lang="en-US" altLang="en-US" sz="44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4834311" y="4172314"/>
            <a:ext cx="54399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5754" y="3350172"/>
            <a:ext cx="216657" cy="43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9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3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6451" y="3806438"/>
            <a:ext cx="186211" cy="43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4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1030" y="3350480"/>
            <a:ext cx="216657" cy="43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7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5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5754" y="3794087"/>
            <a:ext cx="186211" cy="43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2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4</a:t>
            </a:r>
            <a:endParaRPr lang="en-US" altLang="en-US" sz="22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5082" y="3371318"/>
            <a:ext cx="3378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-</a:t>
            </a:r>
            <a:endParaRPr lang="en-US" altLang="en-US" sz="440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7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814" y="1774408"/>
            <a:ext cx="5828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a</a:t>
            </a:r>
            <a:r>
              <a:rPr lang="en-US" altLang="en-US" sz="48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en-US" altLang="en-US" sz="48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8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91" y="3103507"/>
            <a:ext cx="5828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</a:t>
            </a:r>
            <a:r>
              <a:rPr lang="en-US" altLang="en-US" sz="480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  <a:endParaRPr lang="en-US" altLang="en-US" sz="4800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17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  <p:bldP spid="21" grpId="0"/>
      <p:bldP spid="22" grpId="0"/>
      <p:bldP spid="64" grpId="0"/>
      <p:bldP spid="92" grpId="0"/>
      <p:bldP spid="94" grpId="0"/>
      <p:bldP spid="95" grpId="0"/>
      <p:bldP spid="96" grpId="0"/>
      <p:bldP spid="98" grpId="0"/>
      <p:bldP spid="99" grpId="0"/>
      <p:bldP spid="100" grpId="0"/>
      <p:bldP spid="101" grpId="0"/>
      <p:bldP spid="102" grpId="0"/>
      <p:bldP spid="104" grpId="0"/>
      <p:bldP spid="107" grpId="0"/>
      <p:bldP spid="108" grpId="0"/>
      <p:bldP spid="55" grpId="0"/>
      <p:bldP spid="56" grpId="0"/>
      <p:bldP spid="58" grpId="0"/>
      <p:bldP spid="59" grpId="0"/>
      <p:bldP spid="60" grpId="0"/>
      <p:bldP spid="61" grpId="0"/>
      <p:bldP spid="66" grpId="0"/>
      <p:bldP spid="67" grpId="0"/>
      <p:bldP spid="68" grpId="0"/>
      <p:bldP spid="69" grpId="0"/>
      <p:bldP spid="70" grpId="0"/>
      <p:bldP spid="72" grpId="0"/>
      <p:bldP spid="73" grpId="0"/>
      <p:bldP spid="74" grpId="0"/>
      <p:bldP spid="76" grpId="0"/>
      <p:bldP spid="77" grpId="0"/>
      <p:bldP spid="78" grpId="0"/>
      <p:bldP spid="79" grpId="0"/>
      <p:bldP spid="80" grpId="0"/>
      <p:bldP spid="82" grpId="0"/>
      <p:bldP spid="83" grpId="0"/>
      <p:bldP spid="84" grpId="0"/>
      <p:bldP spid="85" grpId="0"/>
      <p:bldP spid="86" grpId="0"/>
      <p:bldP spid="87" grpId="0"/>
      <p:bldP spid="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66800" y="632267"/>
            <a:ext cx="7698568" cy="4518091"/>
            <a:chOff x="1066800" y="670367"/>
            <a:chExt cx="7698568" cy="451809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670367"/>
              <a:ext cx="7698568" cy="447313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879600" y="1047750"/>
              <a:ext cx="1295400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65 - 41</a:t>
              </a:r>
              <a:endPara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251700" y="857250"/>
              <a:ext cx="1295400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89 - 60</a:t>
              </a:r>
              <a:endPara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765077" y="3117850"/>
              <a:ext cx="1295400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67 - 36</a:t>
              </a:r>
              <a:endPara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48000" y="2978150"/>
              <a:ext cx="1295400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58 - 30</a:t>
              </a:r>
              <a:endPara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325025" y="2644962"/>
              <a:ext cx="884775" cy="473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Nam</a:t>
              </a:r>
              <a:endParaRPr lang="en-US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468025" y="4715316"/>
              <a:ext cx="884775" cy="473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Việt</a:t>
              </a:r>
              <a:endParaRPr lang="en-US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029200" y="4715316"/>
              <a:ext cx="1173480" cy="473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Rô-bốt</a:t>
              </a:r>
              <a:endParaRPr lang="en-US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567289" y="2598891"/>
              <a:ext cx="884775" cy="473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Mai</a:t>
              </a:r>
              <a:endParaRPr lang="en-US"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Oval 3"/>
          <p:cNvSpPr/>
          <p:nvPr/>
        </p:nvSpPr>
        <p:spPr>
          <a:xfrm>
            <a:off x="0" y="12700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514576" y="-19050"/>
            <a:ext cx="8553223" cy="689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Bạn nào cầm thẻ ghi phép tính có kết quả lớn nhất?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3303184" y="670367"/>
            <a:ext cx="990600" cy="762000"/>
          </a:xfrm>
          <a:prstGeom prst="cloudCallout">
            <a:avLst>
              <a:gd name="adj1" fmla="val -156731"/>
              <a:gd name="adj2" fmla="val -2083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24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3303184" y="1876612"/>
            <a:ext cx="990600" cy="762000"/>
          </a:xfrm>
          <a:prstGeom prst="cloudCallout">
            <a:avLst>
              <a:gd name="adj1" fmla="val -74679"/>
              <a:gd name="adj2" fmla="val 8583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28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loud Callout 23"/>
          <p:cNvSpPr/>
          <p:nvPr/>
        </p:nvSpPr>
        <p:spPr>
          <a:xfrm>
            <a:off x="5015777" y="2035362"/>
            <a:ext cx="990600" cy="762000"/>
          </a:xfrm>
          <a:prstGeom prst="cloudCallout">
            <a:avLst>
              <a:gd name="adj1" fmla="val 7372"/>
              <a:gd name="adj2" fmla="val 10416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31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Cloud Callout 24"/>
          <p:cNvSpPr/>
          <p:nvPr/>
        </p:nvSpPr>
        <p:spPr>
          <a:xfrm>
            <a:off x="5120640" y="615950"/>
            <a:ext cx="990600" cy="762000"/>
          </a:xfrm>
          <a:prstGeom prst="cloudCallout">
            <a:avLst>
              <a:gd name="adj1" fmla="val 106090"/>
              <a:gd name="adj2" fmla="val -225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29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Cloud Callout 25"/>
          <p:cNvSpPr/>
          <p:nvPr/>
        </p:nvSpPr>
        <p:spPr>
          <a:xfrm>
            <a:off x="5029832" y="2035362"/>
            <a:ext cx="990600" cy="762000"/>
          </a:xfrm>
          <a:prstGeom prst="cloudCallout">
            <a:avLst>
              <a:gd name="adj1" fmla="val 7372"/>
              <a:gd name="adj2" fmla="val 104168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31</a:t>
            </a:r>
            <a:endParaRPr lang="en-US" sz="32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518" y="1625600"/>
            <a:ext cx="7259888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01532" y="-269094"/>
            <a:ext cx="8137668" cy="2064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Đo chiều cao ba bạn rô-bốt được kết quả như hình vẽ. Hỏi bạn nào cao nhất? Bạn nào thấp nhất?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3599710" y="1276120"/>
            <a:ext cx="1339518" cy="349480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Cao nhất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1524000" y="1795234"/>
            <a:ext cx="1524000" cy="349480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Thấp nhất</a:t>
            </a:r>
            <a:endParaRPr lang="en-US" sz="20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40423" y="3968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665884" y="-90939"/>
            <a:ext cx="835111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smtClean="0">
                <a:latin typeface="Arial" pitchFamily="34" charset="0"/>
                <a:cs typeface="Arial" pitchFamily="34" charset="0"/>
              </a:rPr>
              <a:t>Trò chơi: </a:t>
            </a:r>
            <a:r>
              <a:rPr lang="en-US" sz="2800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Hái nấm</a:t>
            </a:r>
            <a:endParaRPr lang="en-US" sz="2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7" t="19460" r="31259" b="18093"/>
          <a:stretch/>
        </p:blipFill>
        <p:spPr bwMode="auto">
          <a:xfrm>
            <a:off x="407123" y="622549"/>
            <a:ext cx="4622810" cy="4395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236688" y="181447"/>
            <a:ext cx="1471818" cy="1510647"/>
            <a:chOff x="6019800" y="1614101"/>
            <a:chExt cx="1689362" cy="1733930"/>
          </a:xfrm>
        </p:grpSpPr>
        <p:sp>
          <p:nvSpPr>
            <p:cNvPr id="3" name="Cube 2"/>
            <p:cNvSpPr/>
            <p:nvPr/>
          </p:nvSpPr>
          <p:spPr>
            <a:xfrm>
              <a:off x="6019800" y="1641089"/>
              <a:ext cx="1689362" cy="1689362"/>
            </a:xfrm>
            <a:prstGeom prst="cub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67</a:t>
              </a:r>
              <a:endPara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Parallelogram 6"/>
            <p:cNvSpPr/>
            <p:nvPr/>
          </p:nvSpPr>
          <p:spPr>
            <a:xfrm>
              <a:off x="6019800" y="1614101"/>
              <a:ext cx="1673356" cy="431349"/>
            </a:xfrm>
            <a:custGeom>
              <a:avLst/>
              <a:gdLst>
                <a:gd name="connsiteX0" fmla="*/ 0 w 1378081"/>
                <a:gd name="connsiteY0" fmla="*/ 459924 h 459924"/>
                <a:gd name="connsiteX1" fmla="*/ 114981 w 1378081"/>
                <a:gd name="connsiteY1" fmla="*/ 0 h 459924"/>
                <a:gd name="connsiteX2" fmla="*/ 1378081 w 1378081"/>
                <a:gd name="connsiteY2" fmla="*/ 0 h 459924"/>
                <a:gd name="connsiteX3" fmla="*/ 1263100 w 1378081"/>
                <a:gd name="connsiteY3" fmla="*/ 459924 h 459924"/>
                <a:gd name="connsiteX4" fmla="*/ 0 w 1378081"/>
                <a:gd name="connsiteY4" fmla="*/ 459924 h 459924"/>
                <a:gd name="connsiteX0" fmla="*/ 0 w 1663831"/>
                <a:gd name="connsiteY0" fmla="*/ 459924 h 459924"/>
                <a:gd name="connsiteX1" fmla="*/ 114981 w 1663831"/>
                <a:gd name="connsiteY1" fmla="*/ 0 h 459924"/>
                <a:gd name="connsiteX2" fmla="*/ 1663831 w 1663831"/>
                <a:gd name="connsiteY2" fmla="*/ 47625 h 459924"/>
                <a:gd name="connsiteX3" fmla="*/ 1263100 w 1663831"/>
                <a:gd name="connsiteY3" fmla="*/ 459924 h 459924"/>
                <a:gd name="connsiteX4" fmla="*/ 0 w 1663831"/>
                <a:gd name="connsiteY4" fmla="*/ 459924 h 459924"/>
                <a:gd name="connsiteX0" fmla="*/ 0 w 1663831"/>
                <a:gd name="connsiteY0" fmla="*/ 412299 h 412299"/>
                <a:gd name="connsiteX1" fmla="*/ 276906 w 1663831"/>
                <a:gd name="connsiteY1" fmla="*/ 0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63831"/>
                <a:gd name="connsiteY0" fmla="*/ 421824 h 421824"/>
                <a:gd name="connsiteX1" fmla="*/ 353106 w 1663831"/>
                <a:gd name="connsiteY1" fmla="*/ 0 h 421824"/>
                <a:gd name="connsiteX2" fmla="*/ 1663831 w 1663831"/>
                <a:gd name="connsiteY2" fmla="*/ 9525 h 421824"/>
                <a:gd name="connsiteX3" fmla="*/ 1263100 w 1663831"/>
                <a:gd name="connsiteY3" fmla="*/ 421824 h 421824"/>
                <a:gd name="connsiteX4" fmla="*/ 0 w 1663831"/>
                <a:gd name="connsiteY4" fmla="*/ 421824 h 421824"/>
                <a:gd name="connsiteX0" fmla="*/ 0 w 1663831"/>
                <a:gd name="connsiteY0" fmla="*/ 412299 h 412299"/>
                <a:gd name="connsiteX1" fmla="*/ 448356 w 1663831"/>
                <a:gd name="connsiteY1" fmla="*/ 9525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63831"/>
                <a:gd name="connsiteY0" fmla="*/ 412299 h 412299"/>
                <a:gd name="connsiteX1" fmla="*/ 419781 w 1663831"/>
                <a:gd name="connsiteY1" fmla="*/ 0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73356"/>
                <a:gd name="connsiteY0" fmla="*/ 421824 h 421824"/>
                <a:gd name="connsiteX1" fmla="*/ 419781 w 1673356"/>
                <a:gd name="connsiteY1" fmla="*/ 9525 h 421824"/>
                <a:gd name="connsiteX2" fmla="*/ 1673356 w 1673356"/>
                <a:gd name="connsiteY2" fmla="*/ 0 h 421824"/>
                <a:gd name="connsiteX3" fmla="*/ 1263100 w 1673356"/>
                <a:gd name="connsiteY3" fmla="*/ 421824 h 421824"/>
                <a:gd name="connsiteX4" fmla="*/ 0 w 1673356"/>
                <a:gd name="connsiteY4" fmla="*/ 421824 h 421824"/>
                <a:gd name="connsiteX0" fmla="*/ 0 w 1673356"/>
                <a:gd name="connsiteY0" fmla="*/ 431349 h 431349"/>
                <a:gd name="connsiteX1" fmla="*/ 457881 w 1673356"/>
                <a:gd name="connsiteY1" fmla="*/ 0 h 431349"/>
                <a:gd name="connsiteX2" fmla="*/ 1673356 w 1673356"/>
                <a:gd name="connsiteY2" fmla="*/ 9525 h 431349"/>
                <a:gd name="connsiteX3" fmla="*/ 1263100 w 1673356"/>
                <a:gd name="connsiteY3" fmla="*/ 431349 h 431349"/>
                <a:gd name="connsiteX4" fmla="*/ 0 w 1673356"/>
                <a:gd name="connsiteY4" fmla="*/ 431349 h 431349"/>
                <a:gd name="connsiteX0" fmla="*/ 0 w 1673356"/>
                <a:gd name="connsiteY0" fmla="*/ 431349 h 431349"/>
                <a:gd name="connsiteX1" fmla="*/ 419781 w 1673356"/>
                <a:gd name="connsiteY1" fmla="*/ 0 h 431349"/>
                <a:gd name="connsiteX2" fmla="*/ 1673356 w 1673356"/>
                <a:gd name="connsiteY2" fmla="*/ 9525 h 431349"/>
                <a:gd name="connsiteX3" fmla="*/ 1263100 w 1673356"/>
                <a:gd name="connsiteY3" fmla="*/ 431349 h 431349"/>
                <a:gd name="connsiteX4" fmla="*/ 0 w 1673356"/>
                <a:gd name="connsiteY4" fmla="*/ 431349 h 431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3356" h="431349">
                  <a:moveTo>
                    <a:pt x="0" y="431349"/>
                  </a:moveTo>
                  <a:lnTo>
                    <a:pt x="419781" y="0"/>
                  </a:lnTo>
                  <a:lnTo>
                    <a:pt x="1673356" y="9525"/>
                  </a:lnTo>
                  <a:lnTo>
                    <a:pt x="1263100" y="431349"/>
                  </a:lnTo>
                  <a:lnTo>
                    <a:pt x="0" y="431349"/>
                  </a:lnTo>
                  <a:close/>
                </a:path>
              </a:pathLst>
            </a:custGeom>
            <a:solidFill>
              <a:srgbClr val="FFD75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i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12</a:t>
              </a:r>
              <a:endParaRPr lang="en-US" sz="36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Parallelogram 6"/>
            <p:cNvSpPr/>
            <p:nvPr/>
          </p:nvSpPr>
          <p:spPr>
            <a:xfrm>
              <a:off x="7277182" y="1642701"/>
              <a:ext cx="428873" cy="1705330"/>
            </a:xfrm>
            <a:custGeom>
              <a:avLst/>
              <a:gdLst>
                <a:gd name="connsiteX0" fmla="*/ 0 w 1378081"/>
                <a:gd name="connsiteY0" fmla="*/ 459924 h 459924"/>
                <a:gd name="connsiteX1" fmla="*/ 114981 w 1378081"/>
                <a:gd name="connsiteY1" fmla="*/ 0 h 459924"/>
                <a:gd name="connsiteX2" fmla="*/ 1378081 w 1378081"/>
                <a:gd name="connsiteY2" fmla="*/ 0 h 459924"/>
                <a:gd name="connsiteX3" fmla="*/ 1263100 w 1378081"/>
                <a:gd name="connsiteY3" fmla="*/ 459924 h 459924"/>
                <a:gd name="connsiteX4" fmla="*/ 0 w 1378081"/>
                <a:gd name="connsiteY4" fmla="*/ 459924 h 459924"/>
                <a:gd name="connsiteX0" fmla="*/ 0 w 1663831"/>
                <a:gd name="connsiteY0" fmla="*/ 459924 h 459924"/>
                <a:gd name="connsiteX1" fmla="*/ 114981 w 1663831"/>
                <a:gd name="connsiteY1" fmla="*/ 0 h 459924"/>
                <a:gd name="connsiteX2" fmla="*/ 1663831 w 1663831"/>
                <a:gd name="connsiteY2" fmla="*/ 47625 h 459924"/>
                <a:gd name="connsiteX3" fmla="*/ 1263100 w 1663831"/>
                <a:gd name="connsiteY3" fmla="*/ 459924 h 459924"/>
                <a:gd name="connsiteX4" fmla="*/ 0 w 1663831"/>
                <a:gd name="connsiteY4" fmla="*/ 459924 h 459924"/>
                <a:gd name="connsiteX0" fmla="*/ 0 w 1663831"/>
                <a:gd name="connsiteY0" fmla="*/ 412299 h 412299"/>
                <a:gd name="connsiteX1" fmla="*/ 276906 w 1663831"/>
                <a:gd name="connsiteY1" fmla="*/ 0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63831"/>
                <a:gd name="connsiteY0" fmla="*/ 421824 h 421824"/>
                <a:gd name="connsiteX1" fmla="*/ 353106 w 1663831"/>
                <a:gd name="connsiteY1" fmla="*/ 0 h 421824"/>
                <a:gd name="connsiteX2" fmla="*/ 1663831 w 1663831"/>
                <a:gd name="connsiteY2" fmla="*/ 9525 h 421824"/>
                <a:gd name="connsiteX3" fmla="*/ 1263100 w 1663831"/>
                <a:gd name="connsiteY3" fmla="*/ 421824 h 421824"/>
                <a:gd name="connsiteX4" fmla="*/ 0 w 1663831"/>
                <a:gd name="connsiteY4" fmla="*/ 421824 h 421824"/>
                <a:gd name="connsiteX0" fmla="*/ 0 w 1663831"/>
                <a:gd name="connsiteY0" fmla="*/ 412299 h 412299"/>
                <a:gd name="connsiteX1" fmla="*/ 448356 w 1663831"/>
                <a:gd name="connsiteY1" fmla="*/ 9525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63831"/>
                <a:gd name="connsiteY0" fmla="*/ 412299 h 412299"/>
                <a:gd name="connsiteX1" fmla="*/ 419781 w 1663831"/>
                <a:gd name="connsiteY1" fmla="*/ 0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73356"/>
                <a:gd name="connsiteY0" fmla="*/ 421824 h 421824"/>
                <a:gd name="connsiteX1" fmla="*/ 419781 w 1673356"/>
                <a:gd name="connsiteY1" fmla="*/ 9525 h 421824"/>
                <a:gd name="connsiteX2" fmla="*/ 1673356 w 1673356"/>
                <a:gd name="connsiteY2" fmla="*/ 0 h 421824"/>
                <a:gd name="connsiteX3" fmla="*/ 1263100 w 1673356"/>
                <a:gd name="connsiteY3" fmla="*/ 421824 h 421824"/>
                <a:gd name="connsiteX4" fmla="*/ 0 w 1673356"/>
                <a:gd name="connsiteY4" fmla="*/ 421824 h 421824"/>
                <a:gd name="connsiteX0" fmla="*/ 0 w 1673356"/>
                <a:gd name="connsiteY0" fmla="*/ 431349 h 431349"/>
                <a:gd name="connsiteX1" fmla="*/ 457881 w 1673356"/>
                <a:gd name="connsiteY1" fmla="*/ 0 h 431349"/>
                <a:gd name="connsiteX2" fmla="*/ 1673356 w 1673356"/>
                <a:gd name="connsiteY2" fmla="*/ 9525 h 431349"/>
                <a:gd name="connsiteX3" fmla="*/ 1263100 w 1673356"/>
                <a:gd name="connsiteY3" fmla="*/ 431349 h 431349"/>
                <a:gd name="connsiteX4" fmla="*/ 0 w 1673356"/>
                <a:gd name="connsiteY4" fmla="*/ 431349 h 431349"/>
                <a:gd name="connsiteX0" fmla="*/ 0 w 1673356"/>
                <a:gd name="connsiteY0" fmla="*/ 431349 h 431349"/>
                <a:gd name="connsiteX1" fmla="*/ 419781 w 1673356"/>
                <a:gd name="connsiteY1" fmla="*/ 0 h 431349"/>
                <a:gd name="connsiteX2" fmla="*/ 1673356 w 1673356"/>
                <a:gd name="connsiteY2" fmla="*/ 9525 h 431349"/>
                <a:gd name="connsiteX3" fmla="*/ 1263100 w 1673356"/>
                <a:gd name="connsiteY3" fmla="*/ 431349 h 431349"/>
                <a:gd name="connsiteX4" fmla="*/ 0 w 1673356"/>
                <a:gd name="connsiteY4" fmla="*/ 431349 h 431349"/>
                <a:gd name="connsiteX0" fmla="*/ 399367 w 2072723"/>
                <a:gd name="connsiteY0" fmla="*/ 421824 h 421824"/>
                <a:gd name="connsiteX1" fmla="*/ 0 w 2072723"/>
                <a:gd name="connsiteY1" fmla="*/ 28575 h 421824"/>
                <a:gd name="connsiteX2" fmla="*/ 2072723 w 2072723"/>
                <a:gd name="connsiteY2" fmla="*/ 0 h 421824"/>
                <a:gd name="connsiteX3" fmla="*/ 1662467 w 2072723"/>
                <a:gd name="connsiteY3" fmla="*/ 421824 h 421824"/>
                <a:gd name="connsiteX4" fmla="*/ 399367 w 2072723"/>
                <a:gd name="connsiteY4" fmla="*/ 421824 h 421824"/>
                <a:gd name="connsiteX0" fmla="*/ 399367 w 1662467"/>
                <a:gd name="connsiteY0" fmla="*/ 421825 h 421825"/>
                <a:gd name="connsiteX1" fmla="*/ 0 w 1662467"/>
                <a:gd name="connsiteY1" fmla="*/ 28576 h 421825"/>
                <a:gd name="connsiteX2" fmla="*/ 1396451 w 1662467"/>
                <a:gd name="connsiteY2" fmla="*/ 0 h 421825"/>
                <a:gd name="connsiteX3" fmla="*/ 1662467 w 1662467"/>
                <a:gd name="connsiteY3" fmla="*/ 421825 h 421825"/>
                <a:gd name="connsiteX4" fmla="*/ 399367 w 1662467"/>
                <a:gd name="connsiteY4" fmla="*/ 421825 h 421825"/>
                <a:gd name="connsiteX0" fmla="*/ 399367 w 1662467"/>
                <a:gd name="connsiteY0" fmla="*/ 412300 h 412300"/>
                <a:gd name="connsiteX1" fmla="*/ 0 w 1662467"/>
                <a:gd name="connsiteY1" fmla="*/ 19051 h 412300"/>
                <a:gd name="connsiteX2" fmla="*/ 1329776 w 1662467"/>
                <a:gd name="connsiteY2" fmla="*/ 0 h 412300"/>
                <a:gd name="connsiteX3" fmla="*/ 1662467 w 1662467"/>
                <a:gd name="connsiteY3" fmla="*/ 412300 h 412300"/>
                <a:gd name="connsiteX4" fmla="*/ 399367 w 1662467"/>
                <a:gd name="connsiteY4" fmla="*/ 412300 h 412300"/>
                <a:gd name="connsiteX0" fmla="*/ 399367 w 1662467"/>
                <a:gd name="connsiteY0" fmla="*/ 412301 h 412301"/>
                <a:gd name="connsiteX1" fmla="*/ 0 w 1662467"/>
                <a:gd name="connsiteY1" fmla="*/ 19052 h 412301"/>
                <a:gd name="connsiteX2" fmla="*/ 1263104 w 1662467"/>
                <a:gd name="connsiteY2" fmla="*/ 0 h 412301"/>
                <a:gd name="connsiteX3" fmla="*/ 1662467 w 1662467"/>
                <a:gd name="connsiteY3" fmla="*/ 412301 h 412301"/>
                <a:gd name="connsiteX4" fmla="*/ 399367 w 1662467"/>
                <a:gd name="connsiteY4" fmla="*/ 412301 h 412301"/>
                <a:gd name="connsiteX0" fmla="*/ 399367 w 1662467"/>
                <a:gd name="connsiteY0" fmla="*/ 402776 h 402776"/>
                <a:gd name="connsiteX1" fmla="*/ 0 w 1662467"/>
                <a:gd name="connsiteY1" fmla="*/ 9527 h 402776"/>
                <a:gd name="connsiteX2" fmla="*/ 1263104 w 1662467"/>
                <a:gd name="connsiteY2" fmla="*/ 0 h 402776"/>
                <a:gd name="connsiteX3" fmla="*/ 1662467 w 1662467"/>
                <a:gd name="connsiteY3" fmla="*/ 402776 h 402776"/>
                <a:gd name="connsiteX4" fmla="*/ 399367 w 1662467"/>
                <a:gd name="connsiteY4" fmla="*/ 402776 h 402776"/>
                <a:gd name="connsiteX0" fmla="*/ 148234 w 1411334"/>
                <a:gd name="connsiteY0" fmla="*/ 597726 h 597726"/>
                <a:gd name="connsiteX1" fmla="*/ 0 w 1411334"/>
                <a:gd name="connsiteY1" fmla="*/ 0 h 597726"/>
                <a:gd name="connsiteX2" fmla="*/ 1011971 w 1411334"/>
                <a:gd name="connsiteY2" fmla="*/ 194950 h 597726"/>
                <a:gd name="connsiteX3" fmla="*/ 1411334 w 1411334"/>
                <a:gd name="connsiteY3" fmla="*/ 597726 h 597726"/>
                <a:gd name="connsiteX4" fmla="*/ 148234 w 1411334"/>
                <a:gd name="connsiteY4" fmla="*/ 597726 h 597726"/>
                <a:gd name="connsiteX0" fmla="*/ 129345 w 1392445"/>
                <a:gd name="connsiteY0" fmla="*/ 649955 h 649955"/>
                <a:gd name="connsiteX1" fmla="*/ 0 w 1392445"/>
                <a:gd name="connsiteY1" fmla="*/ 0 h 649955"/>
                <a:gd name="connsiteX2" fmla="*/ 993082 w 1392445"/>
                <a:gd name="connsiteY2" fmla="*/ 247179 h 649955"/>
                <a:gd name="connsiteX3" fmla="*/ 1392445 w 1392445"/>
                <a:gd name="connsiteY3" fmla="*/ 649955 h 649955"/>
                <a:gd name="connsiteX4" fmla="*/ 129345 w 1392445"/>
                <a:gd name="connsiteY4" fmla="*/ 649955 h 649955"/>
                <a:gd name="connsiteX0" fmla="*/ 186093 w 1449193"/>
                <a:gd name="connsiteY0" fmla="*/ 939725 h 939725"/>
                <a:gd name="connsiteX1" fmla="*/ 0 w 1449193"/>
                <a:gd name="connsiteY1" fmla="*/ 0 h 939725"/>
                <a:gd name="connsiteX2" fmla="*/ 1049830 w 1449193"/>
                <a:gd name="connsiteY2" fmla="*/ 536949 h 939725"/>
                <a:gd name="connsiteX3" fmla="*/ 1449193 w 1449193"/>
                <a:gd name="connsiteY3" fmla="*/ 939725 h 939725"/>
                <a:gd name="connsiteX4" fmla="*/ 186093 w 1449193"/>
                <a:gd name="connsiteY4" fmla="*/ 939725 h 939725"/>
                <a:gd name="connsiteX0" fmla="*/ 246502 w 1449193"/>
                <a:gd name="connsiteY0" fmla="*/ 1248190 h 1248190"/>
                <a:gd name="connsiteX1" fmla="*/ 0 w 1449193"/>
                <a:gd name="connsiteY1" fmla="*/ 0 h 1248190"/>
                <a:gd name="connsiteX2" fmla="*/ 1049830 w 1449193"/>
                <a:gd name="connsiteY2" fmla="*/ 536949 h 1248190"/>
                <a:gd name="connsiteX3" fmla="*/ 1449193 w 1449193"/>
                <a:gd name="connsiteY3" fmla="*/ 939725 h 1248190"/>
                <a:gd name="connsiteX4" fmla="*/ 246502 w 1449193"/>
                <a:gd name="connsiteY4" fmla="*/ 1248190 h 1248190"/>
                <a:gd name="connsiteX0" fmla="*/ 246502 w 1449193"/>
                <a:gd name="connsiteY0" fmla="*/ 1735912 h 1735912"/>
                <a:gd name="connsiteX1" fmla="*/ 0 w 1449193"/>
                <a:gd name="connsiteY1" fmla="*/ 487722 h 1735912"/>
                <a:gd name="connsiteX2" fmla="*/ 334744 w 1449193"/>
                <a:gd name="connsiteY2" fmla="*/ 0 h 1735912"/>
                <a:gd name="connsiteX3" fmla="*/ 1449193 w 1449193"/>
                <a:gd name="connsiteY3" fmla="*/ 1427447 h 1735912"/>
                <a:gd name="connsiteX4" fmla="*/ 246502 w 1449193"/>
                <a:gd name="connsiteY4" fmla="*/ 1735912 h 1735912"/>
                <a:gd name="connsiteX0" fmla="*/ 246502 w 584710"/>
                <a:gd name="connsiteY0" fmla="*/ 1735912 h 1735912"/>
                <a:gd name="connsiteX1" fmla="*/ 0 w 584710"/>
                <a:gd name="connsiteY1" fmla="*/ 487722 h 1735912"/>
                <a:gd name="connsiteX2" fmla="*/ 334744 w 584710"/>
                <a:gd name="connsiteY2" fmla="*/ 0 h 1735912"/>
                <a:gd name="connsiteX3" fmla="*/ 584710 w 584710"/>
                <a:gd name="connsiteY3" fmla="*/ 1324981 h 1735912"/>
                <a:gd name="connsiteX4" fmla="*/ 246502 w 584710"/>
                <a:gd name="connsiteY4" fmla="*/ 1735912 h 1735912"/>
                <a:gd name="connsiteX0" fmla="*/ 246502 w 584710"/>
                <a:gd name="connsiteY0" fmla="*/ 1739768 h 1739768"/>
                <a:gd name="connsiteX1" fmla="*/ 0 w 584710"/>
                <a:gd name="connsiteY1" fmla="*/ 491578 h 1739768"/>
                <a:gd name="connsiteX2" fmla="*/ 304871 w 584710"/>
                <a:gd name="connsiteY2" fmla="*/ 0 h 1739768"/>
                <a:gd name="connsiteX3" fmla="*/ 584710 w 584710"/>
                <a:gd name="connsiteY3" fmla="*/ 1328837 h 1739768"/>
                <a:gd name="connsiteX4" fmla="*/ 246502 w 584710"/>
                <a:gd name="connsiteY4" fmla="*/ 1739768 h 1739768"/>
                <a:gd name="connsiteX0" fmla="*/ 246502 w 532675"/>
                <a:gd name="connsiteY0" fmla="*/ 1739768 h 1739768"/>
                <a:gd name="connsiteX1" fmla="*/ 0 w 532675"/>
                <a:gd name="connsiteY1" fmla="*/ 491578 h 1739768"/>
                <a:gd name="connsiteX2" fmla="*/ 304871 w 532675"/>
                <a:gd name="connsiteY2" fmla="*/ 0 h 1739768"/>
                <a:gd name="connsiteX3" fmla="*/ 532675 w 532675"/>
                <a:gd name="connsiteY3" fmla="*/ 1261379 h 1739768"/>
                <a:gd name="connsiteX4" fmla="*/ 246502 w 532675"/>
                <a:gd name="connsiteY4" fmla="*/ 1739768 h 1739768"/>
                <a:gd name="connsiteX0" fmla="*/ 246502 w 570065"/>
                <a:gd name="connsiteY0" fmla="*/ 1739768 h 1739768"/>
                <a:gd name="connsiteX1" fmla="*/ 0 w 570065"/>
                <a:gd name="connsiteY1" fmla="*/ 491578 h 1739768"/>
                <a:gd name="connsiteX2" fmla="*/ 304871 w 570065"/>
                <a:gd name="connsiteY2" fmla="*/ 0 h 1739768"/>
                <a:gd name="connsiteX3" fmla="*/ 570065 w 570065"/>
                <a:gd name="connsiteY3" fmla="*/ 1254057 h 1739768"/>
                <a:gd name="connsiteX4" fmla="*/ 246502 w 570065"/>
                <a:gd name="connsiteY4" fmla="*/ 1739768 h 1739768"/>
                <a:gd name="connsiteX0" fmla="*/ 246502 w 570065"/>
                <a:gd name="connsiteY0" fmla="*/ 1743430 h 1743430"/>
                <a:gd name="connsiteX1" fmla="*/ 0 w 570065"/>
                <a:gd name="connsiteY1" fmla="*/ 495240 h 1743430"/>
                <a:gd name="connsiteX2" fmla="*/ 323566 w 570065"/>
                <a:gd name="connsiteY2" fmla="*/ 0 h 1743430"/>
                <a:gd name="connsiteX3" fmla="*/ 570065 w 570065"/>
                <a:gd name="connsiteY3" fmla="*/ 1257719 h 1743430"/>
                <a:gd name="connsiteX4" fmla="*/ 246502 w 570065"/>
                <a:gd name="connsiteY4" fmla="*/ 1743430 h 1743430"/>
                <a:gd name="connsiteX0" fmla="*/ 246502 w 570065"/>
                <a:gd name="connsiteY0" fmla="*/ 1695805 h 1695805"/>
                <a:gd name="connsiteX1" fmla="*/ 0 w 570065"/>
                <a:gd name="connsiteY1" fmla="*/ 447615 h 1695805"/>
                <a:gd name="connsiteX2" fmla="*/ 495016 w 570065"/>
                <a:gd name="connsiteY2" fmla="*/ 0 h 1695805"/>
                <a:gd name="connsiteX3" fmla="*/ 570065 w 570065"/>
                <a:gd name="connsiteY3" fmla="*/ 1210094 h 1695805"/>
                <a:gd name="connsiteX4" fmla="*/ 246502 w 570065"/>
                <a:gd name="connsiteY4" fmla="*/ 1695805 h 1695805"/>
                <a:gd name="connsiteX0" fmla="*/ 84577 w 570065"/>
                <a:gd name="connsiteY0" fmla="*/ 1657705 h 1657705"/>
                <a:gd name="connsiteX1" fmla="*/ 0 w 570065"/>
                <a:gd name="connsiteY1" fmla="*/ 447615 h 1657705"/>
                <a:gd name="connsiteX2" fmla="*/ 495016 w 570065"/>
                <a:gd name="connsiteY2" fmla="*/ 0 h 1657705"/>
                <a:gd name="connsiteX3" fmla="*/ 570065 w 570065"/>
                <a:gd name="connsiteY3" fmla="*/ 1210094 h 1657705"/>
                <a:gd name="connsiteX4" fmla="*/ 84577 w 570065"/>
                <a:gd name="connsiteY4" fmla="*/ 1657705 h 1657705"/>
                <a:gd name="connsiteX0" fmla="*/ 27427 w 512915"/>
                <a:gd name="connsiteY0" fmla="*/ 1657705 h 1657705"/>
                <a:gd name="connsiteX1" fmla="*/ 0 w 512915"/>
                <a:gd name="connsiteY1" fmla="*/ 447615 h 1657705"/>
                <a:gd name="connsiteX2" fmla="*/ 437866 w 512915"/>
                <a:gd name="connsiteY2" fmla="*/ 0 h 1657705"/>
                <a:gd name="connsiteX3" fmla="*/ 512915 w 512915"/>
                <a:gd name="connsiteY3" fmla="*/ 1210094 h 1657705"/>
                <a:gd name="connsiteX4" fmla="*/ 27427 w 512915"/>
                <a:gd name="connsiteY4" fmla="*/ 1657705 h 1657705"/>
                <a:gd name="connsiteX0" fmla="*/ 0 w 485488"/>
                <a:gd name="connsiteY0" fmla="*/ 1657705 h 1657705"/>
                <a:gd name="connsiteX1" fmla="*/ 10673 w 485488"/>
                <a:gd name="connsiteY1" fmla="*/ 419040 h 1657705"/>
                <a:gd name="connsiteX2" fmla="*/ 410439 w 485488"/>
                <a:gd name="connsiteY2" fmla="*/ 0 h 1657705"/>
                <a:gd name="connsiteX3" fmla="*/ 485488 w 485488"/>
                <a:gd name="connsiteY3" fmla="*/ 1210094 h 1657705"/>
                <a:gd name="connsiteX4" fmla="*/ 0 w 485488"/>
                <a:gd name="connsiteY4" fmla="*/ 1657705 h 1657705"/>
                <a:gd name="connsiteX0" fmla="*/ 18249 w 503737"/>
                <a:gd name="connsiteY0" fmla="*/ 1657705 h 1657705"/>
                <a:gd name="connsiteX1" fmla="*/ 347 w 503737"/>
                <a:gd name="connsiteY1" fmla="*/ 428565 h 1657705"/>
                <a:gd name="connsiteX2" fmla="*/ 428688 w 503737"/>
                <a:gd name="connsiteY2" fmla="*/ 0 h 1657705"/>
                <a:gd name="connsiteX3" fmla="*/ 503737 w 503737"/>
                <a:gd name="connsiteY3" fmla="*/ 1210094 h 1657705"/>
                <a:gd name="connsiteX4" fmla="*/ 18249 w 503737"/>
                <a:gd name="connsiteY4" fmla="*/ 1657705 h 1657705"/>
                <a:gd name="connsiteX0" fmla="*/ 18249 w 428688"/>
                <a:gd name="connsiteY0" fmla="*/ 1657705 h 1657705"/>
                <a:gd name="connsiteX1" fmla="*/ 347 w 428688"/>
                <a:gd name="connsiteY1" fmla="*/ 428565 h 1657705"/>
                <a:gd name="connsiteX2" fmla="*/ 428688 w 428688"/>
                <a:gd name="connsiteY2" fmla="*/ 0 h 1657705"/>
                <a:gd name="connsiteX3" fmla="*/ 379912 w 428688"/>
                <a:gd name="connsiteY3" fmla="*/ 1238669 h 1657705"/>
                <a:gd name="connsiteX4" fmla="*/ 18249 w 428688"/>
                <a:gd name="connsiteY4" fmla="*/ 1657705 h 1657705"/>
                <a:gd name="connsiteX0" fmla="*/ 18249 w 428688"/>
                <a:gd name="connsiteY0" fmla="*/ 1657705 h 1657705"/>
                <a:gd name="connsiteX1" fmla="*/ 347 w 428688"/>
                <a:gd name="connsiteY1" fmla="*/ 428565 h 1657705"/>
                <a:gd name="connsiteX2" fmla="*/ 428688 w 428688"/>
                <a:gd name="connsiteY2" fmla="*/ 0 h 1657705"/>
                <a:gd name="connsiteX3" fmla="*/ 418012 w 428688"/>
                <a:gd name="connsiteY3" fmla="*/ 1267244 h 1657705"/>
                <a:gd name="connsiteX4" fmla="*/ 18249 w 428688"/>
                <a:gd name="connsiteY4" fmla="*/ 1657705 h 1657705"/>
                <a:gd name="connsiteX0" fmla="*/ 18249 w 418547"/>
                <a:gd name="connsiteY0" fmla="*/ 1657705 h 1657705"/>
                <a:gd name="connsiteX1" fmla="*/ 347 w 418547"/>
                <a:gd name="connsiteY1" fmla="*/ 428565 h 1657705"/>
                <a:gd name="connsiteX2" fmla="*/ 409638 w 418547"/>
                <a:gd name="connsiteY2" fmla="*/ 0 h 1657705"/>
                <a:gd name="connsiteX3" fmla="*/ 418012 w 418547"/>
                <a:gd name="connsiteY3" fmla="*/ 1267244 h 1657705"/>
                <a:gd name="connsiteX4" fmla="*/ 18249 w 418547"/>
                <a:gd name="connsiteY4" fmla="*/ 1657705 h 1657705"/>
                <a:gd name="connsiteX0" fmla="*/ 18249 w 418547"/>
                <a:gd name="connsiteY0" fmla="*/ 1638655 h 1638655"/>
                <a:gd name="connsiteX1" fmla="*/ 347 w 418547"/>
                <a:gd name="connsiteY1" fmla="*/ 428565 h 1638655"/>
                <a:gd name="connsiteX2" fmla="*/ 409638 w 418547"/>
                <a:gd name="connsiteY2" fmla="*/ 0 h 1638655"/>
                <a:gd name="connsiteX3" fmla="*/ 418012 w 418547"/>
                <a:gd name="connsiteY3" fmla="*/ 1267244 h 1638655"/>
                <a:gd name="connsiteX4" fmla="*/ 18249 w 418547"/>
                <a:gd name="connsiteY4" fmla="*/ 1638655 h 1638655"/>
                <a:gd name="connsiteX0" fmla="*/ 18249 w 418547"/>
                <a:gd name="connsiteY0" fmla="*/ 1686280 h 1686280"/>
                <a:gd name="connsiteX1" fmla="*/ 347 w 418547"/>
                <a:gd name="connsiteY1" fmla="*/ 428565 h 1686280"/>
                <a:gd name="connsiteX2" fmla="*/ 409638 w 418547"/>
                <a:gd name="connsiteY2" fmla="*/ 0 h 1686280"/>
                <a:gd name="connsiteX3" fmla="*/ 418012 w 418547"/>
                <a:gd name="connsiteY3" fmla="*/ 1267244 h 1686280"/>
                <a:gd name="connsiteX4" fmla="*/ 18249 w 418547"/>
                <a:gd name="connsiteY4" fmla="*/ 1686280 h 1686280"/>
                <a:gd name="connsiteX0" fmla="*/ 0 w 428873"/>
                <a:gd name="connsiteY0" fmla="*/ 1705330 h 1705330"/>
                <a:gd name="connsiteX1" fmla="*/ 10673 w 428873"/>
                <a:gd name="connsiteY1" fmla="*/ 428565 h 1705330"/>
                <a:gd name="connsiteX2" fmla="*/ 419964 w 428873"/>
                <a:gd name="connsiteY2" fmla="*/ 0 h 1705330"/>
                <a:gd name="connsiteX3" fmla="*/ 428338 w 428873"/>
                <a:gd name="connsiteY3" fmla="*/ 1267244 h 1705330"/>
                <a:gd name="connsiteX4" fmla="*/ 0 w 428873"/>
                <a:gd name="connsiteY4" fmla="*/ 1705330 h 1705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873" h="1705330">
                  <a:moveTo>
                    <a:pt x="0" y="1705330"/>
                  </a:moveTo>
                  <a:cubicBezTo>
                    <a:pt x="3558" y="1292442"/>
                    <a:pt x="7115" y="841453"/>
                    <a:pt x="10673" y="428565"/>
                  </a:cubicBezTo>
                  <a:lnTo>
                    <a:pt x="419964" y="0"/>
                  </a:lnTo>
                  <a:cubicBezTo>
                    <a:pt x="416405" y="422415"/>
                    <a:pt x="431897" y="844829"/>
                    <a:pt x="428338" y="1267244"/>
                  </a:cubicBezTo>
                  <a:lnTo>
                    <a:pt x="0" y="1705330"/>
                  </a:lnTo>
                  <a:close/>
                </a:path>
              </a:pathLst>
            </a:custGeom>
            <a:solidFill>
              <a:srgbClr val="FFD75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199558" y="1869411"/>
            <a:ext cx="1471818" cy="1510647"/>
            <a:chOff x="6019800" y="1614101"/>
            <a:chExt cx="1689362" cy="1733930"/>
          </a:xfrm>
        </p:grpSpPr>
        <p:sp>
          <p:nvSpPr>
            <p:cNvPr id="35" name="Cube 34"/>
            <p:cNvSpPr/>
            <p:nvPr/>
          </p:nvSpPr>
          <p:spPr>
            <a:xfrm>
              <a:off x="6019800" y="1641089"/>
              <a:ext cx="1689362" cy="1689362"/>
            </a:xfrm>
            <a:prstGeom prst="cub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12</a:t>
              </a:r>
              <a:endPara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Parallelogram 6"/>
            <p:cNvSpPr/>
            <p:nvPr/>
          </p:nvSpPr>
          <p:spPr>
            <a:xfrm>
              <a:off x="6019800" y="1614101"/>
              <a:ext cx="1673356" cy="431349"/>
            </a:xfrm>
            <a:custGeom>
              <a:avLst/>
              <a:gdLst>
                <a:gd name="connsiteX0" fmla="*/ 0 w 1378081"/>
                <a:gd name="connsiteY0" fmla="*/ 459924 h 459924"/>
                <a:gd name="connsiteX1" fmla="*/ 114981 w 1378081"/>
                <a:gd name="connsiteY1" fmla="*/ 0 h 459924"/>
                <a:gd name="connsiteX2" fmla="*/ 1378081 w 1378081"/>
                <a:gd name="connsiteY2" fmla="*/ 0 h 459924"/>
                <a:gd name="connsiteX3" fmla="*/ 1263100 w 1378081"/>
                <a:gd name="connsiteY3" fmla="*/ 459924 h 459924"/>
                <a:gd name="connsiteX4" fmla="*/ 0 w 1378081"/>
                <a:gd name="connsiteY4" fmla="*/ 459924 h 459924"/>
                <a:gd name="connsiteX0" fmla="*/ 0 w 1663831"/>
                <a:gd name="connsiteY0" fmla="*/ 459924 h 459924"/>
                <a:gd name="connsiteX1" fmla="*/ 114981 w 1663831"/>
                <a:gd name="connsiteY1" fmla="*/ 0 h 459924"/>
                <a:gd name="connsiteX2" fmla="*/ 1663831 w 1663831"/>
                <a:gd name="connsiteY2" fmla="*/ 47625 h 459924"/>
                <a:gd name="connsiteX3" fmla="*/ 1263100 w 1663831"/>
                <a:gd name="connsiteY3" fmla="*/ 459924 h 459924"/>
                <a:gd name="connsiteX4" fmla="*/ 0 w 1663831"/>
                <a:gd name="connsiteY4" fmla="*/ 459924 h 459924"/>
                <a:gd name="connsiteX0" fmla="*/ 0 w 1663831"/>
                <a:gd name="connsiteY0" fmla="*/ 412299 h 412299"/>
                <a:gd name="connsiteX1" fmla="*/ 276906 w 1663831"/>
                <a:gd name="connsiteY1" fmla="*/ 0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63831"/>
                <a:gd name="connsiteY0" fmla="*/ 421824 h 421824"/>
                <a:gd name="connsiteX1" fmla="*/ 353106 w 1663831"/>
                <a:gd name="connsiteY1" fmla="*/ 0 h 421824"/>
                <a:gd name="connsiteX2" fmla="*/ 1663831 w 1663831"/>
                <a:gd name="connsiteY2" fmla="*/ 9525 h 421824"/>
                <a:gd name="connsiteX3" fmla="*/ 1263100 w 1663831"/>
                <a:gd name="connsiteY3" fmla="*/ 421824 h 421824"/>
                <a:gd name="connsiteX4" fmla="*/ 0 w 1663831"/>
                <a:gd name="connsiteY4" fmla="*/ 421824 h 421824"/>
                <a:gd name="connsiteX0" fmla="*/ 0 w 1663831"/>
                <a:gd name="connsiteY0" fmla="*/ 412299 h 412299"/>
                <a:gd name="connsiteX1" fmla="*/ 448356 w 1663831"/>
                <a:gd name="connsiteY1" fmla="*/ 9525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63831"/>
                <a:gd name="connsiteY0" fmla="*/ 412299 h 412299"/>
                <a:gd name="connsiteX1" fmla="*/ 419781 w 1663831"/>
                <a:gd name="connsiteY1" fmla="*/ 0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73356"/>
                <a:gd name="connsiteY0" fmla="*/ 421824 h 421824"/>
                <a:gd name="connsiteX1" fmla="*/ 419781 w 1673356"/>
                <a:gd name="connsiteY1" fmla="*/ 9525 h 421824"/>
                <a:gd name="connsiteX2" fmla="*/ 1673356 w 1673356"/>
                <a:gd name="connsiteY2" fmla="*/ 0 h 421824"/>
                <a:gd name="connsiteX3" fmla="*/ 1263100 w 1673356"/>
                <a:gd name="connsiteY3" fmla="*/ 421824 h 421824"/>
                <a:gd name="connsiteX4" fmla="*/ 0 w 1673356"/>
                <a:gd name="connsiteY4" fmla="*/ 421824 h 421824"/>
                <a:gd name="connsiteX0" fmla="*/ 0 w 1673356"/>
                <a:gd name="connsiteY0" fmla="*/ 431349 h 431349"/>
                <a:gd name="connsiteX1" fmla="*/ 457881 w 1673356"/>
                <a:gd name="connsiteY1" fmla="*/ 0 h 431349"/>
                <a:gd name="connsiteX2" fmla="*/ 1673356 w 1673356"/>
                <a:gd name="connsiteY2" fmla="*/ 9525 h 431349"/>
                <a:gd name="connsiteX3" fmla="*/ 1263100 w 1673356"/>
                <a:gd name="connsiteY3" fmla="*/ 431349 h 431349"/>
                <a:gd name="connsiteX4" fmla="*/ 0 w 1673356"/>
                <a:gd name="connsiteY4" fmla="*/ 431349 h 431349"/>
                <a:gd name="connsiteX0" fmla="*/ 0 w 1673356"/>
                <a:gd name="connsiteY0" fmla="*/ 431349 h 431349"/>
                <a:gd name="connsiteX1" fmla="*/ 419781 w 1673356"/>
                <a:gd name="connsiteY1" fmla="*/ 0 h 431349"/>
                <a:gd name="connsiteX2" fmla="*/ 1673356 w 1673356"/>
                <a:gd name="connsiteY2" fmla="*/ 9525 h 431349"/>
                <a:gd name="connsiteX3" fmla="*/ 1263100 w 1673356"/>
                <a:gd name="connsiteY3" fmla="*/ 431349 h 431349"/>
                <a:gd name="connsiteX4" fmla="*/ 0 w 1673356"/>
                <a:gd name="connsiteY4" fmla="*/ 431349 h 431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3356" h="431349">
                  <a:moveTo>
                    <a:pt x="0" y="431349"/>
                  </a:moveTo>
                  <a:lnTo>
                    <a:pt x="419781" y="0"/>
                  </a:lnTo>
                  <a:lnTo>
                    <a:pt x="1673356" y="9525"/>
                  </a:lnTo>
                  <a:lnTo>
                    <a:pt x="1263100" y="431349"/>
                  </a:lnTo>
                  <a:lnTo>
                    <a:pt x="0" y="431349"/>
                  </a:lnTo>
                  <a:close/>
                </a:path>
              </a:pathLst>
            </a:custGeom>
            <a:solidFill>
              <a:srgbClr val="FFD75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i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67</a:t>
              </a:r>
              <a:endParaRPr lang="en-US" sz="3600" b="1" i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Parallelogram 6"/>
            <p:cNvSpPr/>
            <p:nvPr/>
          </p:nvSpPr>
          <p:spPr>
            <a:xfrm>
              <a:off x="7277182" y="1642701"/>
              <a:ext cx="428873" cy="1705330"/>
            </a:xfrm>
            <a:custGeom>
              <a:avLst/>
              <a:gdLst>
                <a:gd name="connsiteX0" fmla="*/ 0 w 1378081"/>
                <a:gd name="connsiteY0" fmla="*/ 459924 h 459924"/>
                <a:gd name="connsiteX1" fmla="*/ 114981 w 1378081"/>
                <a:gd name="connsiteY1" fmla="*/ 0 h 459924"/>
                <a:gd name="connsiteX2" fmla="*/ 1378081 w 1378081"/>
                <a:gd name="connsiteY2" fmla="*/ 0 h 459924"/>
                <a:gd name="connsiteX3" fmla="*/ 1263100 w 1378081"/>
                <a:gd name="connsiteY3" fmla="*/ 459924 h 459924"/>
                <a:gd name="connsiteX4" fmla="*/ 0 w 1378081"/>
                <a:gd name="connsiteY4" fmla="*/ 459924 h 459924"/>
                <a:gd name="connsiteX0" fmla="*/ 0 w 1663831"/>
                <a:gd name="connsiteY0" fmla="*/ 459924 h 459924"/>
                <a:gd name="connsiteX1" fmla="*/ 114981 w 1663831"/>
                <a:gd name="connsiteY1" fmla="*/ 0 h 459924"/>
                <a:gd name="connsiteX2" fmla="*/ 1663831 w 1663831"/>
                <a:gd name="connsiteY2" fmla="*/ 47625 h 459924"/>
                <a:gd name="connsiteX3" fmla="*/ 1263100 w 1663831"/>
                <a:gd name="connsiteY3" fmla="*/ 459924 h 459924"/>
                <a:gd name="connsiteX4" fmla="*/ 0 w 1663831"/>
                <a:gd name="connsiteY4" fmla="*/ 459924 h 459924"/>
                <a:gd name="connsiteX0" fmla="*/ 0 w 1663831"/>
                <a:gd name="connsiteY0" fmla="*/ 412299 h 412299"/>
                <a:gd name="connsiteX1" fmla="*/ 276906 w 1663831"/>
                <a:gd name="connsiteY1" fmla="*/ 0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63831"/>
                <a:gd name="connsiteY0" fmla="*/ 421824 h 421824"/>
                <a:gd name="connsiteX1" fmla="*/ 353106 w 1663831"/>
                <a:gd name="connsiteY1" fmla="*/ 0 h 421824"/>
                <a:gd name="connsiteX2" fmla="*/ 1663831 w 1663831"/>
                <a:gd name="connsiteY2" fmla="*/ 9525 h 421824"/>
                <a:gd name="connsiteX3" fmla="*/ 1263100 w 1663831"/>
                <a:gd name="connsiteY3" fmla="*/ 421824 h 421824"/>
                <a:gd name="connsiteX4" fmla="*/ 0 w 1663831"/>
                <a:gd name="connsiteY4" fmla="*/ 421824 h 421824"/>
                <a:gd name="connsiteX0" fmla="*/ 0 w 1663831"/>
                <a:gd name="connsiteY0" fmla="*/ 412299 h 412299"/>
                <a:gd name="connsiteX1" fmla="*/ 448356 w 1663831"/>
                <a:gd name="connsiteY1" fmla="*/ 9525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63831"/>
                <a:gd name="connsiteY0" fmla="*/ 412299 h 412299"/>
                <a:gd name="connsiteX1" fmla="*/ 419781 w 1663831"/>
                <a:gd name="connsiteY1" fmla="*/ 0 h 412299"/>
                <a:gd name="connsiteX2" fmla="*/ 1663831 w 1663831"/>
                <a:gd name="connsiteY2" fmla="*/ 0 h 412299"/>
                <a:gd name="connsiteX3" fmla="*/ 1263100 w 1663831"/>
                <a:gd name="connsiteY3" fmla="*/ 412299 h 412299"/>
                <a:gd name="connsiteX4" fmla="*/ 0 w 1663831"/>
                <a:gd name="connsiteY4" fmla="*/ 412299 h 412299"/>
                <a:gd name="connsiteX0" fmla="*/ 0 w 1673356"/>
                <a:gd name="connsiteY0" fmla="*/ 421824 h 421824"/>
                <a:gd name="connsiteX1" fmla="*/ 419781 w 1673356"/>
                <a:gd name="connsiteY1" fmla="*/ 9525 h 421824"/>
                <a:gd name="connsiteX2" fmla="*/ 1673356 w 1673356"/>
                <a:gd name="connsiteY2" fmla="*/ 0 h 421824"/>
                <a:gd name="connsiteX3" fmla="*/ 1263100 w 1673356"/>
                <a:gd name="connsiteY3" fmla="*/ 421824 h 421824"/>
                <a:gd name="connsiteX4" fmla="*/ 0 w 1673356"/>
                <a:gd name="connsiteY4" fmla="*/ 421824 h 421824"/>
                <a:gd name="connsiteX0" fmla="*/ 0 w 1673356"/>
                <a:gd name="connsiteY0" fmla="*/ 431349 h 431349"/>
                <a:gd name="connsiteX1" fmla="*/ 457881 w 1673356"/>
                <a:gd name="connsiteY1" fmla="*/ 0 h 431349"/>
                <a:gd name="connsiteX2" fmla="*/ 1673356 w 1673356"/>
                <a:gd name="connsiteY2" fmla="*/ 9525 h 431349"/>
                <a:gd name="connsiteX3" fmla="*/ 1263100 w 1673356"/>
                <a:gd name="connsiteY3" fmla="*/ 431349 h 431349"/>
                <a:gd name="connsiteX4" fmla="*/ 0 w 1673356"/>
                <a:gd name="connsiteY4" fmla="*/ 431349 h 431349"/>
                <a:gd name="connsiteX0" fmla="*/ 0 w 1673356"/>
                <a:gd name="connsiteY0" fmla="*/ 431349 h 431349"/>
                <a:gd name="connsiteX1" fmla="*/ 419781 w 1673356"/>
                <a:gd name="connsiteY1" fmla="*/ 0 h 431349"/>
                <a:gd name="connsiteX2" fmla="*/ 1673356 w 1673356"/>
                <a:gd name="connsiteY2" fmla="*/ 9525 h 431349"/>
                <a:gd name="connsiteX3" fmla="*/ 1263100 w 1673356"/>
                <a:gd name="connsiteY3" fmla="*/ 431349 h 431349"/>
                <a:gd name="connsiteX4" fmla="*/ 0 w 1673356"/>
                <a:gd name="connsiteY4" fmla="*/ 431349 h 431349"/>
                <a:gd name="connsiteX0" fmla="*/ 399367 w 2072723"/>
                <a:gd name="connsiteY0" fmla="*/ 421824 h 421824"/>
                <a:gd name="connsiteX1" fmla="*/ 0 w 2072723"/>
                <a:gd name="connsiteY1" fmla="*/ 28575 h 421824"/>
                <a:gd name="connsiteX2" fmla="*/ 2072723 w 2072723"/>
                <a:gd name="connsiteY2" fmla="*/ 0 h 421824"/>
                <a:gd name="connsiteX3" fmla="*/ 1662467 w 2072723"/>
                <a:gd name="connsiteY3" fmla="*/ 421824 h 421824"/>
                <a:gd name="connsiteX4" fmla="*/ 399367 w 2072723"/>
                <a:gd name="connsiteY4" fmla="*/ 421824 h 421824"/>
                <a:gd name="connsiteX0" fmla="*/ 399367 w 1662467"/>
                <a:gd name="connsiteY0" fmla="*/ 421825 h 421825"/>
                <a:gd name="connsiteX1" fmla="*/ 0 w 1662467"/>
                <a:gd name="connsiteY1" fmla="*/ 28576 h 421825"/>
                <a:gd name="connsiteX2" fmla="*/ 1396451 w 1662467"/>
                <a:gd name="connsiteY2" fmla="*/ 0 h 421825"/>
                <a:gd name="connsiteX3" fmla="*/ 1662467 w 1662467"/>
                <a:gd name="connsiteY3" fmla="*/ 421825 h 421825"/>
                <a:gd name="connsiteX4" fmla="*/ 399367 w 1662467"/>
                <a:gd name="connsiteY4" fmla="*/ 421825 h 421825"/>
                <a:gd name="connsiteX0" fmla="*/ 399367 w 1662467"/>
                <a:gd name="connsiteY0" fmla="*/ 412300 h 412300"/>
                <a:gd name="connsiteX1" fmla="*/ 0 w 1662467"/>
                <a:gd name="connsiteY1" fmla="*/ 19051 h 412300"/>
                <a:gd name="connsiteX2" fmla="*/ 1329776 w 1662467"/>
                <a:gd name="connsiteY2" fmla="*/ 0 h 412300"/>
                <a:gd name="connsiteX3" fmla="*/ 1662467 w 1662467"/>
                <a:gd name="connsiteY3" fmla="*/ 412300 h 412300"/>
                <a:gd name="connsiteX4" fmla="*/ 399367 w 1662467"/>
                <a:gd name="connsiteY4" fmla="*/ 412300 h 412300"/>
                <a:gd name="connsiteX0" fmla="*/ 399367 w 1662467"/>
                <a:gd name="connsiteY0" fmla="*/ 412301 h 412301"/>
                <a:gd name="connsiteX1" fmla="*/ 0 w 1662467"/>
                <a:gd name="connsiteY1" fmla="*/ 19052 h 412301"/>
                <a:gd name="connsiteX2" fmla="*/ 1263104 w 1662467"/>
                <a:gd name="connsiteY2" fmla="*/ 0 h 412301"/>
                <a:gd name="connsiteX3" fmla="*/ 1662467 w 1662467"/>
                <a:gd name="connsiteY3" fmla="*/ 412301 h 412301"/>
                <a:gd name="connsiteX4" fmla="*/ 399367 w 1662467"/>
                <a:gd name="connsiteY4" fmla="*/ 412301 h 412301"/>
                <a:gd name="connsiteX0" fmla="*/ 399367 w 1662467"/>
                <a:gd name="connsiteY0" fmla="*/ 402776 h 402776"/>
                <a:gd name="connsiteX1" fmla="*/ 0 w 1662467"/>
                <a:gd name="connsiteY1" fmla="*/ 9527 h 402776"/>
                <a:gd name="connsiteX2" fmla="*/ 1263104 w 1662467"/>
                <a:gd name="connsiteY2" fmla="*/ 0 h 402776"/>
                <a:gd name="connsiteX3" fmla="*/ 1662467 w 1662467"/>
                <a:gd name="connsiteY3" fmla="*/ 402776 h 402776"/>
                <a:gd name="connsiteX4" fmla="*/ 399367 w 1662467"/>
                <a:gd name="connsiteY4" fmla="*/ 402776 h 402776"/>
                <a:gd name="connsiteX0" fmla="*/ 148234 w 1411334"/>
                <a:gd name="connsiteY0" fmla="*/ 597726 h 597726"/>
                <a:gd name="connsiteX1" fmla="*/ 0 w 1411334"/>
                <a:gd name="connsiteY1" fmla="*/ 0 h 597726"/>
                <a:gd name="connsiteX2" fmla="*/ 1011971 w 1411334"/>
                <a:gd name="connsiteY2" fmla="*/ 194950 h 597726"/>
                <a:gd name="connsiteX3" fmla="*/ 1411334 w 1411334"/>
                <a:gd name="connsiteY3" fmla="*/ 597726 h 597726"/>
                <a:gd name="connsiteX4" fmla="*/ 148234 w 1411334"/>
                <a:gd name="connsiteY4" fmla="*/ 597726 h 597726"/>
                <a:gd name="connsiteX0" fmla="*/ 129345 w 1392445"/>
                <a:gd name="connsiteY0" fmla="*/ 649955 h 649955"/>
                <a:gd name="connsiteX1" fmla="*/ 0 w 1392445"/>
                <a:gd name="connsiteY1" fmla="*/ 0 h 649955"/>
                <a:gd name="connsiteX2" fmla="*/ 993082 w 1392445"/>
                <a:gd name="connsiteY2" fmla="*/ 247179 h 649955"/>
                <a:gd name="connsiteX3" fmla="*/ 1392445 w 1392445"/>
                <a:gd name="connsiteY3" fmla="*/ 649955 h 649955"/>
                <a:gd name="connsiteX4" fmla="*/ 129345 w 1392445"/>
                <a:gd name="connsiteY4" fmla="*/ 649955 h 649955"/>
                <a:gd name="connsiteX0" fmla="*/ 186093 w 1449193"/>
                <a:gd name="connsiteY0" fmla="*/ 939725 h 939725"/>
                <a:gd name="connsiteX1" fmla="*/ 0 w 1449193"/>
                <a:gd name="connsiteY1" fmla="*/ 0 h 939725"/>
                <a:gd name="connsiteX2" fmla="*/ 1049830 w 1449193"/>
                <a:gd name="connsiteY2" fmla="*/ 536949 h 939725"/>
                <a:gd name="connsiteX3" fmla="*/ 1449193 w 1449193"/>
                <a:gd name="connsiteY3" fmla="*/ 939725 h 939725"/>
                <a:gd name="connsiteX4" fmla="*/ 186093 w 1449193"/>
                <a:gd name="connsiteY4" fmla="*/ 939725 h 939725"/>
                <a:gd name="connsiteX0" fmla="*/ 246502 w 1449193"/>
                <a:gd name="connsiteY0" fmla="*/ 1248190 h 1248190"/>
                <a:gd name="connsiteX1" fmla="*/ 0 w 1449193"/>
                <a:gd name="connsiteY1" fmla="*/ 0 h 1248190"/>
                <a:gd name="connsiteX2" fmla="*/ 1049830 w 1449193"/>
                <a:gd name="connsiteY2" fmla="*/ 536949 h 1248190"/>
                <a:gd name="connsiteX3" fmla="*/ 1449193 w 1449193"/>
                <a:gd name="connsiteY3" fmla="*/ 939725 h 1248190"/>
                <a:gd name="connsiteX4" fmla="*/ 246502 w 1449193"/>
                <a:gd name="connsiteY4" fmla="*/ 1248190 h 1248190"/>
                <a:gd name="connsiteX0" fmla="*/ 246502 w 1449193"/>
                <a:gd name="connsiteY0" fmla="*/ 1735912 h 1735912"/>
                <a:gd name="connsiteX1" fmla="*/ 0 w 1449193"/>
                <a:gd name="connsiteY1" fmla="*/ 487722 h 1735912"/>
                <a:gd name="connsiteX2" fmla="*/ 334744 w 1449193"/>
                <a:gd name="connsiteY2" fmla="*/ 0 h 1735912"/>
                <a:gd name="connsiteX3" fmla="*/ 1449193 w 1449193"/>
                <a:gd name="connsiteY3" fmla="*/ 1427447 h 1735912"/>
                <a:gd name="connsiteX4" fmla="*/ 246502 w 1449193"/>
                <a:gd name="connsiteY4" fmla="*/ 1735912 h 1735912"/>
                <a:gd name="connsiteX0" fmla="*/ 246502 w 584710"/>
                <a:gd name="connsiteY0" fmla="*/ 1735912 h 1735912"/>
                <a:gd name="connsiteX1" fmla="*/ 0 w 584710"/>
                <a:gd name="connsiteY1" fmla="*/ 487722 h 1735912"/>
                <a:gd name="connsiteX2" fmla="*/ 334744 w 584710"/>
                <a:gd name="connsiteY2" fmla="*/ 0 h 1735912"/>
                <a:gd name="connsiteX3" fmla="*/ 584710 w 584710"/>
                <a:gd name="connsiteY3" fmla="*/ 1324981 h 1735912"/>
                <a:gd name="connsiteX4" fmla="*/ 246502 w 584710"/>
                <a:gd name="connsiteY4" fmla="*/ 1735912 h 1735912"/>
                <a:gd name="connsiteX0" fmla="*/ 246502 w 584710"/>
                <a:gd name="connsiteY0" fmla="*/ 1739768 h 1739768"/>
                <a:gd name="connsiteX1" fmla="*/ 0 w 584710"/>
                <a:gd name="connsiteY1" fmla="*/ 491578 h 1739768"/>
                <a:gd name="connsiteX2" fmla="*/ 304871 w 584710"/>
                <a:gd name="connsiteY2" fmla="*/ 0 h 1739768"/>
                <a:gd name="connsiteX3" fmla="*/ 584710 w 584710"/>
                <a:gd name="connsiteY3" fmla="*/ 1328837 h 1739768"/>
                <a:gd name="connsiteX4" fmla="*/ 246502 w 584710"/>
                <a:gd name="connsiteY4" fmla="*/ 1739768 h 1739768"/>
                <a:gd name="connsiteX0" fmla="*/ 246502 w 532675"/>
                <a:gd name="connsiteY0" fmla="*/ 1739768 h 1739768"/>
                <a:gd name="connsiteX1" fmla="*/ 0 w 532675"/>
                <a:gd name="connsiteY1" fmla="*/ 491578 h 1739768"/>
                <a:gd name="connsiteX2" fmla="*/ 304871 w 532675"/>
                <a:gd name="connsiteY2" fmla="*/ 0 h 1739768"/>
                <a:gd name="connsiteX3" fmla="*/ 532675 w 532675"/>
                <a:gd name="connsiteY3" fmla="*/ 1261379 h 1739768"/>
                <a:gd name="connsiteX4" fmla="*/ 246502 w 532675"/>
                <a:gd name="connsiteY4" fmla="*/ 1739768 h 1739768"/>
                <a:gd name="connsiteX0" fmla="*/ 246502 w 570065"/>
                <a:gd name="connsiteY0" fmla="*/ 1739768 h 1739768"/>
                <a:gd name="connsiteX1" fmla="*/ 0 w 570065"/>
                <a:gd name="connsiteY1" fmla="*/ 491578 h 1739768"/>
                <a:gd name="connsiteX2" fmla="*/ 304871 w 570065"/>
                <a:gd name="connsiteY2" fmla="*/ 0 h 1739768"/>
                <a:gd name="connsiteX3" fmla="*/ 570065 w 570065"/>
                <a:gd name="connsiteY3" fmla="*/ 1254057 h 1739768"/>
                <a:gd name="connsiteX4" fmla="*/ 246502 w 570065"/>
                <a:gd name="connsiteY4" fmla="*/ 1739768 h 1739768"/>
                <a:gd name="connsiteX0" fmla="*/ 246502 w 570065"/>
                <a:gd name="connsiteY0" fmla="*/ 1743430 h 1743430"/>
                <a:gd name="connsiteX1" fmla="*/ 0 w 570065"/>
                <a:gd name="connsiteY1" fmla="*/ 495240 h 1743430"/>
                <a:gd name="connsiteX2" fmla="*/ 323566 w 570065"/>
                <a:gd name="connsiteY2" fmla="*/ 0 h 1743430"/>
                <a:gd name="connsiteX3" fmla="*/ 570065 w 570065"/>
                <a:gd name="connsiteY3" fmla="*/ 1257719 h 1743430"/>
                <a:gd name="connsiteX4" fmla="*/ 246502 w 570065"/>
                <a:gd name="connsiteY4" fmla="*/ 1743430 h 1743430"/>
                <a:gd name="connsiteX0" fmla="*/ 246502 w 570065"/>
                <a:gd name="connsiteY0" fmla="*/ 1695805 h 1695805"/>
                <a:gd name="connsiteX1" fmla="*/ 0 w 570065"/>
                <a:gd name="connsiteY1" fmla="*/ 447615 h 1695805"/>
                <a:gd name="connsiteX2" fmla="*/ 495016 w 570065"/>
                <a:gd name="connsiteY2" fmla="*/ 0 h 1695805"/>
                <a:gd name="connsiteX3" fmla="*/ 570065 w 570065"/>
                <a:gd name="connsiteY3" fmla="*/ 1210094 h 1695805"/>
                <a:gd name="connsiteX4" fmla="*/ 246502 w 570065"/>
                <a:gd name="connsiteY4" fmla="*/ 1695805 h 1695805"/>
                <a:gd name="connsiteX0" fmla="*/ 84577 w 570065"/>
                <a:gd name="connsiteY0" fmla="*/ 1657705 h 1657705"/>
                <a:gd name="connsiteX1" fmla="*/ 0 w 570065"/>
                <a:gd name="connsiteY1" fmla="*/ 447615 h 1657705"/>
                <a:gd name="connsiteX2" fmla="*/ 495016 w 570065"/>
                <a:gd name="connsiteY2" fmla="*/ 0 h 1657705"/>
                <a:gd name="connsiteX3" fmla="*/ 570065 w 570065"/>
                <a:gd name="connsiteY3" fmla="*/ 1210094 h 1657705"/>
                <a:gd name="connsiteX4" fmla="*/ 84577 w 570065"/>
                <a:gd name="connsiteY4" fmla="*/ 1657705 h 1657705"/>
                <a:gd name="connsiteX0" fmla="*/ 27427 w 512915"/>
                <a:gd name="connsiteY0" fmla="*/ 1657705 h 1657705"/>
                <a:gd name="connsiteX1" fmla="*/ 0 w 512915"/>
                <a:gd name="connsiteY1" fmla="*/ 447615 h 1657705"/>
                <a:gd name="connsiteX2" fmla="*/ 437866 w 512915"/>
                <a:gd name="connsiteY2" fmla="*/ 0 h 1657705"/>
                <a:gd name="connsiteX3" fmla="*/ 512915 w 512915"/>
                <a:gd name="connsiteY3" fmla="*/ 1210094 h 1657705"/>
                <a:gd name="connsiteX4" fmla="*/ 27427 w 512915"/>
                <a:gd name="connsiteY4" fmla="*/ 1657705 h 1657705"/>
                <a:gd name="connsiteX0" fmla="*/ 0 w 485488"/>
                <a:gd name="connsiteY0" fmla="*/ 1657705 h 1657705"/>
                <a:gd name="connsiteX1" fmla="*/ 10673 w 485488"/>
                <a:gd name="connsiteY1" fmla="*/ 419040 h 1657705"/>
                <a:gd name="connsiteX2" fmla="*/ 410439 w 485488"/>
                <a:gd name="connsiteY2" fmla="*/ 0 h 1657705"/>
                <a:gd name="connsiteX3" fmla="*/ 485488 w 485488"/>
                <a:gd name="connsiteY3" fmla="*/ 1210094 h 1657705"/>
                <a:gd name="connsiteX4" fmla="*/ 0 w 485488"/>
                <a:gd name="connsiteY4" fmla="*/ 1657705 h 1657705"/>
                <a:gd name="connsiteX0" fmla="*/ 18249 w 503737"/>
                <a:gd name="connsiteY0" fmla="*/ 1657705 h 1657705"/>
                <a:gd name="connsiteX1" fmla="*/ 347 w 503737"/>
                <a:gd name="connsiteY1" fmla="*/ 428565 h 1657705"/>
                <a:gd name="connsiteX2" fmla="*/ 428688 w 503737"/>
                <a:gd name="connsiteY2" fmla="*/ 0 h 1657705"/>
                <a:gd name="connsiteX3" fmla="*/ 503737 w 503737"/>
                <a:gd name="connsiteY3" fmla="*/ 1210094 h 1657705"/>
                <a:gd name="connsiteX4" fmla="*/ 18249 w 503737"/>
                <a:gd name="connsiteY4" fmla="*/ 1657705 h 1657705"/>
                <a:gd name="connsiteX0" fmla="*/ 18249 w 428688"/>
                <a:gd name="connsiteY0" fmla="*/ 1657705 h 1657705"/>
                <a:gd name="connsiteX1" fmla="*/ 347 w 428688"/>
                <a:gd name="connsiteY1" fmla="*/ 428565 h 1657705"/>
                <a:gd name="connsiteX2" fmla="*/ 428688 w 428688"/>
                <a:gd name="connsiteY2" fmla="*/ 0 h 1657705"/>
                <a:gd name="connsiteX3" fmla="*/ 379912 w 428688"/>
                <a:gd name="connsiteY3" fmla="*/ 1238669 h 1657705"/>
                <a:gd name="connsiteX4" fmla="*/ 18249 w 428688"/>
                <a:gd name="connsiteY4" fmla="*/ 1657705 h 1657705"/>
                <a:gd name="connsiteX0" fmla="*/ 18249 w 428688"/>
                <a:gd name="connsiteY0" fmla="*/ 1657705 h 1657705"/>
                <a:gd name="connsiteX1" fmla="*/ 347 w 428688"/>
                <a:gd name="connsiteY1" fmla="*/ 428565 h 1657705"/>
                <a:gd name="connsiteX2" fmla="*/ 428688 w 428688"/>
                <a:gd name="connsiteY2" fmla="*/ 0 h 1657705"/>
                <a:gd name="connsiteX3" fmla="*/ 418012 w 428688"/>
                <a:gd name="connsiteY3" fmla="*/ 1267244 h 1657705"/>
                <a:gd name="connsiteX4" fmla="*/ 18249 w 428688"/>
                <a:gd name="connsiteY4" fmla="*/ 1657705 h 1657705"/>
                <a:gd name="connsiteX0" fmla="*/ 18249 w 418547"/>
                <a:gd name="connsiteY0" fmla="*/ 1657705 h 1657705"/>
                <a:gd name="connsiteX1" fmla="*/ 347 w 418547"/>
                <a:gd name="connsiteY1" fmla="*/ 428565 h 1657705"/>
                <a:gd name="connsiteX2" fmla="*/ 409638 w 418547"/>
                <a:gd name="connsiteY2" fmla="*/ 0 h 1657705"/>
                <a:gd name="connsiteX3" fmla="*/ 418012 w 418547"/>
                <a:gd name="connsiteY3" fmla="*/ 1267244 h 1657705"/>
                <a:gd name="connsiteX4" fmla="*/ 18249 w 418547"/>
                <a:gd name="connsiteY4" fmla="*/ 1657705 h 1657705"/>
                <a:gd name="connsiteX0" fmla="*/ 18249 w 418547"/>
                <a:gd name="connsiteY0" fmla="*/ 1638655 h 1638655"/>
                <a:gd name="connsiteX1" fmla="*/ 347 w 418547"/>
                <a:gd name="connsiteY1" fmla="*/ 428565 h 1638655"/>
                <a:gd name="connsiteX2" fmla="*/ 409638 w 418547"/>
                <a:gd name="connsiteY2" fmla="*/ 0 h 1638655"/>
                <a:gd name="connsiteX3" fmla="*/ 418012 w 418547"/>
                <a:gd name="connsiteY3" fmla="*/ 1267244 h 1638655"/>
                <a:gd name="connsiteX4" fmla="*/ 18249 w 418547"/>
                <a:gd name="connsiteY4" fmla="*/ 1638655 h 1638655"/>
                <a:gd name="connsiteX0" fmla="*/ 18249 w 418547"/>
                <a:gd name="connsiteY0" fmla="*/ 1686280 h 1686280"/>
                <a:gd name="connsiteX1" fmla="*/ 347 w 418547"/>
                <a:gd name="connsiteY1" fmla="*/ 428565 h 1686280"/>
                <a:gd name="connsiteX2" fmla="*/ 409638 w 418547"/>
                <a:gd name="connsiteY2" fmla="*/ 0 h 1686280"/>
                <a:gd name="connsiteX3" fmla="*/ 418012 w 418547"/>
                <a:gd name="connsiteY3" fmla="*/ 1267244 h 1686280"/>
                <a:gd name="connsiteX4" fmla="*/ 18249 w 418547"/>
                <a:gd name="connsiteY4" fmla="*/ 1686280 h 1686280"/>
                <a:gd name="connsiteX0" fmla="*/ 0 w 428873"/>
                <a:gd name="connsiteY0" fmla="*/ 1705330 h 1705330"/>
                <a:gd name="connsiteX1" fmla="*/ 10673 w 428873"/>
                <a:gd name="connsiteY1" fmla="*/ 428565 h 1705330"/>
                <a:gd name="connsiteX2" fmla="*/ 419964 w 428873"/>
                <a:gd name="connsiteY2" fmla="*/ 0 h 1705330"/>
                <a:gd name="connsiteX3" fmla="*/ 428338 w 428873"/>
                <a:gd name="connsiteY3" fmla="*/ 1267244 h 1705330"/>
                <a:gd name="connsiteX4" fmla="*/ 0 w 428873"/>
                <a:gd name="connsiteY4" fmla="*/ 1705330 h 1705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8873" h="1705330">
                  <a:moveTo>
                    <a:pt x="0" y="1705330"/>
                  </a:moveTo>
                  <a:cubicBezTo>
                    <a:pt x="3558" y="1292442"/>
                    <a:pt x="7115" y="841453"/>
                    <a:pt x="10673" y="428565"/>
                  </a:cubicBezTo>
                  <a:lnTo>
                    <a:pt x="419964" y="0"/>
                  </a:lnTo>
                  <a:cubicBezTo>
                    <a:pt x="416405" y="422415"/>
                    <a:pt x="431897" y="844829"/>
                    <a:pt x="428338" y="1267244"/>
                  </a:cubicBezTo>
                  <a:lnTo>
                    <a:pt x="0" y="1705330"/>
                  </a:lnTo>
                  <a:close/>
                </a:path>
              </a:pathLst>
            </a:custGeom>
            <a:solidFill>
              <a:srgbClr val="FFD75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36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162428" y="3507541"/>
            <a:ext cx="1585796" cy="1510647"/>
            <a:chOff x="7162428" y="3507541"/>
            <a:chExt cx="1585796" cy="1510647"/>
          </a:xfrm>
        </p:grpSpPr>
        <p:grpSp>
          <p:nvGrpSpPr>
            <p:cNvPr id="38" name="Group 37"/>
            <p:cNvGrpSpPr/>
            <p:nvPr/>
          </p:nvGrpSpPr>
          <p:grpSpPr>
            <a:xfrm>
              <a:off x="7162428" y="3507541"/>
              <a:ext cx="1471818" cy="1510647"/>
              <a:chOff x="6019800" y="1614101"/>
              <a:chExt cx="1689362" cy="1733930"/>
            </a:xfrm>
          </p:grpSpPr>
          <p:sp>
            <p:nvSpPr>
              <p:cNvPr id="39" name="Cube 38"/>
              <p:cNvSpPr/>
              <p:nvPr/>
            </p:nvSpPr>
            <p:spPr>
              <a:xfrm>
                <a:off x="6019800" y="1641089"/>
                <a:ext cx="1689362" cy="1689362"/>
              </a:xfrm>
              <a:prstGeom prst="cub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  <a:endParaRPr lang="en-US" sz="36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Parallelogram 6"/>
              <p:cNvSpPr/>
              <p:nvPr/>
            </p:nvSpPr>
            <p:spPr>
              <a:xfrm>
                <a:off x="6019800" y="1614101"/>
                <a:ext cx="1673356" cy="431349"/>
              </a:xfrm>
              <a:custGeom>
                <a:avLst/>
                <a:gdLst>
                  <a:gd name="connsiteX0" fmla="*/ 0 w 1378081"/>
                  <a:gd name="connsiteY0" fmla="*/ 459924 h 459924"/>
                  <a:gd name="connsiteX1" fmla="*/ 114981 w 1378081"/>
                  <a:gd name="connsiteY1" fmla="*/ 0 h 459924"/>
                  <a:gd name="connsiteX2" fmla="*/ 1378081 w 1378081"/>
                  <a:gd name="connsiteY2" fmla="*/ 0 h 459924"/>
                  <a:gd name="connsiteX3" fmla="*/ 1263100 w 1378081"/>
                  <a:gd name="connsiteY3" fmla="*/ 459924 h 459924"/>
                  <a:gd name="connsiteX4" fmla="*/ 0 w 1378081"/>
                  <a:gd name="connsiteY4" fmla="*/ 459924 h 459924"/>
                  <a:gd name="connsiteX0" fmla="*/ 0 w 1663831"/>
                  <a:gd name="connsiteY0" fmla="*/ 459924 h 459924"/>
                  <a:gd name="connsiteX1" fmla="*/ 114981 w 1663831"/>
                  <a:gd name="connsiteY1" fmla="*/ 0 h 459924"/>
                  <a:gd name="connsiteX2" fmla="*/ 1663831 w 1663831"/>
                  <a:gd name="connsiteY2" fmla="*/ 47625 h 459924"/>
                  <a:gd name="connsiteX3" fmla="*/ 1263100 w 1663831"/>
                  <a:gd name="connsiteY3" fmla="*/ 459924 h 459924"/>
                  <a:gd name="connsiteX4" fmla="*/ 0 w 1663831"/>
                  <a:gd name="connsiteY4" fmla="*/ 459924 h 459924"/>
                  <a:gd name="connsiteX0" fmla="*/ 0 w 1663831"/>
                  <a:gd name="connsiteY0" fmla="*/ 412299 h 412299"/>
                  <a:gd name="connsiteX1" fmla="*/ 276906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21824 h 421824"/>
                  <a:gd name="connsiteX1" fmla="*/ 353106 w 1663831"/>
                  <a:gd name="connsiteY1" fmla="*/ 0 h 421824"/>
                  <a:gd name="connsiteX2" fmla="*/ 1663831 w 1663831"/>
                  <a:gd name="connsiteY2" fmla="*/ 9525 h 421824"/>
                  <a:gd name="connsiteX3" fmla="*/ 1263100 w 1663831"/>
                  <a:gd name="connsiteY3" fmla="*/ 421824 h 421824"/>
                  <a:gd name="connsiteX4" fmla="*/ 0 w 1663831"/>
                  <a:gd name="connsiteY4" fmla="*/ 421824 h 421824"/>
                  <a:gd name="connsiteX0" fmla="*/ 0 w 1663831"/>
                  <a:gd name="connsiteY0" fmla="*/ 412299 h 412299"/>
                  <a:gd name="connsiteX1" fmla="*/ 448356 w 1663831"/>
                  <a:gd name="connsiteY1" fmla="*/ 9525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12299 h 412299"/>
                  <a:gd name="connsiteX1" fmla="*/ 419781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73356"/>
                  <a:gd name="connsiteY0" fmla="*/ 421824 h 421824"/>
                  <a:gd name="connsiteX1" fmla="*/ 419781 w 1673356"/>
                  <a:gd name="connsiteY1" fmla="*/ 9525 h 421824"/>
                  <a:gd name="connsiteX2" fmla="*/ 1673356 w 1673356"/>
                  <a:gd name="connsiteY2" fmla="*/ 0 h 421824"/>
                  <a:gd name="connsiteX3" fmla="*/ 1263100 w 1673356"/>
                  <a:gd name="connsiteY3" fmla="*/ 421824 h 421824"/>
                  <a:gd name="connsiteX4" fmla="*/ 0 w 1673356"/>
                  <a:gd name="connsiteY4" fmla="*/ 421824 h 421824"/>
                  <a:gd name="connsiteX0" fmla="*/ 0 w 1673356"/>
                  <a:gd name="connsiteY0" fmla="*/ 431349 h 431349"/>
                  <a:gd name="connsiteX1" fmla="*/ 4578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0 w 1673356"/>
                  <a:gd name="connsiteY0" fmla="*/ 431349 h 431349"/>
                  <a:gd name="connsiteX1" fmla="*/ 4197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3356" h="431349">
                    <a:moveTo>
                      <a:pt x="0" y="431349"/>
                    </a:moveTo>
                    <a:lnTo>
                      <a:pt x="419781" y="0"/>
                    </a:lnTo>
                    <a:lnTo>
                      <a:pt x="1673356" y="9525"/>
                    </a:lnTo>
                    <a:lnTo>
                      <a:pt x="1263100" y="431349"/>
                    </a:lnTo>
                    <a:lnTo>
                      <a:pt x="0" y="431349"/>
                    </a:lnTo>
                    <a:close/>
                  </a:path>
                </a:pathLst>
              </a:custGeom>
              <a:solidFill>
                <a:srgbClr val="FFD7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i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67</a:t>
                </a:r>
                <a:endParaRPr lang="en-US" sz="3600" b="1" i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Parallelogram 6"/>
              <p:cNvSpPr/>
              <p:nvPr/>
            </p:nvSpPr>
            <p:spPr>
              <a:xfrm>
                <a:off x="7277182" y="1642701"/>
                <a:ext cx="428873" cy="1705330"/>
              </a:xfrm>
              <a:custGeom>
                <a:avLst/>
                <a:gdLst>
                  <a:gd name="connsiteX0" fmla="*/ 0 w 1378081"/>
                  <a:gd name="connsiteY0" fmla="*/ 459924 h 459924"/>
                  <a:gd name="connsiteX1" fmla="*/ 114981 w 1378081"/>
                  <a:gd name="connsiteY1" fmla="*/ 0 h 459924"/>
                  <a:gd name="connsiteX2" fmla="*/ 1378081 w 1378081"/>
                  <a:gd name="connsiteY2" fmla="*/ 0 h 459924"/>
                  <a:gd name="connsiteX3" fmla="*/ 1263100 w 1378081"/>
                  <a:gd name="connsiteY3" fmla="*/ 459924 h 459924"/>
                  <a:gd name="connsiteX4" fmla="*/ 0 w 1378081"/>
                  <a:gd name="connsiteY4" fmla="*/ 459924 h 459924"/>
                  <a:gd name="connsiteX0" fmla="*/ 0 w 1663831"/>
                  <a:gd name="connsiteY0" fmla="*/ 459924 h 459924"/>
                  <a:gd name="connsiteX1" fmla="*/ 114981 w 1663831"/>
                  <a:gd name="connsiteY1" fmla="*/ 0 h 459924"/>
                  <a:gd name="connsiteX2" fmla="*/ 1663831 w 1663831"/>
                  <a:gd name="connsiteY2" fmla="*/ 47625 h 459924"/>
                  <a:gd name="connsiteX3" fmla="*/ 1263100 w 1663831"/>
                  <a:gd name="connsiteY3" fmla="*/ 459924 h 459924"/>
                  <a:gd name="connsiteX4" fmla="*/ 0 w 1663831"/>
                  <a:gd name="connsiteY4" fmla="*/ 459924 h 459924"/>
                  <a:gd name="connsiteX0" fmla="*/ 0 w 1663831"/>
                  <a:gd name="connsiteY0" fmla="*/ 412299 h 412299"/>
                  <a:gd name="connsiteX1" fmla="*/ 276906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21824 h 421824"/>
                  <a:gd name="connsiteX1" fmla="*/ 353106 w 1663831"/>
                  <a:gd name="connsiteY1" fmla="*/ 0 h 421824"/>
                  <a:gd name="connsiteX2" fmla="*/ 1663831 w 1663831"/>
                  <a:gd name="connsiteY2" fmla="*/ 9525 h 421824"/>
                  <a:gd name="connsiteX3" fmla="*/ 1263100 w 1663831"/>
                  <a:gd name="connsiteY3" fmla="*/ 421824 h 421824"/>
                  <a:gd name="connsiteX4" fmla="*/ 0 w 1663831"/>
                  <a:gd name="connsiteY4" fmla="*/ 421824 h 421824"/>
                  <a:gd name="connsiteX0" fmla="*/ 0 w 1663831"/>
                  <a:gd name="connsiteY0" fmla="*/ 412299 h 412299"/>
                  <a:gd name="connsiteX1" fmla="*/ 448356 w 1663831"/>
                  <a:gd name="connsiteY1" fmla="*/ 9525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12299 h 412299"/>
                  <a:gd name="connsiteX1" fmla="*/ 419781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73356"/>
                  <a:gd name="connsiteY0" fmla="*/ 421824 h 421824"/>
                  <a:gd name="connsiteX1" fmla="*/ 419781 w 1673356"/>
                  <a:gd name="connsiteY1" fmla="*/ 9525 h 421824"/>
                  <a:gd name="connsiteX2" fmla="*/ 1673356 w 1673356"/>
                  <a:gd name="connsiteY2" fmla="*/ 0 h 421824"/>
                  <a:gd name="connsiteX3" fmla="*/ 1263100 w 1673356"/>
                  <a:gd name="connsiteY3" fmla="*/ 421824 h 421824"/>
                  <a:gd name="connsiteX4" fmla="*/ 0 w 1673356"/>
                  <a:gd name="connsiteY4" fmla="*/ 421824 h 421824"/>
                  <a:gd name="connsiteX0" fmla="*/ 0 w 1673356"/>
                  <a:gd name="connsiteY0" fmla="*/ 431349 h 431349"/>
                  <a:gd name="connsiteX1" fmla="*/ 4578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0 w 1673356"/>
                  <a:gd name="connsiteY0" fmla="*/ 431349 h 431349"/>
                  <a:gd name="connsiteX1" fmla="*/ 4197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399367 w 2072723"/>
                  <a:gd name="connsiteY0" fmla="*/ 421824 h 421824"/>
                  <a:gd name="connsiteX1" fmla="*/ 0 w 2072723"/>
                  <a:gd name="connsiteY1" fmla="*/ 28575 h 421824"/>
                  <a:gd name="connsiteX2" fmla="*/ 2072723 w 2072723"/>
                  <a:gd name="connsiteY2" fmla="*/ 0 h 421824"/>
                  <a:gd name="connsiteX3" fmla="*/ 1662467 w 2072723"/>
                  <a:gd name="connsiteY3" fmla="*/ 421824 h 421824"/>
                  <a:gd name="connsiteX4" fmla="*/ 399367 w 2072723"/>
                  <a:gd name="connsiteY4" fmla="*/ 421824 h 421824"/>
                  <a:gd name="connsiteX0" fmla="*/ 399367 w 1662467"/>
                  <a:gd name="connsiteY0" fmla="*/ 421825 h 421825"/>
                  <a:gd name="connsiteX1" fmla="*/ 0 w 1662467"/>
                  <a:gd name="connsiteY1" fmla="*/ 28576 h 421825"/>
                  <a:gd name="connsiteX2" fmla="*/ 1396451 w 1662467"/>
                  <a:gd name="connsiteY2" fmla="*/ 0 h 421825"/>
                  <a:gd name="connsiteX3" fmla="*/ 1662467 w 1662467"/>
                  <a:gd name="connsiteY3" fmla="*/ 421825 h 421825"/>
                  <a:gd name="connsiteX4" fmla="*/ 399367 w 1662467"/>
                  <a:gd name="connsiteY4" fmla="*/ 421825 h 421825"/>
                  <a:gd name="connsiteX0" fmla="*/ 399367 w 1662467"/>
                  <a:gd name="connsiteY0" fmla="*/ 412300 h 412300"/>
                  <a:gd name="connsiteX1" fmla="*/ 0 w 1662467"/>
                  <a:gd name="connsiteY1" fmla="*/ 19051 h 412300"/>
                  <a:gd name="connsiteX2" fmla="*/ 1329776 w 1662467"/>
                  <a:gd name="connsiteY2" fmla="*/ 0 h 412300"/>
                  <a:gd name="connsiteX3" fmla="*/ 1662467 w 1662467"/>
                  <a:gd name="connsiteY3" fmla="*/ 412300 h 412300"/>
                  <a:gd name="connsiteX4" fmla="*/ 399367 w 1662467"/>
                  <a:gd name="connsiteY4" fmla="*/ 412300 h 412300"/>
                  <a:gd name="connsiteX0" fmla="*/ 399367 w 1662467"/>
                  <a:gd name="connsiteY0" fmla="*/ 412301 h 412301"/>
                  <a:gd name="connsiteX1" fmla="*/ 0 w 1662467"/>
                  <a:gd name="connsiteY1" fmla="*/ 19052 h 412301"/>
                  <a:gd name="connsiteX2" fmla="*/ 1263104 w 1662467"/>
                  <a:gd name="connsiteY2" fmla="*/ 0 h 412301"/>
                  <a:gd name="connsiteX3" fmla="*/ 1662467 w 1662467"/>
                  <a:gd name="connsiteY3" fmla="*/ 412301 h 412301"/>
                  <a:gd name="connsiteX4" fmla="*/ 399367 w 1662467"/>
                  <a:gd name="connsiteY4" fmla="*/ 412301 h 412301"/>
                  <a:gd name="connsiteX0" fmla="*/ 399367 w 1662467"/>
                  <a:gd name="connsiteY0" fmla="*/ 402776 h 402776"/>
                  <a:gd name="connsiteX1" fmla="*/ 0 w 1662467"/>
                  <a:gd name="connsiteY1" fmla="*/ 9527 h 402776"/>
                  <a:gd name="connsiteX2" fmla="*/ 1263104 w 1662467"/>
                  <a:gd name="connsiteY2" fmla="*/ 0 h 402776"/>
                  <a:gd name="connsiteX3" fmla="*/ 1662467 w 1662467"/>
                  <a:gd name="connsiteY3" fmla="*/ 402776 h 402776"/>
                  <a:gd name="connsiteX4" fmla="*/ 399367 w 1662467"/>
                  <a:gd name="connsiteY4" fmla="*/ 402776 h 402776"/>
                  <a:gd name="connsiteX0" fmla="*/ 148234 w 1411334"/>
                  <a:gd name="connsiteY0" fmla="*/ 597726 h 597726"/>
                  <a:gd name="connsiteX1" fmla="*/ 0 w 1411334"/>
                  <a:gd name="connsiteY1" fmla="*/ 0 h 597726"/>
                  <a:gd name="connsiteX2" fmla="*/ 1011971 w 1411334"/>
                  <a:gd name="connsiteY2" fmla="*/ 194950 h 597726"/>
                  <a:gd name="connsiteX3" fmla="*/ 1411334 w 1411334"/>
                  <a:gd name="connsiteY3" fmla="*/ 597726 h 597726"/>
                  <a:gd name="connsiteX4" fmla="*/ 148234 w 1411334"/>
                  <a:gd name="connsiteY4" fmla="*/ 597726 h 597726"/>
                  <a:gd name="connsiteX0" fmla="*/ 129345 w 1392445"/>
                  <a:gd name="connsiteY0" fmla="*/ 649955 h 649955"/>
                  <a:gd name="connsiteX1" fmla="*/ 0 w 1392445"/>
                  <a:gd name="connsiteY1" fmla="*/ 0 h 649955"/>
                  <a:gd name="connsiteX2" fmla="*/ 993082 w 1392445"/>
                  <a:gd name="connsiteY2" fmla="*/ 247179 h 649955"/>
                  <a:gd name="connsiteX3" fmla="*/ 1392445 w 1392445"/>
                  <a:gd name="connsiteY3" fmla="*/ 649955 h 649955"/>
                  <a:gd name="connsiteX4" fmla="*/ 129345 w 1392445"/>
                  <a:gd name="connsiteY4" fmla="*/ 649955 h 649955"/>
                  <a:gd name="connsiteX0" fmla="*/ 186093 w 1449193"/>
                  <a:gd name="connsiteY0" fmla="*/ 939725 h 939725"/>
                  <a:gd name="connsiteX1" fmla="*/ 0 w 1449193"/>
                  <a:gd name="connsiteY1" fmla="*/ 0 h 939725"/>
                  <a:gd name="connsiteX2" fmla="*/ 1049830 w 1449193"/>
                  <a:gd name="connsiteY2" fmla="*/ 536949 h 939725"/>
                  <a:gd name="connsiteX3" fmla="*/ 1449193 w 1449193"/>
                  <a:gd name="connsiteY3" fmla="*/ 939725 h 939725"/>
                  <a:gd name="connsiteX4" fmla="*/ 186093 w 1449193"/>
                  <a:gd name="connsiteY4" fmla="*/ 939725 h 939725"/>
                  <a:gd name="connsiteX0" fmla="*/ 246502 w 1449193"/>
                  <a:gd name="connsiteY0" fmla="*/ 1248190 h 1248190"/>
                  <a:gd name="connsiteX1" fmla="*/ 0 w 1449193"/>
                  <a:gd name="connsiteY1" fmla="*/ 0 h 1248190"/>
                  <a:gd name="connsiteX2" fmla="*/ 1049830 w 1449193"/>
                  <a:gd name="connsiteY2" fmla="*/ 536949 h 1248190"/>
                  <a:gd name="connsiteX3" fmla="*/ 1449193 w 1449193"/>
                  <a:gd name="connsiteY3" fmla="*/ 939725 h 1248190"/>
                  <a:gd name="connsiteX4" fmla="*/ 246502 w 1449193"/>
                  <a:gd name="connsiteY4" fmla="*/ 1248190 h 1248190"/>
                  <a:gd name="connsiteX0" fmla="*/ 246502 w 1449193"/>
                  <a:gd name="connsiteY0" fmla="*/ 1735912 h 1735912"/>
                  <a:gd name="connsiteX1" fmla="*/ 0 w 1449193"/>
                  <a:gd name="connsiteY1" fmla="*/ 487722 h 1735912"/>
                  <a:gd name="connsiteX2" fmla="*/ 334744 w 1449193"/>
                  <a:gd name="connsiteY2" fmla="*/ 0 h 1735912"/>
                  <a:gd name="connsiteX3" fmla="*/ 1449193 w 1449193"/>
                  <a:gd name="connsiteY3" fmla="*/ 1427447 h 1735912"/>
                  <a:gd name="connsiteX4" fmla="*/ 246502 w 1449193"/>
                  <a:gd name="connsiteY4" fmla="*/ 1735912 h 1735912"/>
                  <a:gd name="connsiteX0" fmla="*/ 246502 w 584710"/>
                  <a:gd name="connsiteY0" fmla="*/ 1735912 h 1735912"/>
                  <a:gd name="connsiteX1" fmla="*/ 0 w 584710"/>
                  <a:gd name="connsiteY1" fmla="*/ 487722 h 1735912"/>
                  <a:gd name="connsiteX2" fmla="*/ 334744 w 584710"/>
                  <a:gd name="connsiteY2" fmla="*/ 0 h 1735912"/>
                  <a:gd name="connsiteX3" fmla="*/ 584710 w 584710"/>
                  <a:gd name="connsiteY3" fmla="*/ 1324981 h 1735912"/>
                  <a:gd name="connsiteX4" fmla="*/ 246502 w 584710"/>
                  <a:gd name="connsiteY4" fmla="*/ 1735912 h 1735912"/>
                  <a:gd name="connsiteX0" fmla="*/ 246502 w 584710"/>
                  <a:gd name="connsiteY0" fmla="*/ 1739768 h 1739768"/>
                  <a:gd name="connsiteX1" fmla="*/ 0 w 584710"/>
                  <a:gd name="connsiteY1" fmla="*/ 491578 h 1739768"/>
                  <a:gd name="connsiteX2" fmla="*/ 304871 w 584710"/>
                  <a:gd name="connsiteY2" fmla="*/ 0 h 1739768"/>
                  <a:gd name="connsiteX3" fmla="*/ 584710 w 584710"/>
                  <a:gd name="connsiteY3" fmla="*/ 1328837 h 1739768"/>
                  <a:gd name="connsiteX4" fmla="*/ 246502 w 584710"/>
                  <a:gd name="connsiteY4" fmla="*/ 1739768 h 1739768"/>
                  <a:gd name="connsiteX0" fmla="*/ 246502 w 532675"/>
                  <a:gd name="connsiteY0" fmla="*/ 1739768 h 1739768"/>
                  <a:gd name="connsiteX1" fmla="*/ 0 w 532675"/>
                  <a:gd name="connsiteY1" fmla="*/ 491578 h 1739768"/>
                  <a:gd name="connsiteX2" fmla="*/ 304871 w 532675"/>
                  <a:gd name="connsiteY2" fmla="*/ 0 h 1739768"/>
                  <a:gd name="connsiteX3" fmla="*/ 532675 w 532675"/>
                  <a:gd name="connsiteY3" fmla="*/ 1261379 h 1739768"/>
                  <a:gd name="connsiteX4" fmla="*/ 246502 w 532675"/>
                  <a:gd name="connsiteY4" fmla="*/ 1739768 h 1739768"/>
                  <a:gd name="connsiteX0" fmla="*/ 246502 w 570065"/>
                  <a:gd name="connsiteY0" fmla="*/ 1739768 h 1739768"/>
                  <a:gd name="connsiteX1" fmla="*/ 0 w 570065"/>
                  <a:gd name="connsiteY1" fmla="*/ 491578 h 1739768"/>
                  <a:gd name="connsiteX2" fmla="*/ 304871 w 570065"/>
                  <a:gd name="connsiteY2" fmla="*/ 0 h 1739768"/>
                  <a:gd name="connsiteX3" fmla="*/ 570065 w 570065"/>
                  <a:gd name="connsiteY3" fmla="*/ 1254057 h 1739768"/>
                  <a:gd name="connsiteX4" fmla="*/ 246502 w 570065"/>
                  <a:gd name="connsiteY4" fmla="*/ 1739768 h 1739768"/>
                  <a:gd name="connsiteX0" fmla="*/ 246502 w 570065"/>
                  <a:gd name="connsiteY0" fmla="*/ 1743430 h 1743430"/>
                  <a:gd name="connsiteX1" fmla="*/ 0 w 570065"/>
                  <a:gd name="connsiteY1" fmla="*/ 495240 h 1743430"/>
                  <a:gd name="connsiteX2" fmla="*/ 323566 w 570065"/>
                  <a:gd name="connsiteY2" fmla="*/ 0 h 1743430"/>
                  <a:gd name="connsiteX3" fmla="*/ 570065 w 570065"/>
                  <a:gd name="connsiteY3" fmla="*/ 1257719 h 1743430"/>
                  <a:gd name="connsiteX4" fmla="*/ 246502 w 570065"/>
                  <a:gd name="connsiteY4" fmla="*/ 1743430 h 1743430"/>
                  <a:gd name="connsiteX0" fmla="*/ 246502 w 570065"/>
                  <a:gd name="connsiteY0" fmla="*/ 1695805 h 1695805"/>
                  <a:gd name="connsiteX1" fmla="*/ 0 w 570065"/>
                  <a:gd name="connsiteY1" fmla="*/ 447615 h 1695805"/>
                  <a:gd name="connsiteX2" fmla="*/ 495016 w 570065"/>
                  <a:gd name="connsiteY2" fmla="*/ 0 h 1695805"/>
                  <a:gd name="connsiteX3" fmla="*/ 570065 w 570065"/>
                  <a:gd name="connsiteY3" fmla="*/ 1210094 h 1695805"/>
                  <a:gd name="connsiteX4" fmla="*/ 246502 w 570065"/>
                  <a:gd name="connsiteY4" fmla="*/ 1695805 h 1695805"/>
                  <a:gd name="connsiteX0" fmla="*/ 84577 w 570065"/>
                  <a:gd name="connsiteY0" fmla="*/ 1657705 h 1657705"/>
                  <a:gd name="connsiteX1" fmla="*/ 0 w 570065"/>
                  <a:gd name="connsiteY1" fmla="*/ 447615 h 1657705"/>
                  <a:gd name="connsiteX2" fmla="*/ 495016 w 570065"/>
                  <a:gd name="connsiteY2" fmla="*/ 0 h 1657705"/>
                  <a:gd name="connsiteX3" fmla="*/ 570065 w 570065"/>
                  <a:gd name="connsiteY3" fmla="*/ 1210094 h 1657705"/>
                  <a:gd name="connsiteX4" fmla="*/ 84577 w 570065"/>
                  <a:gd name="connsiteY4" fmla="*/ 1657705 h 1657705"/>
                  <a:gd name="connsiteX0" fmla="*/ 27427 w 512915"/>
                  <a:gd name="connsiteY0" fmla="*/ 1657705 h 1657705"/>
                  <a:gd name="connsiteX1" fmla="*/ 0 w 512915"/>
                  <a:gd name="connsiteY1" fmla="*/ 447615 h 1657705"/>
                  <a:gd name="connsiteX2" fmla="*/ 437866 w 512915"/>
                  <a:gd name="connsiteY2" fmla="*/ 0 h 1657705"/>
                  <a:gd name="connsiteX3" fmla="*/ 512915 w 512915"/>
                  <a:gd name="connsiteY3" fmla="*/ 1210094 h 1657705"/>
                  <a:gd name="connsiteX4" fmla="*/ 27427 w 512915"/>
                  <a:gd name="connsiteY4" fmla="*/ 1657705 h 1657705"/>
                  <a:gd name="connsiteX0" fmla="*/ 0 w 485488"/>
                  <a:gd name="connsiteY0" fmla="*/ 1657705 h 1657705"/>
                  <a:gd name="connsiteX1" fmla="*/ 10673 w 485488"/>
                  <a:gd name="connsiteY1" fmla="*/ 419040 h 1657705"/>
                  <a:gd name="connsiteX2" fmla="*/ 410439 w 485488"/>
                  <a:gd name="connsiteY2" fmla="*/ 0 h 1657705"/>
                  <a:gd name="connsiteX3" fmla="*/ 485488 w 485488"/>
                  <a:gd name="connsiteY3" fmla="*/ 1210094 h 1657705"/>
                  <a:gd name="connsiteX4" fmla="*/ 0 w 485488"/>
                  <a:gd name="connsiteY4" fmla="*/ 1657705 h 1657705"/>
                  <a:gd name="connsiteX0" fmla="*/ 18249 w 503737"/>
                  <a:gd name="connsiteY0" fmla="*/ 1657705 h 1657705"/>
                  <a:gd name="connsiteX1" fmla="*/ 347 w 503737"/>
                  <a:gd name="connsiteY1" fmla="*/ 428565 h 1657705"/>
                  <a:gd name="connsiteX2" fmla="*/ 428688 w 503737"/>
                  <a:gd name="connsiteY2" fmla="*/ 0 h 1657705"/>
                  <a:gd name="connsiteX3" fmla="*/ 503737 w 503737"/>
                  <a:gd name="connsiteY3" fmla="*/ 1210094 h 1657705"/>
                  <a:gd name="connsiteX4" fmla="*/ 18249 w 503737"/>
                  <a:gd name="connsiteY4" fmla="*/ 1657705 h 1657705"/>
                  <a:gd name="connsiteX0" fmla="*/ 18249 w 428688"/>
                  <a:gd name="connsiteY0" fmla="*/ 1657705 h 1657705"/>
                  <a:gd name="connsiteX1" fmla="*/ 347 w 428688"/>
                  <a:gd name="connsiteY1" fmla="*/ 428565 h 1657705"/>
                  <a:gd name="connsiteX2" fmla="*/ 428688 w 428688"/>
                  <a:gd name="connsiteY2" fmla="*/ 0 h 1657705"/>
                  <a:gd name="connsiteX3" fmla="*/ 379912 w 428688"/>
                  <a:gd name="connsiteY3" fmla="*/ 1238669 h 1657705"/>
                  <a:gd name="connsiteX4" fmla="*/ 18249 w 428688"/>
                  <a:gd name="connsiteY4" fmla="*/ 1657705 h 1657705"/>
                  <a:gd name="connsiteX0" fmla="*/ 18249 w 428688"/>
                  <a:gd name="connsiteY0" fmla="*/ 1657705 h 1657705"/>
                  <a:gd name="connsiteX1" fmla="*/ 347 w 428688"/>
                  <a:gd name="connsiteY1" fmla="*/ 428565 h 1657705"/>
                  <a:gd name="connsiteX2" fmla="*/ 428688 w 428688"/>
                  <a:gd name="connsiteY2" fmla="*/ 0 h 1657705"/>
                  <a:gd name="connsiteX3" fmla="*/ 418012 w 428688"/>
                  <a:gd name="connsiteY3" fmla="*/ 1267244 h 1657705"/>
                  <a:gd name="connsiteX4" fmla="*/ 18249 w 428688"/>
                  <a:gd name="connsiteY4" fmla="*/ 1657705 h 1657705"/>
                  <a:gd name="connsiteX0" fmla="*/ 18249 w 418547"/>
                  <a:gd name="connsiteY0" fmla="*/ 1657705 h 1657705"/>
                  <a:gd name="connsiteX1" fmla="*/ 347 w 418547"/>
                  <a:gd name="connsiteY1" fmla="*/ 428565 h 1657705"/>
                  <a:gd name="connsiteX2" fmla="*/ 409638 w 418547"/>
                  <a:gd name="connsiteY2" fmla="*/ 0 h 1657705"/>
                  <a:gd name="connsiteX3" fmla="*/ 418012 w 418547"/>
                  <a:gd name="connsiteY3" fmla="*/ 1267244 h 1657705"/>
                  <a:gd name="connsiteX4" fmla="*/ 18249 w 418547"/>
                  <a:gd name="connsiteY4" fmla="*/ 1657705 h 1657705"/>
                  <a:gd name="connsiteX0" fmla="*/ 18249 w 418547"/>
                  <a:gd name="connsiteY0" fmla="*/ 1638655 h 1638655"/>
                  <a:gd name="connsiteX1" fmla="*/ 347 w 418547"/>
                  <a:gd name="connsiteY1" fmla="*/ 428565 h 1638655"/>
                  <a:gd name="connsiteX2" fmla="*/ 409638 w 418547"/>
                  <a:gd name="connsiteY2" fmla="*/ 0 h 1638655"/>
                  <a:gd name="connsiteX3" fmla="*/ 418012 w 418547"/>
                  <a:gd name="connsiteY3" fmla="*/ 1267244 h 1638655"/>
                  <a:gd name="connsiteX4" fmla="*/ 18249 w 418547"/>
                  <a:gd name="connsiteY4" fmla="*/ 1638655 h 1638655"/>
                  <a:gd name="connsiteX0" fmla="*/ 18249 w 418547"/>
                  <a:gd name="connsiteY0" fmla="*/ 1686280 h 1686280"/>
                  <a:gd name="connsiteX1" fmla="*/ 347 w 418547"/>
                  <a:gd name="connsiteY1" fmla="*/ 428565 h 1686280"/>
                  <a:gd name="connsiteX2" fmla="*/ 409638 w 418547"/>
                  <a:gd name="connsiteY2" fmla="*/ 0 h 1686280"/>
                  <a:gd name="connsiteX3" fmla="*/ 418012 w 418547"/>
                  <a:gd name="connsiteY3" fmla="*/ 1267244 h 1686280"/>
                  <a:gd name="connsiteX4" fmla="*/ 18249 w 418547"/>
                  <a:gd name="connsiteY4" fmla="*/ 1686280 h 1686280"/>
                  <a:gd name="connsiteX0" fmla="*/ 0 w 428873"/>
                  <a:gd name="connsiteY0" fmla="*/ 1705330 h 1705330"/>
                  <a:gd name="connsiteX1" fmla="*/ 10673 w 428873"/>
                  <a:gd name="connsiteY1" fmla="*/ 428565 h 1705330"/>
                  <a:gd name="connsiteX2" fmla="*/ 419964 w 428873"/>
                  <a:gd name="connsiteY2" fmla="*/ 0 h 1705330"/>
                  <a:gd name="connsiteX3" fmla="*/ 428338 w 428873"/>
                  <a:gd name="connsiteY3" fmla="*/ 1267244 h 1705330"/>
                  <a:gd name="connsiteX4" fmla="*/ 0 w 428873"/>
                  <a:gd name="connsiteY4" fmla="*/ 1705330 h 1705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8873" h="1705330">
                    <a:moveTo>
                      <a:pt x="0" y="1705330"/>
                    </a:moveTo>
                    <a:cubicBezTo>
                      <a:pt x="3558" y="1292442"/>
                      <a:pt x="7115" y="841453"/>
                      <a:pt x="10673" y="428565"/>
                    </a:cubicBezTo>
                    <a:lnTo>
                      <a:pt x="419964" y="0"/>
                    </a:lnTo>
                    <a:cubicBezTo>
                      <a:pt x="416405" y="422415"/>
                      <a:pt x="431897" y="844829"/>
                      <a:pt x="428338" y="1267244"/>
                    </a:cubicBezTo>
                    <a:lnTo>
                      <a:pt x="0" y="1705330"/>
                    </a:lnTo>
                    <a:close/>
                  </a:path>
                </a:pathLst>
              </a:custGeom>
              <a:solidFill>
                <a:srgbClr val="FFD7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13784">
              <a:off x="8103981" y="3812410"/>
              <a:ext cx="644243" cy="974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5410200" y="3532458"/>
            <a:ext cx="1585500" cy="1510647"/>
            <a:chOff x="5410200" y="3532458"/>
            <a:chExt cx="1585500" cy="1510647"/>
          </a:xfrm>
        </p:grpSpPr>
        <p:grpSp>
          <p:nvGrpSpPr>
            <p:cNvPr id="48" name="Group 47"/>
            <p:cNvGrpSpPr/>
            <p:nvPr/>
          </p:nvGrpSpPr>
          <p:grpSpPr>
            <a:xfrm>
              <a:off x="5410200" y="3532458"/>
              <a:ext cx="1471818" cy="1510647"/>
              <a:chOff x="6019800" y="1614101"/>
              <a:chExt cx="1689362" cy="1733930"/>
            </a:xfrm>
          </p:grpSpPr>
          <p:sp>
            <p:nvSpPr>
              <p:cNvPr id="50" name="Cube 49"/>
              <p:cNvSpPr/>
              <p:nvPr/>
            </p:nvSpPr>
            <p:spPr>
              <a:xfrm>
                <a:off x="6019800" y="1641089"/>
                <a:ext cx="1689362" cy="1689362"/>
              </a:xfrm>
              <a:prstGeom prst="cub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34</a:t>
                </a:r>
                <a:endParaRPr lang="en-US" sz="36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Parallelogram 6"/>
              <p:cNvSpPr/>
              <p:nvPr/>
            </p:nvSpPr>
            <p:spPr>
              <a:xfrm>
                <a:off x="6019800" y="1614101"/>
                <a:ext cx="1673356" cy="431349"/>
              </a:xfrm>
              <a:custGeom>
                <a:avLst/>
                <a:gdLst>
                  <a:gd name="connsiteX0" fmla="*/ 0 w 1378081"/>
                  <a:gd name="connsiteY0" fmla="*/ 459924 h 459924"/>
                  <a:gd name="connsiteX1" fmla="*/ 114981 w 1378081"/>
                  <a:gd name="connsiteY1" fmla="*/ 0 h 459924"/>
                  <a:gd name="connsiteX2" fmla="*/ 1378081 w 1378081"/>
                  <a:gd name="connsiteY2" fmla="*/ 0 h 459924"/>
                  <a:gd name="connsiteX3" fmla="*/ 1263100 w 1378081"/>
                  <a:gd name="connsiteY3" fmla="*/ 459924 h 459924"/>
                  <a:gd name="connsiteX4" fmla="*/ 0 w 1378081"/>
                  <a:gd name="connsiteY4" fmla="*/ 459924 h 459924"/>
                  <a:gd name="connsiteX0" fmla="*/ 0 w 1663831"/>
                  <a:gd name="connsiteY0" fmla="*/ 459924 h 459924"/>
                  <a:gd name="connsiteX1" fmla="*/ 114981 w 1663831"/>
                  <a:gd name="connsiteY1" fmla="*/ 0 h 459924"/>
                  <a:gd name="connsiteX2" fmla="*/ 1663831 w 1663831"/>
                  <a:gd name="connsiteY2" fmla="*/ 47625 h 459924"/>
                  <a:gd name="connsiteX3" fmla="*/ 1263100 w 1663831"/>
                  <a:gd name="connsiteY3" fmla="*/ 459924 h 459924"/>
                  <a:gd name="connsiteX4" fmla="*/ 0 w 1663831"/>
                  <a:gd name="connsiteY4" fmla="*/ 459924 h 459924"/>
                  <a:gd name="connsiteX0" fmla="*/ 0 w 1663831"/>
                  <a:gd name="connsiteY0" fmla="*/ 412299 h 412299"/>
                  <a:gd name="connsiteX1" fmla="*/ 276906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21824 h 421824"/>
                  <a:gd name="connsiteX1" fmla="*/ 353106 w 1663831"/>
                  <a:gd name="connsiteY1" fmla="*/ 0 h 421824"/>
                  <a:gd name="connsiteX2" fmla="*/ 1663831 w 1663831"/>
                  <a:gd name="connsiteY2" fmla="*/ 9525 h 421824"/>
                  <a:gd name="connsiteX3" fmla="*/ 1263100 w 1663831"/>
                  <a:gd name="connsiteY3" fmla="*/ 421824 h 421824"/>
                  <a:gd name="connsiteX4" fmla="*/ 0 w 1663831"/>
                  <a:gd name="connsiteY4" fmla="*/ 421824 h 421824"/>
                  <a:gd name="connsiteX0" fmla="*/ 0 w 1663831"/>
                  <a:gd name="connsiteY0" fmla="*/ 412299 h 412299"/>
                  <a:gd name="connsiteX1" fmla="*/ 448356 w 1663831"/>
                  <a:gd name="connsiteY1" fmla="*/ 9525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12299 h 412299"/>
                  <a:gd name="connsiteX1" fmla="*/ 419781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73356"/>
                  <a:gd name="connsiteY0" fmla="*/ 421824 h 421824"/>
                  <a:gd name="connsiteX1" fmla="*/ 419781 w 1673356"/>
                  <a:gd name="connsiteY1" fmla="*/ 9525 h 421824"/>
                  <a:gd name="connsiteX2" fmla="*/ 1673356 w 1673356"/>
                  <a:gd name="connsiteY2" fmla="*/ 0 h 421824"/>
                  <a:gd name="connsiteX3" fmla="*/ 1263100 w 1673356"/>
                  <a:gd name="connsiteY3" fmla="*/ 421824 h 421824"/>
                  <a:gd name="connsiteX4" fmla="*/ 0 w 1673356"/>
                  <a:gd name="connsiteY4" fmla="*/ 421824 h 421824"/>
                  <a:gd name="connsiteX0" fmla="*/ 0 w 1673356"/>
                  <a:gd name="connsiteY0" fmla="*/ 431349 h 431349"/>
                  <a:gd name="connsiteX1" fmla="*/ 4578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0 w 1673356"/>
                  <a:gd name="connsiteY0" fmla="*/ 431349 h 431349"/>
                  <a:gd name="connsiteX1" fmla="*/ 4197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3356" h="431349">
                    <a:moveTo>
                      <a:pt x="0" y="431349"/>
                    </a:moveTo>
                    <a:lnTo>
                      <a:pt x="419781" y="0"/>
                    </a:lnTo>
                    <a:lnTo>
                      <a:pt x="1673356" y="9525"/>
                    </a:lnTo>
                    <a:lnTo>
                      <a:pt x="1263100" y="431349"/>
                    </a:lnTo>
                    <a:lnTo>
                      <a:pt x="0" y="431349"/>
                    </a:lnTo>
                    <a:close/>
                  </a:path>
                </a:pathLst>
              </a:custGeom>
              <a:solidFill>
                <a:srgbClr val="FFD7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i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35</a:t>
                </a:r>
                <a:endParaRPr lang="en-US" sz="3600" b="1" i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Parallelogram 6"/>
              <p:cNvSpPr/>
              <p:nvPr/>
            </p:nvSpPr>
            <p:spPr>
              <a:xfrm>
                <a:off x="7277182" y="1642701"/>
                <a:ext cx="428873" cy="1705330"/>
              </a:xfrm>
              <a:custGeom>
                <a:avLst/>
                <a:gdLst>
                  <a:gd name="connsiteX0" fmla="*/ 0 w 1378081"/>
                  <a:gd name="connsiteY0" fmla="*/ 459924 h 459924"/>
                  <a:gd name="connsiteX1" fmla="*/ 114981 w 1378081"/>
                  <a:gd name="connsiteY1" fmla="*/ 0 h 459924"/>
                  <a:gd name="connsiteX2" fmla="*/ 1378081 w 1378081"/>
                  <a:gd name="connsiteY2" fmla="*/ 0 h 459924"/>
                  <a:gd name="connsiteX3" fmla="*/ 1263100 w 1378081"/>
                  <a:gd name="connsiteY3" fmla="*/ 459924 h 459924"/>
                  <a:gd name="connsiteX4" fmla="*/ 0 w 1378081"/>
                  <a:gd name="connsiteY4" fmla="*/ 459924 h 459924"/>
                  <a:gd name="connsiteX0" fmla="*/ 0 w 1663831"/>
                  <a:gd name="connsiteY0" fmla="*/ 459924 h 459924"/>
                  <a:gd name="connsiteX1" fmla="*/ 114981 w 1663831"/>
                  <a:gd name="connsiteY1" fmla="*/ 0 h 459924"/>
                  <a:gd name="connsiteX2" fmla="*/ 1663831 w 1663831"/>
                  <a:gd name="connsiteY2" fmla="*/ 47625 h 459924"/>
                  <a:gd name="connsiteX3" fmla="*/ 1263100 w 1663831"/>
                  <a:gd name="connsiteY3" fmla="*/ 459924 h 459924"/>
                  <a:gd name="connsiteX4" fmla="*/ 0 w 1663831"/>
                  <a:gd name="connsiteY4" fmla="*/ 459924 h 459924"/>
                  <a:gd name="connsiteX0" fmla="*/ 0 w 1663831"/>
                  <a:gd name="connsiteY0" fmla="*/ 412299 h 412299"/>
                  <a:gd name="connsiteX1" fmla="*/ 276906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21824 h 421824"/>
                  <a:gd name="connsiteX1" fmla="*/ 353106 w 1663831"/>
                  <a:gd name="connsiteY1" fmla="*/ 0 h 421824"/>
                  <a:gd name="connsiteX2" fmla="*/ 1663831 w 1663831"/>
                  <a:gd name="connsiteY2" fmla="*/ 9525 h 421824"/>
                  <a:gd name="connsiteX3" fmla="*/ 1263100 w 1663831"/>
                  <a:gd name="connsiteY3" fmla="*/ 421824 h 421824"/>
                  <a:gd name="connsiteX4" fmla="*/ 0 w 1663831"/>
                  <a:gd name="connsiteY4" fmla="*/ 421824 h 421824"/>
                  <a:gd name="connsiteX0" fmla="*/ 0 w 1663831"/>
                  <a:gd name="connsiteY0" fmla="*/ 412299 h 412299"/>
                  <a:gd name="connsiteX1" fmla="*/ 448356 w 1663831"/>
                  <a:gd name="connsiteY1" fmla="*/ 9525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12299 h 412299"/>
                  <a:gd name="connsiteX1" fmla="*/ 419781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73356"/>
                  <a:gd name="connsiteY0" fmla="*/ 421824 h 421824"/>
                  <a:gd name="connsiteX1" fmla="*/ 419781 w 1673356"/>
                  <a:gd name="connsiteY1" fmla="*/ 9525 h 421824"/>
                  <a:gd name="connsiteX2" fmla="*/ 1673356 w 1673356"/>
                  <a:gd name="connsiteY2" fmla="*/ 0 h 421824"/>
                  <a:gd name="connsiteX3" fmla="*/ 1263100 w 1673356"/>
                  <a:gd name="connsiteY3" fmla="*/ 421824 h 421824"/>
                  <a:gd name="connsiteX4" fmla="*/ 0 w 1673356"/>
                  <a:gd name="connsiteY4" fmla="*/ 421824 h 421824"/>
                  <a:gd name="connsiteX0" fmla="*/ 0 w 1673356"/>
                  <a:gd name="connsiteY0" fmla="*/ 431349 h 431349"/>
                  <a:gd name="connsiteX1" fmla="*/ 4578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0 w 1673356"/>
                  <a:gd name="connsiteY0" fmla="*/ 431349 h 431349"/>
                  <a:gd name="connsiteX1" fmla="*/ 4197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399367 w 2072723"/>
                  <a:gd name="connsiteY0" fmla="*/ 421824 h 421824"/>
                  <a:gd name="connsiteX1" fmla="*/ 0 w 2072723"/>
                  <a:gd name="connsiteY1" fmla="*/ 28575 h 421824"/>
                  <a:gd name="connsiteX2" fmla="*/ 2072723 w 2072723"/>
                  <a:gd name="connsiteY2" fmla="*/ 0 h 421824"/>
                  <a:gd name="connsiteX3" fmla="*/ 1662467 w 2072723"/>
                  <a:gd name="connsiteY3" fmla="*/ 421824 h 421824"/>
                  <a:gd name="connsiteX4" fmla="*/ 399367 w 2072723"/>
                  <a:gd name="connsiteY4" fmla="*/ 421824 h 421824"/>
                  <a:gd name="connsiteX0" fmla="*/ 399367 w 1662467"/>
                  <a:gd name="connsiteY0" fmla="*/ 421825 h 421825"/>
                  <a:gd name="connsiteX1" fmla="*/ 0 w 1662467"/>
                  <a:gd name="connsiteY1" fmla="*/ 28576 h 421825"/>
                  <a:gd name="connsiteX2" fmla="*/ 1396451 w 1662467"/>
                  <a:gd name="connsiteY2" fmla="*/ 0 h 421825"/>
                  <a:gd name="connsiteX3" fmla="*/ 1662467 w 1662467"/>
                  <a:gd name="connsiteY3" fmla="*/ 421825 h 421825"/>
                  <a:gd name="connsiteX4" fmla="*/ 399367 w 1662467"/>
                  <a:gd name="connsiteY4" fmla="*/ 421825 h 421825"/>
                  <a:gd name="connsiteX0" fmla="*/ 399367 w 1662467"/>
                  <a:gd name="connsiteY0" fmla="*/ 412300 h 412300"/>
                  <a:gd name="connsiteX1" fmla="*/ 0 w 1662467"/>
                  <a:gd name="connsiteY1" fmla="*/ 19051 h 412300"/>
                  <a:gd name="connsiteX2" fmla="*/ 1329776 w 1662467"/>
                  <a:gd name="connsiteY2" fmla="*/ 0 h 412300"/>
                  <a:gd name="connsiteX3" fmla="*/ 1662467 w 1662467"/>
                  <a:gd name="connsiteY3" fmla="*/ 412300 h 412300"/>
                  <a:gd name="connsiteX4" fmla="*/ 399367 w 1662467"/>
                  <a:gd name="connsiteY4" fmla="*/ 412300 h 412300"/>
                  <a:gd name="connsiteX0" fmla="*/ 399367 w 1662467"/>
                  <a:gd name="connsiteY0" fmla="*/ 412301 h 412301"/>
                  <a:gd name="connsiteX1" fmla="*/ 0 w 1662467"/>
                  <a:gd name="connsiteY1" fmla="*/ 19052 h 412301"/>
                  <a:gd name="connsiteX2" fmla="*/ 1263104 w 1662467"/>
                  <a:gd name="connsiteY2" fmla="*/ 0 h 412301"/>
                  <a:gd name="connsiteX3" fmla="*/ 1662467 w 1662467"/>
                  <a:gd name="connsiteY3" fmla="*/ 412301 h 412301"/>
                  <a:gd name="connsiteX4" fmla="*/ 399367 w 1662467"/>
                  <a:gd name="connsiteY4" fmla="*/ 412301 h 412301"/>
                  <a:gd name="connsiteX0" fmla="*/ 399367 w 1662467"/>
                  <a:gd name="connsiteY0" fmla="*/ 402776 h 402776"/>
                  <a:gd name="connsiteX1" fmla="*/ 0 w 1662467"/>
                  <a:gd name="connsiteY1" fmla="*/ 9527 h 402776"/>
                  <a:gd name="connsiteX2" fmla="*/ 1263104 w 1662467"/>
                  <a:gd name="connsiteY2" fmla="*/ 0 h 402776"/>
                  <a:gd name="connsiteX3" fmla="*/ 1662467 w 1662467"/>
                  <a:gd name="connsiteY3" fmla="*/ 402776 h 402776"/>
                  <a:gd name="connsiteX4" fmla="*/ 399367 w 1662467"/>
                  <a:gd name="connsiteY4" fmla="*/ 402776 h 402776"/>
                  <a:gd name="connsiteX0" fmla="*/ 148234 w 1411334"/>
                  <a:gd name="connsiteY0" fmla="*/ 597726 h 597726"/>
                  <a:gd name="connsiteX1" fmla="*/ 0 w 1411334"/>
                  <a:gd name="connsiteY1" fmla="*/ 0 h 597726"/>
                  <a:gd name="connsiteX2" fmla="*/ 1011971 w 1411334"/>
                  <a:gd name="connsiteY2" fmla="*/ 194950 h 597726"/>
                  <a:gd name="connsiteX3" fmla="*/ 1411334 w 1411334"/>
                  <a:gd name="connsiteY3" fmla="*/ 597726 h 597726"/>
                  <a:gd name="connsiteX4" fmla="*/ 148234 w 1411334"/>
                  <a:gd name="connsiteY4" fmla="*/ 597726 h 597726"/>
                  <a:gd name="connsiteX0" fmla="*/ 129345 w 1392445"/>
                  <a:gd name="connsiteY0" fmla="*/ 649955 h 649955"/>
                  <a:gd name="connsiteX1" fmla="*/ 0 w 1392445"/>
                  <a:gd name="connsiteY1" fmla="*/ 0 h 649955"/>
                  <a:gd name="connsiteX2" fmla="*/ 993082 w 1392445"/>
                  <a:gd name="connsiteY2" fmla="*/ 247179 h 649955"/>
                  <a:gd name="connsiteX3" fmla="*/ 1392445 w 1392445"/>
                  <a:gd name="connsiteY3" fmla="*/ 649955 h 649955"/>
                  <a:gd name="connsiteX4" fmla="*/ 129345 w 1392445"/>
                  <a:gd name="connsiteY4" fmla="*/ 649955 h 649955"/>
                  <a:gd name="connsiteX0" fmla="*/ 186093 w 1449193"/>
                  <a:gd name="connsiteY0" fmla="*/ 939725 h 939725"/>
                  <a:gd name="connsiteX1" fmla="*/ 0 w 1449193"/>
                  <a:gd name="connsiteY1" fmla="*/ 0 h 939725"/>
                  <a:gd name="connsiteX2" fmla="*/ 1049830 w 1449193"/>
                  <a:gd name="connsiteY2" fmla="*/ 536949 h 939725"/>
                  <a:gd name="connsiteX3" fmla="*/ 1449193 w 1449193"/>
                  <a:gd name="connsiteY3" fmla="*/ 939725 h 939725"/>
                  <a:gd name="connsiteX4" fmla="*/ 186093 w 1449193"/>
                  <a:gd name="connsiteY4" fmla="*/ 939725 h 939725"/>
                  <a:gd name="connsiteX0" fmla="*/ 246502 w 1449193"/>
                  <a:gd name="connsiteY0" fmla="*/ 1248190 h 1248190"/>
                  <a:gd name="connsiteX1" fmla="*/ 0 w 1449193"/>
                  <a:gd name="connsiteY1" fmla="*/ 0 h 1248190"/>
                  <a:gd name="connsiteX2" fmla="*/ 1049830 w 1449193"/>
                  <a:gd name="connsiteY2" fmla="*/ 536949 h 1248190"/>
                  <a:gd name="connsiteX3" fmla="*/ 1449193 w 1449193"/>
                  <a:gd name="connsiteY3" fmla="*/ 939725 h 1248190"/>
                  <a:gd name="connsiteX4" fmla="*/ 246502 w 1449193"/>
                  <a:gd name="connsiteY4" fmla="*/ 1248190 h 1248190"/>
                  <a:gd name="connsiteX0" fmla="*/ 246502 w 1449193"/>
                  <a:gd name="connsiteY0" fmla="*/ 1735912 h 1735912"/>
                  <a:gd name="connsiteX1" fmla="*/ 0 w 1449193"/>
                  <a:gd name="connsiteY1" fmla="*/ 487722 h 1735912"/>
                  <a:gd name="connsiteX2" fmla="*/ 334744 w 1449193"/>
                  <a:gd name="connsiteY2" fmla="*/ 0 h 1735912"/>
                  <a:gd name="connsiteX3" fmla="*/ 1449193 w 1449193"/>
                  <a:gd name="connsiteY3" fmla="*/ 1427447 h 1735912"/>
                  <a:gd name="connsiteX4" fmla="*/ 246502 w 1449193"/>
                  <a:gd name="connsiteY4" fmla="*/ 1735912 h 1735912"/>
                  <a:gd name="connsiteX0" fmla="*/ 246502 w 584710"/>
                  <a:gd name="connsiteY0" fmla="*/ 1735912 h 1735912"/>
                  <a:gd name="connsiteX1" fmla="*/ 0 w 584710"/>
                  <a:gd name="connsiteY1" fmla="*/ 487722 h 1735912"/>
                  <a:gd name="connsiteX2" fmla="*/ 334744 w 584710"/>
                  <a:gd name="connsiteY2" fmla="*/ 0 h 1735912"/>
                  <a:gd name="connsiteX3" fmla="*/ 584710 w 584710"/>
                  <a:gd name="connsiteY3" fmla="*/ 1324981 h 1735912"/>
                  <a:gd name="connsiteX4" fmla="*/ 246502 w 584710"/>
                  <a:gd name="connsiteY4" fmla="*/ 1735912 h 1735912"/>
                  <a:gd name="connsiteX0" fmla="*/ 246502 w 584710"/>
                  <a:gd name="connsiteY0" fmla="*/ 1739768 h 1739768"/>
                  <a:gd name="connsiteX1" fmla="*/ 0 w 584710"/>
                  <a:gd name="connsiteY1" fmla="*/ 491578 h 1739768"/>
                  <a:gd name="connsiteX2" fmla="*/ 304871 w 584710"/>
                  <a:gd name="connsiteY2" fmla="*/ 0 h 1739768"/>
                  <a:gd name="connsiteX3" fmla="*/ 584710 w 584710"/>
                  <a:gd name="connsiteY3" fmla="*/ 1328837 h 1739768"/>
                  <a:gd name="connsiteX4" fmla="*/ 246502 w 584710"/>
                  <a:gd name="connsiteY4" fmla="*/ 1739768 h 1739768"/>
                  <a:gd name="connsiteX0" fmla="*/ 246502 w 532675"/>
                  <a:gd name="connsiteY0" fmla="*/ 1739768 h 1739768"/>
                  <a:gd name="connsiteX1" fmla="*/ 0 w 532675"/>
                  <a:gd name="connsiteY1" fmla="*/ 491578 h 1739768"/>
                  <a:gd name="connsiteX2" fmla="*/ 304871 w 532675"/>
                  <a:gd name="connsiteY2" fmla="*/ 0 h 1739768"/>
                  <a:gd name="connsiteX3" fmla="*/ 532675 w 532675"/>
                  <a:gd name="connsiteY3" fmla="*/ 1261379 h 1739768"/>
                  <a:gd name="connsiteX4" fmla="*/ 246502 w 532675"/>
                  <a:gd name="connsiteY4" fmla="*/ 1739768 h 1739768"/>
                  <a:gd name="connsiteX0" fmla="*/ 246502 w 570065"/>
                  <a:gd name="connsiteY0" fmla="*/ 1739768 h 1739768"/>
                  <a:gd name="connsiteX1" fmla="*/ 0 w 570065"/>
                  <a:gd name="connsiteY1" fmla="*/ 491578 h 1739768"/>
                  <a:gd name="connsiteX2" fmla="*/ 304871 w 570065"/>
                  <a:gd name="connsiteY2" fmla="*/ 0 h 1739768"/>
                  <a:gd name="connsiteX3" fmla="*/ 570065 w 570065"/>
                  <a:gd name="connsiteY3" fmla="*/ 1254057 h 1739768"/>
                  <a:gd name="connsiteX4" fmla="*/ 246502 w 570065"/>
                  <a:gd name="connsiteY4" fmla="*/ 1739768 h 1739768"/>
                  <a:gd name="connsiteX0" fmla="*/ 246502 w 570065"/>
                  <a:gd name="connsiteY0" fmla="*/ 1743430 h 1743430"/>
                  <a:gd name="connsiteX1" fmla="*/ 0 w 570065"/>
                  <a:gd name="connsiteY1" fmla="*/ 495240 h 1743430"/>
                  <a:gd name="connsiteX2" fmla="*/ 323566 w 570065"/>
                  <a:gd name="connsiteY2" fmla="*/ 0 h 1743430"/>
                  <a:gd name="connsiteX3" fmla="*/ 570065 w 570065"/>
                  <a:gd name="connsiteY3" fmla="*/ 1257719 h 1743430"/>
                  <a:gd name="connsiteX4" fmla="*/ 246502 w 570065"/>
                  <a:gd name="connsiteY4" fmla="*/ 1743430 h 1743430"/>
                  <a:gd name="connsiteX0" fmla="*/ 246502 w 570065"/>
                  <a:gd name="connsiteY0" fmla="*/ 1695805 h 1695805"/>
                  <a:gd name="connsiteX1" fmla="*/ 0 w 570065"/>
                  <a:gd name="connsiteY1" fmla="*/ 447615 h 1695805"/>
                  <a:gd name="connsiteX2" fmla="*/ 495016 w 570065"/>
                  <a:gd name="connsiteY2" fmla="*/ 0 h 1695805"/>
                  <a:gd name="connsiteX3" fmla="*/ 570065 w 570065"/>
                  <a:gd name="connsiteY3" fmla="*/ 1210094 h 1695805"/>
                  <a:gd name="connsiteX4" fmla="*/ 246502 w 570065"/>
                  <a:gd name="connsiteY4" fmla="*/ 1695805 h 1695805"/>
                  <a:gd name="connsiteX0" fmla="*/ 84577 w 570065"/>
                  <a:gd name="connsiteY0" fmla="*/ 1657705 h 1657705"/>
                  <a:gd name="connsiteX1" fmla="*/ 0 w 570065"/>
                  <a:gd name="connsiteY1" fmla="*/ 447615 h 1657705"/>
                  <a:gd name="connsiteX2" fmla="*/ 495016 w 570065"/>
                  <a:gd name="connsiteY2" fmla="*/ 0 h 1657705"/>
                  <a:gd name="connsiteX3" fmla="*/ 570065 w 570065"/>
                  <a:gd name="connsiteY3" fmla="*/ 1210094 h 1657705"/>
                  <a:gd name="connsiteX4" fmla="*/ 84577 w 570065"/>
                  <a:gd name="connsiteY4" fmla="*/ 1657705 h 1657705"/>
                  <a:gd name="connsiteX0" fmla="*/ 27427 w 512915"/>
                  <a:gd name="connsiteY0" fmla="*/ 1657705 h 1657705"/>
                  <a:gd name="connsiteX1" fmla="*/ 0 w 512915"/>
                  <a:gd name="connsiteY1" fmla="*/ 447615 h 1657705"/>
                  <a:gd name="connsiteX2" fmla="*/ 437866 w 512915"/>
                  <a:gd name="connsiteY2" fmla="*/ 0 h 1657705"/>
                  <a:gd name="connsiteX3" fmla="*/ 512915 w 512915"/>
                  <a:gd name="connsiteY3" fmla="*/ 1210094 h 1657705"/>
                  <a:gd name="connsiteX4" fmla="*/ 27427 w 512915"/>
                  <a:gd name="connsiteY4" fmla="*/ 1657705 h 1657705"/>
                  <a:gd name="connsiteX0" fmla="*/ 0 w 485488"/>
                  <a:gd name="connsiteY0" fmla="*/ 1657705 h 1657705"/>
                  <a:gd name="connsiteX1" fmla="*/ 10673 w 485488"/>
                  <a:gd name="connsiteY1" fmla="*/ 419040 h 1657705"/>
                  <a:gd name="connsiteX2" fmla="*/ 410439 w 485488"/>
                  <a:gd name="connsiteY2" fmla="*/ 0 h 1657705"/>
                  <a:gd name="connsiteX3" fmla="*/ 485488 w 485488"/>
                  <a:gd name="connsiteY3" fmla="*/ 1210094 h 1657705"/>
                  <a:gd name="connsiteX4" fmla="*/ 0 w 485488"/>
                  <a:gd name="connsiteY4" fmla="*/ 1657705 h 1657705"/>
                  <a:gd name="connsiteX0" fmla="*/ 18249 w 503737"/>
                  <a:gd name="connsiteY0" fmla="*/ 1657705 h 1657705"/>
                  <a:gd name="connsiteX1" fmla="*/ 347 w 503737"/>
                  <a:gd name="connsiteY1" fmla="*/ 428565 h 1657705"/>
                  <a:gd name="connsiteX2" fmla="*/ 428688 w 503737"/>
                  <a:gd name="connsiteY2" fmla="*/ 0 h 1657705"/>
                  <a:gd name="connsiteX3" fmla="*/ 503737 w 503737"/>
                  <a:gd name="connsiteY3" fmla="*/ 1210094 h 1657705"/>
                  <a:gd name="connsiteX4" fmla="*/ 18249 w 503737"/>
                  <a:gd name="connsiteY4" fmla="*/ 1657705 h 1657705"/>
                  <a:gd name="connsiteX0" fmla="*/ 18249 w 428688"/>
                  <a:gd name="connsiteY0" fmla="*/ 1657705 h 1657705"/>
                  <a:gd name="connsiteX1" fmla="*/ 347 w 428688"/>
                  <a:gd name="connsiteY1" fmla="*/ 428565 h 1657705"/>
                  <a:gd name="connsiteX2" fmla="*/ 428688 w 428688"/>
                  <a:gd name="connsiteY2" fmla="*/ 0 h 1657705"/>
                  <a:gd name="connsiteX3" fmla="*/ 379912 w 428688"/>
                  <a:gd name="connsiteY3" fmla="*/ 1238669 h 1657705"/>
                  <a:gd name="connsiteX4" fmla="*/ 18249 w 428688"/>
                  <a:gd name="connsiteY4" fmla="*/ 1657705 h 1657705"/>
                  <a:gd name="connsiteX0" fmla="*/ 18249 w 428688"/>
                  <a:gd name="connsiteY0" fmla="*/ 1657705 h 1657705"/>
                  <a:gd name="connsiteX1" fmla="*/ 347 w 428688"/>
                  <a:gd name="connsiteY1" fmla="*/ 428565 h 1657705"/>
                  <a:gd name="connsiteX2" fmla="*/ 428688 w 428688"/>
                  <a:gd name="connsiteY2" fmla="*/ 0 h 1657705"/>
                  <a:gd name="connsiteX3" fmla="*/ 418012 w 428688"/>
                  <a:gd name="connsiteY3" fmla="*/ 1267244 h 1657705"/>
                  <a:gd name="connsiteX4" fmla="*/ 18249 w 428688"/>
                  <a:gd name="connsiteY4" fmla="*/ 1657705 h 1657705"/>
                  <a:gd name="connsiteX0" fmla="*/ 18249 w 418547"/>
                  <a:gd name="connsiteY0" fmla="*/ 1657705 h 1657705"/>
                  <a:gd name="connsiteX1" fmla="*/ 347 w 418547"/>
                  <a:gd name="connsiteY1" fmla="*/ 428565 h 1657705"/>
                  <a:gd name="connsiteX2" fmla="*/ 409638 w 418547"/>
                  <a:gd name="connsiteY2" fmla="*/ 0 h 1657705"/>
                  <a:gd name="connsiteX3" fmla="*/ 418012 w 418547"/>
                  <a:gd name="connsiteY3" fmla="*/ 1267244 h 1657705"/>
                  <a:gd name="connsiteX4" fmla="*/ 18249 w 418547"/>
                  <a:gd name="connsiteY4" fmla="*/ 1657705 h 1657705"/>
                  <a:gd name="connsiteX0" fmla="*/ 18249 w 418547"/>
                  <a:gd name="connsiteY0" fmla="*/ 1638655 h 1638655"/>
                  <a:gd name="connsiteX1" fmla="*/ 347 w 418547"/>
                  <a:gd name="connsiteY1" fmla="*/ 428565 h 1638655"/>
                  <a:gd name="connsiteX2" fmla="*/ 409638 w 418547"/>
                  <a:gd name="connsiteY2" fmla="*/ 0 h 1638655"/>
                  <a:gd name="connsiteX3" fmla="*/ 418012 w 418547"/>
                  <a:gd name="connsiteY3" fmla="*/ 1267244 h 1638655"/>
                  <a:gd name="connsiteX4" fmla="*/ 18249 w 418547"/>
                  <a:gd name="connsiteY4" fmla="*/ 1638655 h 1638655"/>
                  <a:gd name="connsiteX0" fmla="*/ 18249 w 418547"/>
                  <a:gd name="connsiteY0" fmla="*/ 1686280 h 1686280"/>
                  <a:gd name="connsiteX1" fmla="*/ 347 w 418547"/>
                  <a:gd name="connsiteY1" fmla="*/ 428565 h 1686280"/>
                  <a:gd name="connsiteX2" fmla="*/ 409638 w 418547"/>
                  <a:gd name="connsiteY2" fmla="*/ 0 h 1686280"/>
                  <a:gd name="connsiteX3" fmla="*/ 418012 w 418547"/>
                  <a:gd name="connsiteY3" fmla="*/ 1267244 h 1686280"/>
                  <a:gd name="connsiteX4" fmla="*/ 18249 w 418547"/>
                  <a:gd name="connsiteY4" fmla="*/ 1686280 h 1686280"/>
                  <a:gd name="connsiteX0" fmla="*/ 0 w 428873"/>
                  <a:gd name="connsiteY0" fmla="*/ 1705330 h 1705330"/>
                  <a:gd name="connsiteX1" fmla="*/ 10673 w 428873"/>
                  <a:gd name="connsiteY1" fmla="*/ 428565 h 1705330"/>
                  <a:gd name="connsiteX2" fmla="*/ 419964 w 428873"/>
                  <a:gd name="connsiteY2" fmla="*/ 0 h 1705330"/>
                  <a:gd name="connsiteX3" fmla="*/ 428338 w 428873"/>
                  <a:gd name="connsiteY3" fmla="*/ 1267244 h 1705330"/>
                  <a:gd name="connsiteX4" fmla="*/ 0 w 428873"/>
                  <a:gd name="connsiteY4" fmla="*/ 1705330 h 1705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8873" h="1705330">
                    <a:moveTo>
                      <a:pt x="0" y="1705330"/>
                    </a:moveTo>
                    <a:cubicBezTo>
                      <a:pt x="3558" y="1292442"/>
                      <a:pt x="7115" y="841453"/>
                      <a:pt x="10673" y="428565"/>
                    </a:cubicBezTo>
                    <a:lnTo>
                      <a:pt x="419964" y="0"/>
                    </a:lnTo>
                    <a:cubicBezTo>
                      <a:pt x="416405" y="422415"/>
                      <a:pt x="431897" y="844829"/>
                      <a:pt x="428338" y="1267244"/>
                    </a:cubicBezTo>
                    <a:lnTo>
                      <a:pt x="0" y="1705330"/>
                    </a:lnTo>
                    <a:close/>
                  </a:path>
                </a:pathLst>
              </a:custGeom>
              <a:solidFill>
                <a:srgbClr val="FFD7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56230">
              <a:off x="6389275" y="3883344"/>
              <a:ext cx="606425" cy="981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4" name="Group 53"/>
          <p:cNvGrpSpPr/>
          <p:nvPr/>
        </p:nvGrpSpPr>
        <p:grpSpPr>
          <a:xfrm>
            <a:off x="5575849" y="1894328"/>
            <a:ext cx="1585500" cy="1510647"/>
            <a:chOff x="5410200" y="3532458"/>
            <a:chExt cx="1585500" cy="1510647"/>
          </a:xfrm>
        </p:grpSpPr>
        <p:grpSp>
          <p:nvGrpSpPr>
            <p:cNvPr id="55" name="Group 54"/>
            <p:cNvGrpSpPr/>
            <p:nvPr/>
          </p:nvGrpSpPr>
          <p:grpSpPr>
            <a:xfrm>
              <a:off x="5410200" y="3532458"/>
              <a:ext cx="1471818" cy="1510647"/>
              <a:chOff x="6019800" y="1614101"/>
              <a:chExt cx="1689362" cy="1733930"/>
            </a:xfrm>
          </p:grpSpPr>
          <p:sp>
            <p:nvSpPr>
              <p:cNvPr id="57" name="Cube 56"/>
              <p:cNvSpPr/>
              <p:nvPr/>
            </p:nvSpPr>
            <p:spPr>
              <a:xfrm>
                <a:off x="6019800" y="1641089"/>
                <a:ext cx="1689362" cy="1689362"/>
              </a:xfrm>
              <a:prstGeom prst="cub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35</a:t>
                </a:r>
                <a:endParaRPr lang="en-US" sz="36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" name="Parallelogram 6"/>
              <p:cNvSpPr/>
              <p:nvPr/>
            </p:nvSpPr>
            <p:spPr>
              <a:xfrm>
                <a:off x="6019800" y="1614101"/>
                <a:ext cx="1673356" cy="431349"/>
              </a:xfrm>
              <a:custGeom>
                <a:avLst/>
                <a:gdLst>
                  <a:gd name="connsiteX0" fmla="*/ 0 w 1378081"/>
                  <a:gd name="connsiteY0" fmla="*/ 459924 h 459924"/>
                  <a:gd name="connsiteX1" fmla="*/ 114981 w 1378081"/>
                  <a:gd name="connsiteY1" fmla="*/ 0 h 459924"/>
                  <a:gd name="connsiteX2" fmla="*/ 1378081 w 1378081"/>
                  <a:gd name="connsiteY2" fmla="*/ 0 h 459924"/>
                  <a:gd name="connsiteX3" fmla="*/ 1263100 w 1378081"/>
                  <a:gd name="connsiteY3" fmla="*/ 459924 h 459924"/>
                  <a:gd name="connsiteX4" fmla="*/ 0 w 1378081"/>
                  <a:gd name="connsiteY4" fmla="*/ 459924 h 459924"/>
                  <a:gd name="connsiteX0" fmla="*/ 0 w 1663831"/>
                  <a:gd name="connsiteY0" fmla="*/ 459924 h 459924"/>
                  <a:gd name="connsiteX1" fmla="*/ 114981 w 1663831"/>
                  <a:gd name="connsiteY1" fmla="*/ 0 h 459924"/>
                  <a:gd name="connsiteX2" fmla="*/ 1663831 w 1663831"/>
                  <a:gd name="connsiteY2" fmla="*/ 47625 h 459924"/>
                  <a:gd name="connsiteX3" fmla="*/ 1263100 w 1663831"/>
                  <a:gd name="connsiteY3" fmla="*/ 459924 h 459924"/>
                  <a:gd name="connsiteX4" fmla="*/ 0 w 1663831"/>
                  <a:gd name="connsiteY4" fmla="*/ 459924 h 459924"/>
                  <a:gd name="connsiteX0" fmla="*/ 0 w 1663831"/>
                  <a:gd name="connsiteY0" fmla="*/ 412299 h 412299"/>
                  <a:gd name="connsiteX1" fmla="*/ 276906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21824 h 421824"/>
                  <a:gd name="connsiteX1" fmla="*/ 353106 w 1663831"/>
                  <a:gd name="connsiteY1" fmla="*/ 0 h 421824"/>
                  <a:gd name="connsiteX2" fmla="*/ 1663831 w 1663831"/>
                  <a:gd name="connsiteY2" fmla="*/ 9525 h 421824"/>
                  <a:gd name="connsiteX3" fmla="*/ 1263100 w 1663831"/>
                  <a:gd name="connsiteY3" fmla="*/ 421824 h 421824"/>
                  <a:gd name="connsiteX4" fmla="*/ 0 w 1663831"/>
                  <a:gd name="connsiteY4" fmla="*/ 421824 h 421824"/>
                  <a:gd name="connsiteX0" fmla="*/ 0 w 1663831"/>
                  <a:gd name="connsiteY0" fmla="*/ 412299 h 412299"/>
                  <a:gd name="connsiteX1" fmla="*/ 448356 w 1663831"/>
                  <a:gd name="connsiteY1" fmla="*/ 9525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12299 h 412299"/>
                  <a:gd name="connsiteX1" fmla="*/ 419781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73356"/>
                  <a:gd name="connsiteY0" fmla="*/ 421824 h 421824"/>
                  <a:gd name="connsiteX1" fmla="*/ 419781 w 1673356"/>
                  <a:gd name="connsiteY1" fmla="*/ 9525 h 421824"/>
                  <a:gd name="connsiteX2" fmla="*/ 1673356 w 1673356"/>
                  <a:gd name="connsiteY2" fmla="*/ 0 h 421824"/>
                  <a:gd name="connsiteX3" fmla="*/ 1263100 w 1673356"/>
                  <a:gd name="connsiteY3" fmla="*/ 421824 h 421824"/>
                  <a:gd name="connsiteX4" fmla="*/ 0 w 1673356"/>
                  <a:gd name="connsiteY4" fmla="*/ 421824 h 421824"/>
                  <a:gd name="connsiteX0" fmla="*/ 0 w 1673356"/>
                  <a:gd name="connsiteY0" fmla="*/ 431349 h 431349"/>
                  <a:gd name="connsiteX1" fmla="*/ 4578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0 w 1673356"/>
                  <a:gd name="connsiteY0" fmla="*/ 431349 h 431349"/>
                  <a:gd name="connsiteX1" fmla="*/ 4197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3356" h="431349">
                    <a:moveTo>
                      <a:pt x="0" y="431349"/>
                    </a:moveTo>
                    <a:lnTo>
                      <a:pt x="419781" y="0"/>
                    </a:lnTo>
                    <a:lnTo>
                      <a:pt x="1673356" y="9525"/>
                    </a:lnTo>
                    <a:lnTo>
                      <a:pt x="1263100" y="431349"/>
                    </a:lnTo>
                    <a:lnTo>
                      <a:pt x="0" y="431349"/>
                    </a:lnTo>
                    <a:close/>
                  </a:path>
                </a:pathLst>
              </a:custGeom>
              <a:solidFill>
                <a:srgbClr val="FFD7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i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34</a:t>
                </a:r>
                <a:endParaRPr lang="en-US" sz="3600" b="1" i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" name="Parallelogram 6"/>
              <p:cNvSpPr/>
              <p:nvPr/>
            </p:nvSpPr>
            <p:spPr>
              <a:xfrm>
                <a:off x="7277182" y="1642701"/>
                <a:ext cx="428873" cy="1705330"/>
              </a:xfrm>
              <a:custGeom>
                <a:avLst/>
                <a:gdLst>
                  <a:gd name="connsiteX0" fmla="*/ 0 w 1378081"/>
                  <a:gd name="connsiteY0" fmla="*/ 459924 h 459924"/>
                  <a:gd name="connsiteX1" fmla="*/ 114981 w 1378081"/>
                  <a:gd name="connsiteY1" fmla="*/ 0 h 459924"/>
                  <a:gd name="connsiteX2" fmla="*/ 1378081 w 1378081"/>
                  <a:gd name="connsiteY2" fmla="*/ 0 h 459924"/>
                  <a:gd name="connsiteX3" fmla="*/ 1263100 w 1378081"/>
                  <a:gd name="connsiteY3" fmla="*/ 459924 h 459924"/>
                  <a:gd name="connsiteX4" fmla="*/ 0 w 1378081"/>
                  <a:gd name="connsiteY4" fmla="*/ 459924 h 459924"/>
                  <a:gd name="connsiteX0" fmla="*/ 0 w 1663831"/>
                  <a:gd name="connsiteY0" fmla="*/ 459924 h 459924"/>
                  <a:gd name="connsiteX1" fmla="*/ 114981 w 1663831"/>
                  <a:gd name="connsiteY1" fmla="*/ 0 h 459924"/>
                  <a:gd name="connsiteX2" fmla="*/ 1663831 w 1663831"/>
                  <a:gd name="connsiteY2" fmla="*/ 47625 h 459924"/>
                  <a:gd name="connsiteX3" fmla="*/ 1263100 w 1663831"/>
                  <a:gd name="connsiteY3" fmla="*/ 459924 h 459924"/>
                  <a:gd name="connsiteX4" fmla="*/ 0 w 1663831"/>
                  <a:gd name="connsiteY4" fmla="*/ 459924 h 459924"/>
                  <a:gd name="connsiteX0" fmla="*/ 0 w 1663831"/>
                  <a:gd name="connsiteY0" fmla="*/ 412299 h 412299"/>
                  <a:gd name="connsiteX1" fmla="*/ 276906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21824 h 421824"/>
                  <a:gd name="connsiteX1" fmla="*/ 353106 w 1663831"/>
                  <a:gd name="connsiteY1" fmla="*/ 0 h 421824"/>
                  <a:gd name="connsiteX2" fmla="*/ 1663831 w 1663831"/>
                  <a:gd name="connsiteY2" fmla="*/ 9525 h 421824"/>
                  <a:gd name="connsiteX3" fmla="*/ 1263100 w 1663831"/>
                  <a:gd name="connsiteY3" fmla="*/ 421824 h 421824"/>
                  <a:gd name="connsiteX4" fmla="*/ 0 w 1663831"/>
                  <a:gd name="connsiteY4" fmla="*/ 421824 h 421824"/>
                  <a:gd name="connsiteX0" fmla="*/ 0 w 1663831"/>
                  <a:gd name="connsiteY0" fmla="*/ 412299 h 412299"/>
                  <a:gd name="connsiteX1" fmla="*/ 448356 w 1663831"/>
                  <a:gd name="connsiteY1" fmla="*/ 9525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12299 h 412299"/>
                  <a:gd name="connsiteX1" fmla="*/ 419781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73356"/>
                  <a:gd name="connsiteY0" fmla="*/ 421824 h 421824"/>
                  <a:gd name="connsiteX1" fmla="*/ 419781 w 1673356"/>
                  <a:gd name="connsiteY1" fmla="*/ 9525 h 421824"/>
                  <a:gd name="connsiteX2" fmla="*/ 1673356 w 1673356"/>
                  <a:gd name="connsiteY2" fmla="*/ 0 h 421824"/>
                  <a:gd name="connsiteX3" fmla="*/ 1263100 w 1673356"/>
                  <a:gd name="connsiteY3" fmla="*/ 421824 h 421824"/>
                  <a:gd name="connsiteX4" fmla="*/ 0 w 1673356"/>
                  <a:gd name="connsiteY4" fmla="*/ 421824 h 421824"/>
                  <a:gd name="connsiteX0" fmla="*/ 0 w 1673356"/>
                  <a:gd name="connsiteY0" fmla="*/ 431349 h 431349"/>
                  <a:gd name="connsiteX1" fmla="*/ 4578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0 w 1673356"/>
                  <a:gd name="connsiteY0" fmla="*/ 431349 h 431349"/>
                  <a:gd name="connsiteX1" fmla="*/ 4197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399367 w 2072723"/>
                  <a:gd name="connsiteY0" fmla="*/ 421824 h 421824"/>
                  <a:gd name="connsiteX1" fmla="*/ 0 w 2072723"/>
                  <a:gd name="connsiteY1" fmla="*/ 28575 h 421824"/>
                  <a:gd name="connsiteX2" fmla="*/ 2072723 w 2072723"/>
                  <a:gd name="connsiteY2" fmla="*/ 0 h 421824"/>
                  <a:gd name="connsiteX3" fmla="*/ 1662467 w 2072723"/>
                  <a:gd name="connsiteY3" fmla="*/ 421824 h 421824"/>
                  <a:gd name="connsiteX4" fmla="*/ 399367 w 2072723"/>
                  <a:gd name="connsiteY4" fmla="*/ 421824 h 421824"/>
                  <a:gd name="connsiteX0" fmla="*/ 399367 w 1662467"/>
                  <a:gd name="connsiteY0" fmla="*/ 421825 h 421825"/>
                  <a:gd name="connsiteX1" fmla="*/ 0 w 1662467"/>
                  <a:gd name="connsiteY1" fmla="*/ 28576 h 421825"/>
                  <a:gd name="connsiteX2" fmla="*/ 1396451 w 1662467"/>
                  <a:gd name="connsiteY2" fmla="*/ 0 h 421825"/>
                  <a:gd name="connsiteX3" fmla="*/ 1662467 w 1662467"/>
                  <a:gd name="connsiteY3" fmla="*/ 421825 h 421825"/>
                  <a:gd name="connsiteX4" fmla="*/ 399367 w 1662467"/>
                  <a:gd name="connsiteY4" fmla="*/ 421825 h 421825"/>
                  <a:gd name="connsiteX0" fmla="*/ 399367 w 1662467"/>
                  <a:gd name="connsiteY0" fmla="*/ 412300 h 412300"/>
                  <a:gd name="connsiteX1" fmla="*/ 0 w 1662467"/>
                  <a:gd name="connsiteY1" fmla="*/ 19051 h 412300"/>
                  <a:gd name="connsiteX2" fmla="*/ 1329776 w 1662467"/>
                  <a:gd name="connsiteY2" fmla="*/ 0 h 412300"/>
                  <a:gd name="connsiteX3" fmla="*/ 1662467 w 1662467"/>
                  <a:gd name="connsiteY3" fmla="*/ 412300 h 412300"/>
                  <a:gd name="connsiteX4" fmla="*/ 399367 w 1662467"/>
                  <a:gd name="connsiteY4" fmla="*/ 412300 h 412300"/>
                  <a:gd name="connsiteX0" fmla="*/ 399367 w 1662467"/>
                  <a:gd name="connsiteY0" fmla="*/ 412301 h 412301"/>
                  <a:gd name="connsiteX1" fmla="*/ 0 w 1662467"/>
                  <a:gd name="connsiteY1" fmla="*/ 19052 h 412301"/>
                  <a:gd name="connsiteX2" fmla="*/ 1263104 w 1662467"/>
                  <a:gd name="connsiteY2" fmla="*/ 0 h 412301"/>
                  <a:gd name="connsiteX3" fmla="*/ 1662467 w 1662467"/>
                  <a:gd name="connsiteY3" fmla="*/ 412301 h 412301"/>
                  <a:gd name="connsiteX4" fmla="*/ 399367 w 1662467"/>
                  <a:gd name="connsiteY4" fmla="*/ 412301 h 412301"/>
                  <a:gd name="connsiteX0" fmla="*/ 399367 w 1662467"/>
                  <a:gd name="connsiteY0" fmla="*/ 402776 h 402776"/>
                  <a:gd name="connsiteX1" fmla="*/ 0 w 1662467"/>
                  <a:gd name="connsiteY1" fmla="*/ 9527 h 402776"/>
                  <a:gd name="connsiteX2" fmla="*/ 1263104 w 1662467"/>
                  <a:gd name="connsiteY2" fmla="*/ 0 h 402776"/>
                  <a:gd name="connsiteX3" fmla="*/ 1662467 w 1662467"/>
                  <a:gd name="connsiteY3" fmla="*/ 402776 h 402776"/>
                  <a:gd name="connsiteX4" fmla="*/ 399367 w 1662467"/>
                  <a:gd name="connsiteY4" fmla="*/ 402776 h 402776"/>
                  <a:gd name="connsiteX0" fmla="*/ 148234 w 1411334"/>
                  <a:gd name="connsiteY0" fmla="*/ 597726 h 597726"/>
                  <a:gd name="connsiteX1" fmla="*/ 0 w 1411334"/>
                  <a:gd name="connsiteY1" fmla="*/ 0 h 597726"/>
                  <a:gd name="connsiteX2" fmla="*/ 1011971 w 1411334"/>
                  <a:gd name="connsiteY2" fmla="*/ 194950 h 597726"/>
                  <a:gd name="connsiteX3" fmla="*/ 1411334 w 1411334"/>
                  <a:gd name="connsiteY3" fmla="*/ 597726 h 597726"/>
                  <a:gd name="connsiteX4" fmla="*/ 148234 w 1411334"/>
                  <a:gd name="connsiteY4" fmla="*/ 597726 h 597726"/>
                  <a:gd name="connsiteX0" fmla="*/ 129345 w 1392445"/>
                  <a:gd name="connsiteY0" fmla="*/ 649955 h 649955"/>
                  <a:gd name="connsiteX1" fmla="*/ 0 w 1392445"/>
                  <a:gd name="connsiteY1" fmla="*/ 0 h 649955"/>
                  <a:gd name="connsiteX2" fmla="*/ 993082 w 1392445"/>
                  <a:gd name="connsiteY2" fmla="*/ 247179 h 649955"/>
                  <a:gd name="connsiteX3" fmla="*/ 1392445 w 1392445"/>
                  <a:gd name="connsiteY3" fmla="*/ 649955 h 649955"/>
                  <a:gd name="connsiteX4" fmla="*/ 129345 w 1392445"/>
                  <a:gd name="connsiteY4" fmla="*/ 649955 h 649955"/>
                  <a:gd name="connsiteX0" fmla="*/ 186093 w 1449193"/>
                  <a:gd name="connsiteY0" fmla="*/ 939725 h 939725"/>
                  <a:gd name="connsiteX1" fmla="*/ 0 w 1449193"/>
                  <a:gd name="connsiteY1" fmla="*/ 0 h 939725"/>
                  <a:gd name="connsiteX2" fmla="*/ 1049830 w 1449193"/>
                  <a:gd name="connsiteY2" fmla="*/ 536949 h 939725"/>
                  <a:gd name="connsiteX3" fmla="*/ 1449193 w 1449193"/>
                  <a:gd name="connsiteY3" fmla="*/ 939725 h 939725"/>
                  <a:gd name="connsiteX4" fmla="*/ 186093 w 1449193"/>
                  <a:gd name="connsiteY4" fmla="*/ 939725 h 939725"/>
                  <a:gd name="connsiteX0" fmla="*/ 246502 w 1449193"/>
                  <a:gd name="connsiteY0" fmla="*/ 1248190 h 1248190"/>
                  <a:gd name="connsiteX1" fmla="*/ 0 w 1449193"/>
                  <a:gd name="connsiteY1" fmla="*/ 0 h 1248190"/>
                  <a:gd name="connsiteX2" fmla="*/ 1049830 w 1449193"/>
                  <a:gd name="connsiteY2" fmla="*/ 536949 h 1248190"/>
                  <a:gd name="connsiteX3" fmla="*/ 1449193 w 1449193"/>
                  <a:gd name="connsiteY3" fmla="*/ 939725 h 1248190"/>
                  <a:gd name="connsiteX4" fmla="*/ 246502 w 1449193"/>
                  <a:gd name="connsiteY4" fmla="*/ 1248190 h 1248190"/>
                  <a:gd name="connsiteX0" fmla="*/ 246502 w 1449193"/>
                  <a:gd name="connsiteY0" fmla="*/ 1735912 h 1735912"/>
                  <a:gd name="connsiteX1" fmla="*/ 0 w 1449193"/>
                  <a:gd name="connsiteY1" fmla="*/ 487722 h 1735912"/>
                  <a:gd name="connsiteX2" fmla="*/ 334744 w 1449193"/>
                  <a:gd name="connsiteY2" fmla="*/ 0 h 1735912"/>
                  <a:gd name="connsiteX3" fmla="*/ 1449193 w 1449193"/>
                  <a:gd name="connsiteY3" fmla="*/ 1427447 h 1735912"/>
                  <a:gd name="connsiteX4" fmla="*/ 246502 w 1449193"/>
                  <a:gd name="connsiteY4" fmla="*/ 1735912 h 1735912"/>
                  <a:gd name="connsiteX0" fmla="*/ 246502 w 584710"/>
                  <a:gd name="connsiteY0" fmla="*/ 1735912 h 1735912"/>
                  <a:gd name="connsiteX1" fmla="*/ 0 w 584710"/>
                  <a:gd name="connsiteY1" fmla="*/ 487722 h 1735912"/>
                  <a:gd name="connsiteX2" fmla="*/ 334744 w 584710"/>
                  <a:gd name="connsiteY2" fmla="*/ 0 h 1735912"/>
                  <a:gd name="connsiteX3" fmla="*/ 584710 w 584710"/>
                  <a:gd name="connsiteY3" fmla="*/ 1324981 h 1735912"/>
                  <a:gd name="connsiteX4" fmla="*/ 246502 w 584710"/>
                  <a:gd name="connsiteY4" fmla="*/ 1735912 h 1735912"/>
                  <a:gd name="connsiteX0" fmla="*/ 246502 w 584710"/>
                  <a:gd name="connsiteY0" fmla="*/ 1739768 h 1739768"/>
                  <a:gd name="connsiteX1" fmla="*/ 0 w 584710"/>
                  <a:gd name="connsiteY1" fmla="*/ 491578 h 1739768"/>
                  <a:gd name="connsiteX2" fmla="*/ 304871 w 584710"/>
                  <a:gd name="connsiteY2" fmla="*/ 0 h 1739768"/>
                  <a:gd name="connsiteX3" fmla="*/ 584710 w 584710"/>
                  <a:gd name="connsiteY3" fmla="*/ 1328837 h 1739768"/>
                  <a:gd name="connsiteX4" fmla="*/ 246502 w 584710"/>
                  <a:gd name="connsiteY4" fmla="*/ 1739768 h 1739768"/>
                  <a:gd name="connsiteX0" fmla="*/ 246502 w 532675"/>
                  <a:gd name="connsiteY0" fmla="*/ 1739768 h 1739768"/>
                  <a:gd name="connsiteX1" fmla="*/ 0 w 532675"/>
                  <a:gd name="connsiteY1" fmla="*/ 491578 h 1739768"/>
                  <a:gd name="connsiteX2" fmla="*/ 304871 w 532675"/>
                  <a:gd name="connsiteY2" fmla="*/ 0 h 1739768"/>
                  <a:gd name="connsiteX3" fmla="*/ 532675 w 532675"/>
                  <a:gd name="connsiteY3" fmla="*/ 1261379 h 1739768"/>
                  <a:gd name="connsiteX4" fmla="*/ 246502 w 532675"/>
                  <a:gd name="connsiteY4" fmla="*/ 1739768 h 1739768"/>
                  <a:gd name="connsiteX0" fmla="*/ 246502 w 570065"/>
                  <a:gd name="connsiteY0" fmla="*/ 1739768 h 1739768"/>
                  <a:gd name="connsiteX1" fmla="*/ 0 w 570065"/>
                  <a:gd name="connsiteY1" fmla="*/ 491578 h 1739768"/>
                  <a:gd name="connsiteX2" fmla="*/ 304871 w 570065"/>
                  <a:gd name="connsiteY2" fmla="*/ 0 h 1739768"/>
                  <a:gd name="connsiteX3" fmla="*/ 570065 w 570065"/>
                  <a:gd name="connsiteY3" fmla="*/ 1254057 h 1739768"/>
                  <a:gd name="connsiteX4" fmla="*/ 246502 w 570065"/>
                  <a:gd name="connsiteY4" fmla="*/ 1739768 h 1739768"/>
                  <a:gd name="connsiteX0" fmla="*/ 246502 w 570065"/>
                  <a:gd name="connsiteY0" fmla="*/ 1743430 h 1743430"/>
                  <a:gd name="connsiteX1" fmla="*/ 0 w 570065"/>
                  <a:gd name="connsiteY1" fmla="*/ 495240 h 1743430"/>
                  <a:gd name="connsiteX2" fmla="*/ 323566 w 570065"/>
                  <a:gd name="connsiteY2" fmla="*/ 0 h 1743430"/>
                  <a:gd name="connsiteX3" fmla="*/ 570065 w 570065"/>
                  <a:gd name="connsiteY3" fmla="*/ 1257719 h 1743430"/>
                  <a:gd name="connsiteX4" fmla="*/ 246502 w 570065"/>
                  <a:gd name="connsiteY4" fmla="*/ 1743430 h 1743430"/>
                  <a:gd name="connsiteX0" fmla="*/ 246502 w 570065"/>
                  <a:gd name="connsiteY0" fmla="*/ 1695805 h 1695805"/>
                  <a:gd name="connsiteX1" fmla="*/ 0 w 570065"/>
                  <a:gd name="connsiteY1" fmla="*/ 447615 h 1695805"/>
                  <a:gd name="connsiteX2" fmla="*/ 495016 w 570065"/>
                  <a:gd name="connsiteY2" fmla="*/ 0 h 1695805"/>
                  <a:gd name="connsiteX3" fmla="*/ 570065 w 570065"/>
                  <a:gd name="connsiteY3" fmla="*/ 1210094 h 1695805"/>
                  <a:gd name="connsiteX4" fmla="*/ 246502 w 570065"/>
                  <a:gd name="connsiteY4" fmla="*/ 1695805 h 1695805"/>
                  <a:gd name="connsiteX0" fmla="*/ 84577 w 570065"/>
                  <a:gd name="connsiteY0" fmla="*/ 1657705 h 1657705"/>
                  <a:gd name="connsiteX1" fmla="*/ 0 w 570065"/>
                  <a:gd name="connsiteY1" fmla="*/ 447615 h 1657705"/>
                  <a:gd name="connsiteX2" fmla="*/ 495016 w 570065"/>
                  <a:gd name="connsiteY2" fmla="*/ 0 h 1657705"/>
                  <a:gd name="connsiteX3" fmla="*/ 570065 w 570065"/>
                  <a:gd name="connsiteY3" fmla="*/ 1210094 h 1657705"/>
                  <a:gd name="connsiteX4" fmla="*/ 84577 w 570065"/>
                  <a:gd name="connsiteY4" fmla="*/ 1657705 h 1657705"/>
                  <a:gd name="connsiteX0" fmla="*/ 27427 w 512915"/>
                  <a:gd name="connsiteY0" fmla="*/ 1657705 h 1657705"/>
                  <a:gd name="connsiteX1" fmla="*/ 0 w 512915"/>
                  <a:gd name="connsiteY1" fmla="*/ 447615 h 1657705"/>
                  <a:gd name="connsiteX2" fmla="*/ 437866 w 512915"/>
                  <a:gd name="connsiteY2" fmla="*/ 0 h 1657705"/>
                  <a:gd name="connsiteX3" fmla="*/ 512915 w 512915"/>
                  <a:gd name="connsiteY3" fmla="*/ 1210094 h 1657705"/>
                  <a:gd name="connsiteX4" fmla="*/ 27427 w 512915"/>
                  <a:gd name="connsiteY4" fmla="*/ 1657705 h 1657705"/>
                  <a:gd name="connsiteX0" fmla="*/ 0 w 485488"/>
                  <a:gd name="connsiteY0" fmla="*/ 1657705 h 1657705"/>
                  <a:gd name="connsiteX1" fmla="*/ 10673 w 485488"/>
                  <a:gd name="connsiteY1" fmla="*/ 419040 h 1657705"/>
                  <a:gd name="connsiteX2" fmla="*/ 410439 w 485488"/>
                  <a:gd name="connsiteY2" fmla="*/ 0 h 1657705"/>
                  <a:gd name="connsiteX3" fmla="*/ 485488 w 485488"/>
                  <a:gd name="connsiteY3" fmla="*/ 1210094 h 1657705"/>
                  <a:gd name="connsiteX4" fmla="*/ 0 w 485488"/>
                  <a:gd name="connsiteY4" fmla="*/ 1657705 h 1657705"/>
                  <a:gd name="connsiteX0" fmla="*/ 18249 w 503737"/>
                  <a:gd name="connsiteY0" fmla="*/ 1657705 h 1657705"/>
                  <a:gd name="connsiteX1" fmla="*/ 347 w 503737"/>
                  <a:gd name="connsiteY1" fmla="*/ 428565 h 1657705"/>
                  <a:gd name="connsiteX2" fmla="*/ 428688 w 503737"/>
                  <a:gd name="connsiteY2" fmla="*/ 0 h 1657705"/>
                  <a:gd name="connsiteX3" fmla="*/ 503737 w 503737"/>
                  <a:gd name="connsiteY3" fmla="*/ 1210094 h 1657705"/>
                  <a:gd name="connsiteX4" fmla="*/ 18249 w 503737"/>
                  <a:gd name="connsiteY4" fmla="*/ 1657705 h 1657705"/>
                  <a:gd name="connsiteX0" fmla="*/ 18249 w 428688"/>
                  <a:gd name="connsiteY0" fmla="*/ 1657705 h 1657705"/>
                  <a:gd name="connsiteX1" fmla="*/ 347 w 428688"/>
                  <a:gd name="connsiteY1" fmla="*/ 428565 h 1657705"/>
                  <a:gd name="connsiteX2" fmla="*/ 428688 w 428688"/>
                  <a:gd name="connsiteY2" fmla="*/ 0 h 1657705"/>
                  <a:gd name="connsiteX3" fmla="*/ 379912 w 428688"/>
                  <a:gd name="connsiteY3" fmla="*/ 1238669 h 1657705"/>
                  <a:gd name="connsiteX4" fmla="*/ 18249 w 428688"/>
                  <a:gd name="connsiteY4" fmla="*/ 1657705 h 1657705"/>
                  <a:gd name="connsiteX0" fmla="*/ 18249 w 428688"/>
                  <a:gd name="connsiteY0" fmla="*/ 1657705 h 1657705"/>
                  <a:gd name="connsiteX1" fmla="*/ 347 w 428688"/>
                  <a:gd name="connsiteY1" fmla="*/ 428565 h 1657705"/>
                  <a:gd name="connsiteX2" fmla="*/ 428688 w 428688"/>
                  <a:gd name="connsiteY2" fmla="*/ 0 h 1657705"/>
                  <a:gd name="connsiteX3" fmla="*/ 418012 w 428688"/>
                  <a:gd name="connsiteY3" fmla="*/ 1267244 h 1657705"/>
                  <a:gd name="connsiteX4" fmla="*/ 18249 w 428688"/>
                  <a:gd name="connsiteY4" fmla="*/ 1657705 h 1657705"/>
                  <a:gd name="connsiteX0" fmla="*/ 18249 w 418547"/>
                  <a:gd name="connsiteY0" fmla="*/ 1657705 h 1657705"/>
                  <a:gd name="connsiteX1" fmla="*/ 347 w 418547"/>
                  <a:gd name="connsiteY1" fmla="*/ 428565 h 1657705"/>
                  <a:gd name="connsiteX2" fmla="*/ 409638 w 418547"/>
                  <a:gd name="connsiteY2" fmla="*/ 0 h 1657705"/>
                  <a:gd name="connsiteX3" fmla="*/ 418012 w 418547"/>
                  <a:gd name="connsiteY3" fmla="*/ 1267244 h 1657705"/>
                  <a:gd name="connsiteX4" fmla="*/ 18249 w 418547"/>
                  <a:gd name="connsiteY4" fmla="*/ 1657705 h 1657705"/>
                  <a:gd name="connsiteX0" fmla="*/ 18249 w 418547"/>
                  <a:gd name="connsiteY0" fmla="*/ 1638655 h 1638655"/>
                  <a:gd name="connsiteX1" fmla="*/ 347 w 418547"/>
                  <a:gd name="connsiteY1" fmla="*/ 428565 h 1638655"/>
                  <a:gd name="connsiteX2" fmla="*/ 409638 w 418547"/>
                  <a:gd name="connsiteY2" fmla="*/ 0 h 1638655"/>
                  <a:gd name="connsiteX3" fmla="*/ 418012 w 418547"/>
                  <a:gd name="connsiteY3" fmla="*/ 1267244 h 1638655"/>
                  <a:gd name="connsiteX4" fmla="*/ 18249 w 418547"/>
                  <a:gd name="connsiteY4" fmla="*/ 1638655 h 1638655"/>
                  <a:gd name="connsiteX0" fmla="*/ 18249 w 418547"/>
                  <a:gd name="connsiteY0" fmla="*/ 1686280 h 1686280"/>
                  <a:gd name="connsiteX1" fmla="*/ 347 w 418547"/>
                  <a:gd name="connsiteY1" fmla="*/ 428565 h 1686280"/>
                  <a:gd name="connsiteX2" fmla="*/ 409638 w 418547"/>
                  <a:gd name="connsiteY2" fmla="*/ 0 h 1686280"/>
                  <a:gd name="connsiteX3" fmla="*/ 418012 w 418547"/>
                  <a:gd name="connsiteY3" fmla="*/ 1267244 h 1686280"/>
                  <a:gd name="connsiteX4" fmla="*/ 18249 w 418547"/>
                  <a:gd name="connsiteY4" fmla="*/ 1686280 h 1686280"/>
                  <a:gd name="connsiteX0" fmla="*/ 0 w 428873"/>
                  <a:gd name="connsiteY0" fmla="*/ 1705330 h 1705330"/>
                  <a:gd name="connsiteX1" fmla="*/ 10673 w 428873"/>
                  <a:gd name="connsiteY1" fmla="*/ 428565 h 1705330"/>
                  <a:gd name="connsiteX2" fmla="*/ 419964 w 428873"/>
                  <a:gd name="connsiteY2" fmla="*/ 0 h 1705330"/>
                  <a:gd name="connsiteX3" fmla="*/ 428338 w 428873"/>
                  <a:gd name="connsiteY3" fmla="*/ 1267244 h 1705330"/>
                  <a:gd name="connsiteX4" fmla="*/ 0 w 428873"/>
                  <a:gd name="connsiteY4" fmla="*/ 1705330 h 1705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8873" h="1705330">
                    <a:moveTo>
                      <a:pt x="0" y="1705330"/>
                    </a:moveTo>
                    <a:cubicBezTo>
                      <a:pt x="3558" y="1292442"/>
                      <a:pt x="7115" y="841453"/>
                      <a:pt x="10673" y="428565"/>
                    </a:cubicBezTo>
                    <a:lnTo>
                      <a:pt x="419964" y="0"/>
                    </a:lnTo>
                    <a:cubicBezTo>
                      <a:pt x="416405" y="422415"/>
                      <a:pt x="431897" y="844829"/>
                      <a:pt x="428338" y="1267244"/>
                    </a:cubicBezTo>
                    <a:lnTo>
                      <a:pt x="0" y="1705330"/>
                    </a:lnTo>
                    <a:close/>
                  </a:path>
                </a:pathLst>
              </a:custGeom>
              <a:solidFill>
                <a:srgbClr val="FFD7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56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56230">
              <a:off x="6389275" y="3883344"/>
              <a:ext cx="606425" cy="981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5614058" y="204960"/>
            <a:ext cx="1659916" cy="1510647"/>
            <a:chOff x="5614058" y="204960"/>
            <a:chExt cx="1659916" cy="1510647"/>
          </a:xfrm>
        </p:grpSpPr>
        <p:grpSp>
          <p:nvGrpSpPr>
            <p:cNvPr id="61" name="Group 60"/>
            <p:cNvGrpSpPr/>
            <p:nvPr/>
          </p:nvGrpSpPr>
          <p:grpSpPr>
            <a:xfrm>
              <a:off x="5614058" y="204960"/>
              <a:ext cx="1471818" cy="1510647"/>
              <a:chOff x="6019800" y="1614101"/>
              <a:chExt cx="1689362" cy="1733930"/>
            </a:xfrm>
          </p:grpSpPr>
          <p:sp>
            <p:nvSpPr>
              <p:cNvPr id="63" name="Cube 62"/>
              <p:cNvSpPr/>
              <p:nvPr/>
            </p:nvSpPr>
            <p:spPr>
              <a:xfrm>
                <a:off x="6019800" y="1641089"/>
                <a:ext cx="1689362" cy="1689362"/>
              </a:xfrm>
              <a:prstGeom prst="cub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50</a:t>
                </a:r>
                <a:endParaRPr lang="en-US" sz="36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4" name="Parallelogram 6"/>
              <p:cNvSpPr/>
              <p:nvPr/>
            </p:nvSpPr>
            <p:spPr>
              <a:xfrm>
                <a:off x="6019800" y="1614101"/>
                <a:ext cx="1673356" cy="431349"/>
              </a:xfrm>
              <a:custGeom>
                <a:avLst/>
                <a:gdLst>
                  <a:gd name="connsiteX0" fmla="*/ 0 w 1378081"/>
                  <a:gd name="connsiteY0" fmla="*/ 459924 h 459924"/>
                  <a:gd name="connsiteX1" fmla="*/ 114981 w 1378081"/>
                  <a:gd name="connsiteY1" fmla="*/ 0 h 459924"/>
                  <a:gd name="connsiteX2" fmla="*/ 1378081 w 1378081"/>
                  <a:gd name="connsiteY2" fmla="*/ 0 h 459924"/>
                  <a:gd name="connsiteX3" fmla="*/ 1263100 w 1378081"/>
                  <a:gd name="connsiteY3" fmla="*/ 459924 h 459924"/>
                  <a:gd name="connsiteX4" fmla="*/ 0 w 1378081"/>
                  <a:gd name="connsiteY4" fmla="*/ 459924 h 459924"/>
                  <a:gd name="connsiteX0" fmla="*/ 0 w 1663831"/>
                  <a:gd name="connsiteY0" fmla="*/ 459924 h 459924"/>
                  <a:gd name="connsiteX1" fmla="*/ 114981 w 1663831"/>
                  <a:gd name="connsiteY1" fmla="*/ 0 h 459924"/>
                  <a:gd name="connsiteX2" fmla="*/ 1663831 w 1663831"/>
                  <a:gd name="connsiteY2" fmla="*/ 47625 h 459924"/>
                  <a:gd name="connsiteX3" fmla="*/ 1263100 w 1663831"/>
                  <a:gd name="connsiteY3" fmla="*/ 459924 h 459924"/>
                  <a:gd name="connsiteX4" fmla="*/ 0 w 1663831"/>
                  <a:gd name="connsiteY4" fmla="*/ 459924 h 459924"/>
                  <a:gd name="connsiteX0" fmla="*/ 0 w 1663831"/>
                  <a:gd name="connsiteY0" fmla="*/ 412299 h 412299"/>
                  <a:gd name="connsiteX1" fmla="*/ 276906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21824 h 421824"/>
                  <a:gd name="connsiteX1" fmla="*/ 353106 w 1663831"/>
                  <a:gd name="connsiteY1" fmla="*/ 0 h 421824"/>
                  <a:gd name="connsiteX2" fmla="*/ 1663831 w 1663831"/>
                  <a:gd name="connsiteY2" fmla="*/ 9525 h 421824"/>
                  <a:gd name="connsiteX3" fmla="*/ 1263100 w 1663831"/>
                  <a:gd name="connsiteY3" fmla="*/ 421824 h 421824"/>
                  <a:gd name="connsiteX4" fmla="*/ 0 w 1663831"/>
                  <a:gd name="connsiteY4" fmla="*/ 421824 h 421824"/>
                  <a:gd name="connsiteX0" fmla="*/ 0 w 1663831"/>
                  <a:gd name="connsiteY0" fmla="*/ 412299 h 412299"/>
                  <a:gd name="connsiteX1" fmla="*/ 448356 w 1663831"/>
                  <a:gd name="connsiteY1" fmla="*/ 9525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12299 h 412299"/>
                  <a:gd name="connsiteX1" fmla="*/ 419781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73356"/>
                  <a:gd name="connsiteY0" fmla="*/ 421824 h 421824"/>
                  <a:gd name="connsiteX1" fmla="*/ 419781 w 1673356"/>
                  <a:gd name="connsiteY1" fmla="*/ 9525 h 421824"/>
                  <a:gd name="connsiteX2" fmla="*/ 1673356 w 1673356"/>
                  <a:gd name="connsiteY2" fmla="*/ 0 h 421824"/>
                  <a:gd name="connsiteX3" fmla="*/ 1263100 w 1673356"/>
                  <a:gd name="connsiteY3" fmla="*/ 421824 h 421824"/>
                  <a:gd name="connsiteX4" fmla="*/ 0 w 1673356"/>
                  <a:gd name="connsiteY4" fmla="*/ 421824 h 421824"/>
                  <a:gd name="connsiteX0" fmla="*/ 0 w 1673356"/>
                  <a:gd name="connsiteY0" fmla="*/ 431349 h 431349"/>
                  <a:gd name="connsiteX1" fmla="*/ 4578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0 w 1673356"/>
                  <a:gd name="connsiteY0" fmla="*/ 431349 h 431349"/>
                  <a:gd name="connsiteX1" fmla="*/ 4197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3356" h="431349">
                    <a:moveTo>
                      <a:pt x="0" y="431349"/>
                    </a:moveTo>
                    <a:lnTo>
                      <a:pt x="419781" y="0"/>
                    </a:lnTo>
                    <a:lnTo>
                      <a:pt x="1673356" y="9525"/>
                    </a:lnTo>
                    <a:lnTo>
                      <a:pt x="1263100" y="431349"/>
                    </a:lnTo>
                    <a:lnTo>
                      <a:pt x="0" y="431349"/>
                    </a:lnTo>
                    <a:close/>
                  </a:path>
                </a:pathLst>
              </a:custGeom>
              <a:solidFill>
                <a:srgbClr val="FFD7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i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35</a:t>
                </a:r>
                <a:endParaRPr lang="en-US" sz="3600" b="1" i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5" name="Parallelogram 6"/>
              <p:cNvSpPr/>
              <p:nvPr/>
            </p:nvSpPr>
            <p:spPr>
              <a:xfrm>
                <a:off x="7277182" y="1642701"/>
                <a:ext cx="428873" cy="1705330"/>
              </a:xfrm>
              <a:custGeom>
                <a:avLst/>
                <a:gdLst>
                  <a:gd name="connsiteX0" fmla="*/ 0 w 1378081"/>
                  <a:gd name="connsiteY0" fmla="*/ 459924 h 459924"/>
                  <a:gd name="connsiteX1" fmla="*/ 114981 w 1378081"/>
                  <a:gd name="connsiteY1" fmla="*/ 0 h 459924"/>
                  <a:gd name="connsiteX2" fmla="*/ 1378081 w 1378081"/>
                  <a:gd name="connsiteY2" fmla="*/ 0 h 459924"/>
                  <a:gd name="connsiteX3" fmla="*/ 1263100 w 1378081"/>
                  <a:gd name="connsiteY3" fmla="*/ 459924 h 459924"/>
                  <a:gd name="connsiteX4" fmla="*/ 0 w 1378081"/>
                  <a:gd name="connsiteY4" fmla="*/ 459924 h 459924"/>
                  <a:gd name="connsiteX0" fmla="*/ 0 w 1663831"/>
                  <a:gd name="connsiteY0" fmla="*/ 459924 h 459924"/>
                  <a:gd name="connsiteX1" fmla="*/ 114981 w 1663831"/>
                  <a:gd name="connsiteY1" fmla="*/ 0 h 459924"/>
                  <a:gd name="connsiteX2" fmla="*/ 1663831 w 1663831"/>
                  <a:gd name="connsiteY2" fmla="*/ 47625 h 459924"/>
                  <a:gd name="connsiteX3" fmla="*/ 1263100 w 1663831"/>
                  <a:gd name="connsiteY3" fmla="*/ 459924 h 459924"/>
                  <a:gd name="connsiteX4" fmla="*/ 0 w 1663831"/>
                  <a:gd name="connsiteY4" fmla="*/ 459924 h 459924"/>
                  <a:gd name="connsiteX0" fmla="*/ 0 w 1663831"/>
                  <a:gd name="connsiteY0" fmla="*/ 412299 h 412299"/>
                  <a:gd name="connsiteX1" fmla="*/ 276906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21824 h 421824"/>
                  <a:gd name="connsiteX1" fmla="*/ 353106 w 1663831"/>
                  <a:gd name="connsiteY1" fmla="*/ 0 h 421824"/>
                  <a:gd name="connsiteX2" fmla="*/ 1663831 w 1663831"/>
                  <a:gd name="connsiteY2" fmla="*/ 9525 h 421824"/>
                  <a:gd name="connsiteX3" fmla="*/ 1263100 w 1663831"/>
                  <a:gd name="connsiteY3" fmla="*/ 421824 h 421824"/>
                  <a:gd name="connsiteX4" fmla="*/ 0 w 1663831"/>
                  <a:gd name="connsiteY4" fmla="*/ 421824 h 421824"/>
                  <a:gd name="connsiteX0" fmla="*/ 0 w 1663831"/>
                  <a:gd name="connsiteY0" fmla="*/ 412299 h 412299"/>
                  <a:gd name="connsiteX1" fmla="*/ 448356 w 1663831"/>
                  <a:gd name="connsiteY1" fmla="*/ 9525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63831"/>
                  <a:gd name="connsiteY0" fmla="*/ 412299 h 412299"/>
                  <a:gd name="connsiteX1" fmla="*/ 419781 w 1663831"/>
                  <a:gd name="connsiteY1" fmla="*/ 0 h 412299"/>
                  <a:gd name="connsiteX2" fmla="*/ 1663831 w 1663831"/>
                  <a:gd name="connsiteY2" fmla="*/ 0 h 412299"/>
                  <a:gd name="connsiteX3" fmla="*/ 1263100 w 1663831"/>
                  <a:gd name="connsiteY3" fmla="*/ 412299 h 412299"/>
                  <a:gd name="connsiteX4" fmla="*/ 0 w 1663831"/>
                  <a:gd name="connsiteY4" fmla="*/ 412299 h 412299"/>
                  <a:gd name="connsiteX0" fmla="*/ 0 w 1673356"/>
                  <a:gd name="connsiteY0" fmla="*/ 421824 h 421824"/>
                  <a:gd name="connsiteX1" fmla="*/ 419781 w 1673356"/>
                  <a:gd name="connsiteY1" fmla="*/ 9525 h 421824"/>
                  <a:gd name="connsiteX2" fmla="*/ 1673356 w 1673356"/>
                  <a:gd name="connsiteY2" fmla="*/ 0 h 421824"/>
                  <a:gd name="connsiteX3" fmla="*/ 1263100 w 1673356"/>
                  <a:gd name="connsiteY3" fmla="*/ 421824 h 421824"/>
                  <a:gd name="connsiteX4" fmla="*/ 0 w 1673356"/>
                  <a:gd name="connsiteY4" fmla="*/ 421824 h 421824"/>
                  <a:gd name="connsiteX0" fmla="*/ 0 w 1673356"/>
                  <a:gd name="connsiteY0" fmla="*/ 431349 h 431349"/>
                  <a:gd name="connsiteX1" fmla="*/ 4578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0 w 1673356"/>
                  <a:gd name="connsiteY0" fmla="*/ 431349 h 431349"/>
                  <a:gd name="connsiteX1" fmla="*/ 419781 w 1673356"/>
                  <a:gd name="connsiteY1" fmla="*/ 0 h 431349"/>
                  <a:gd name="connsiteX2" fmla="*/ 1673356 w 1673356"/>
                  <a:gd name="connsiteY2" fmla="*/ 9525 h 431349"/>
                  <a:gd name="connsiteX3" fmla="*/ 1263100 w 1673356"/>
                  <a:gd name="connsiteY3" fmla="*/ 431349 h 431349"/>
                  <a:gd name="connsiteX4" fmla="*/ 0 w 1673356"/>
                  <a:gd name="connsiteY4" fmla="*/ 431349 h 431349"/>
                  <a:gd name="connsiteX0" fmla="*/ 399367 w 2072723"/>
                  <a:gd name="connsiteY0" fmla="*/ 421824 h 421824"/>
                  <a:gd name="connsiteX1" fmla="*/ 0 w 2072723"/>
                  <a:gd name="connsiteY1" fmla="*/ 28575 h 421824"/>
                  <a:gd name="connsiteX2" fmla="*/ 2072723 w 2072723"/>
                  <a:gd name="connsiteY2" fmla="*/ 0 h 421824"/>
                  <a:gd name="connsiteX3" fmla="*/ 1662467 w 2072723"/>
                  <a:gd name="connsiteY3" fmla="*/ 421824 h 421824"/>
                  <a:gd name="connsiteX4" fmla="*/ 399367 w 2072723"/>
                  <a:gd name="connsiteY4" fmla="*/ 421824 h 421824"/>
                  <a:gd name="connsiteX0" fmla="*/ 399367 w 1662467"/>
                  <a:gd name="connsiteY0" fmla="*/ 421825 h 421825"/>
                  <a:gd name="connsiteX1" fmla="*/ 0 w 1662467"/>
                  <a:gd name="connsiteY1" fmla="*/ 28576 h 421825"/>
                  <a:gd name="connsiteX2" fmla="*/ 1396451 w 1662467"/>
                  <a:gd name="connsiteY2" fmla="*/ 0 h 421825"/>
                  <a:gd name="connsiteX3" fmla="*/ 1662467 w 1662467"/>
                  <a:gd name="connsiteY3" fmla="*/ 421825 h 421825"/>
                  <a:gd name="connsiteX4" fmla="*/ 399367 w 1662467"/>
                  <a:gd name="connsiteY4" fmla="*/ 421825 h 421825"/>
                  <a:gd name="connsiteX0" fmla="*/ 399367 w 1662467"/>
                  <a:gd name="connsiteY0" fmla="*/ 412300 h 412300"/>
                  <a:gd name="connsiteX1" fmla="*/ 0 w 1662467"/>
                  <a:gd name="connsiteY1" fmla="*/ 19051 h 412300"/>
                  <a:gd name="connsiteX2" fmla="*/ 1329776 w 1662467"/>
                  <a:gd name="connsiteY2" fmla="*/ 0 h 412300"/>
                  <a:gd name="connsiteX3" fmla="*/ 1662467 w 1662467"/>
                  <a:gd name="connsiteY3" fmla="*/ 412300 h 412300"/>
                  <a:gd name="connsiteX4" fmla="*/ 399367 w 1662467"/>
                  <a:gd name="connsiteY4" fmla="*/ 412300 h 412300"/>
                  <a:gd name="connsiteX0" fmla="*/ 399367 w 1662467"/>
                  <a:gd name="connsiteY0" fmla="*/ 412301 h 412301"/>
                  <a:gd name="connsiteX1" fmla="*/ 0 w 1662467"/>
                  <a:gd name="connsiteY1" fmla="*/ 19052 h 412301"/>
                  <a:gd name="connsiteX2" fmla="*/ 1263104 w 1662467"/>
                  <a:gd name="connsiteY2" fmla="*/ 0 h 412301"/>
                  <a:gd name="connsiteX3" fmla="*/ 1662467 w 1662467"/>
                  <a:gd name="connsiteY3" fmla="*/ 412301 h 412301"/>
                  <a:gd name="connsiteX4" fmla="*/ 399367 w 1662467"/>
                  <a:gd name="connsiteY4" fmla="*/ 412301 h 412301"/>
                  <a:gd name="connsiteX0" fmla="*/ 399367 w 1662467"/>
                  <a:gd name="connsiteY0" fmla="*/ 402776 h 402776"/>
                  <a:gd name="connsiteX1" fmla="*/ 0 w 1662467"/>
                  <a:gd name="connsiteY1" fmla="*/ 9527 h 402776"/>
                  <a:gd name="connsiteX2" fmla="*/ 1263104 w 1662467"/>
                  <a:gd name="connsiteY2" fmla="*/ 0 h 402776"/>
                  <a:gd name="connsiteX3" fmla="*/ 1662467 w 1662467"/>
                  <a:gd name="connsiteY3" fmla="*/ 402776 h 402776"/>
                  <a:gd name="connsiteX4" fmla="*/ 399367 w 1662467"/>
                  <a:gd name="connsiteY4" fmla="*/ 402776 h 402776"/>
                  <a:gd name="connsiteX0" fmla="*/ 148234 w 1411334"/>
                  <a:gd name="connsiteY0" fmla="*/ 597726 h 597726"/>
                  <a:gd name="connsiteX1" fmla="*/ 0 w 1411334"/>
                  <a:gd name="connsiteY1" fmla="*/ 0 h 597726"/>
                  <a:gd name="connsiteX2" fmla="*/ 1011971 w 1411334"/>
                  <a:gd name="connsiteY2" fmla="*/ 194950 h 597726"/>
                  <a:gd name="connsiteX3" fmla="*/ 1411334 w 1411334"/>
                  <a:gd name="connsiteY3" fmla="*/ 597726 h 597726"/>
                  <a:gd name="connsiteX4" fmla="*/ 148234 w 1411334"/>
                  <a:gd name="connsiteY4" fmla="*/ 597726 h 597726"/>
                  <a:gd name="connsiteX0" fmla="*/ 129345 w 1392445"/>
                  <a:gd name="connsiteY0" fmla="*/ 649955 h 649955"/>
                  <a:gd name="connsiteX1" fmla="*/ 0 w 1392445"/>
                  <a:gd name="connsiteY1" fmla="*/ 0 h 649955"/>
                  <a:gd name="connsiteX2" fmla="*/ 993082 w 1392445"/>
                  <a:gd name="connsiteY2" fmla="*/ 247179 h 649955"/>
                  <a:gd name="connsiteX3" fmla="*/ 1392445 w 1392445"/>
                  <a:gd name="connsiteY3" fmla="*/ 649955 h 649955"/>
                  <a:gd name="connsiteX4" fmla="*/ 129345 w 1392445"/>
                  <a:gd name="connsiteY4" fmla="*/ 649955 h 649955"/>
                  <a:gd name="connsiteX0" fmla="*/ 186093 w 1449193"/>
                  <a:gd name="connsiteY0" fmla="*/ 939725 h 939725"/>
                  <a:gd name="connsiteX1" fmla="*/ 0 w 1449193"/>
                  <a:gd name="connsiteY1" fmla="*/ 0 h 939725"/>
                  <a:gd name="connsiteX2" fmla="*/ 1049830 w 1449193"/>
                  <a:gd name="connsiteY2" fmla="*/ 536949 h 939725"/>
                  <a:gd name="connsiteX3" fmla="*/ 1449193 w 1449193"/>
                  <a:gd name="connsiteY3" fmla="*/ 939725 h 939725"/>
                  <a:gd name="connsiteX4" fmla="*/ 186093 w 1449193"/>
                  <a:gd name="connsiteY4" fmla="*/ 939725 h 939725"/>
                  <a:gd name="connsiteX0" fmla="*/ 246502 w 1449193"/>
                  <a:gd name="connsiteY0" fmla="*/ 1248190 h 1248190"/>
                  <a:gd name="connsiteX1" fmla="*/ 0 w 1449193"/>
                  <a:gd name="connsiteY1" fmla="*/ 0 h 1248190"/>
                  <a:gd name="connsiteX2" fmla="*/ 1049830 w 1449193"/>
                  <a:gd name="connsiteY2" fmla="*/ 536949 h 1248190"/>
                  <a:gd name="connsiteX3" fmla="*/ 1449193 w 1449193"/>
                  <a:gd name="connsiteY3" fmla="*/ 939725 h 1248190"/>
                  <a:gd name="connsiteX4" fmla="*/ 246502 w 1449193"/>
                  <a:gd name="connsiteY4" fmla="*/ 1248190 h 1248190"/>
                  <a:gd name="connsiteX0" fmla="*/ 246502 w 1449193"/>
                  <a:gd name="connsiteY0" fmla="*/ 1735912 h 1735912"/>
                  <a:gd name="connsiteX1" fmla="*/ 0 w 1449193"/>
                  <a:gd name="connsiteY1" fmla="*/ 487722 h 1735912"/>
                  <a:gd name="connsiteX2" fmla="*/ 334744 w 1449193"/>
                  <a:gd name="connsiteY2" fmla="*/ 0 h 1735912"/>
                  <a:gd name="connsiteX3" fmla="*/ 1449193 w 1449193"/>
                  <a:gd name="connsiteY3" fmla="*/ 1427447 h 1735912"/>
                  <a:gd name="connsiteX4" fmla="*/ 246502 w 1449193"/>
                  <a:gd name="connsiteY4" fmla="*/ 1735912 h 1735912"/>
                  <a:gd name="connsiteX0" fmla="*/ 246502 w 584710"/>
                  <a:gd name="connsiteY0" fmla="*/ 1735912 h 1735912"/>
                  <a:gd name="connsiteX1" fmla="*/ 0 w 584710"/>
                  <a:gd name="connsiteY1" fmla="*/ 487722 h 1735912"/>
                  <a:gd name="connsiteX2" fmla="*/ 334744 w 584710"/>
                  <a:gd name="connsiteY2" fmla="*/ 0 h 1735912"/>
                  <a:gd name="connsiteX3" fmla="*/ 584710 w 584710"/>
                  <a:gd name="connsiteY3" fmla="*/ 1324981 h 1735912"/>
                  <a:gd name="connsiteX4" fmla="*/ 246502 w 584710"/>
                  <a:gd name="connsiteY4" fmla="*/ 1735912 h 1735912"/>
                  <a:gd name="connsiteX0" fmla="*/ 246502 w 584710"/>
                  <a:gd name="connsiteY0" fmla="*/ 1739768 h 1739768"/>
                  <a:gd name="connsiteX1" fmla="*/ 0 w 584710"/>
                  <a:gd name="connsiteY1" fmla="*/ 491578 h 1739768"/>
                  <a:gd name="connsiteX2" fmla="*/ 304871 w 584710"/>
                  <a:gd name="connsiteY2" fmla="*/ 0 h 1739768"/>
                  <a:gd name="connsiteX3" fmla="*/ 584710 w 584710"/>
                  <a:gd name="connsiteY3" fmla="*/ 1328837 h 1739768"/>
                  <a:gd name="connsiteX4" fmla="*/ 246502 w 584710"/>
                  <a:gd name="connsiteY4" fmla="*/ 1739768 h 1739768"/>
                  <a:gd name="connsiteX0" fmla="*/ 246502 w 532675"/>
                  <a:gd name="connsiteY0" fmla="*/ 1739768 h 1739768"/>
                  <a:gd name="connsiteX1" fmla="*/ 0 w 532675"/>
                  <a:gd name="connsiteY1" fmla="*/ 491578 h 1739768"/>
                  <a:gd name="connsiteX2" fmla="*/ 304871 w 532675"/>
                  <a:gd name="connsiteY2" fmla="*/ 0 h 1739768"/>
                  <a:gd name="connsiteX3" fmla="*/ 532675 w 532675"/>
                  <a:gd name="connsiteY3" fmla="*/ 1261379 h 1739768"/>
                  <a:gd name="connsiteX4" fmla="*/ 246502 w 532675"/>
                  <a:gd name="connsiteY4" fmla="*/ 1739768 h 1739768"/>
                  <a:gd name="connsiteX0" fmla="*/ 246502 w 570065"/>
                  <a:gd name="connsiteY0" fmla="*/ 1739768 h 1739768"/>
                  <a:gd name="connsiteX1" fmla="*/ 0 w 570065"/>
                  <a:gd name="connsiteY1" fmla="*/ 491578 h 1739768"/>
                  <a:gd name="connsiteX2" fmla="*/ 304871 w 570065"/>
                  <a:gd name="connsiteY2" fmla="*/ 0 h 1739768"/>
                  <a:gd name="connsiteX3" fmla="*/ 570065 w 570065"/>
                  <a:gd name="connsiteY3" fmla="*/ 1254057 h 1739768"/>
                  <a:gd name="connsiteX4" fmla="*/ 246502 w 570065"/>
                  <a:gd name="connsiteY4" fmla="*/ 1739768 h 1739768"/>
                  <a:gd name="connsiteX0" fmla="*/ 246502 w 570065"/>
                  <a:gd name="connsiteY0" fmla="*/ 1743430 h 1743430"/>
                  <a:gd name="connsiteX1" fmla="*/ 0 w 570065"/>
                  <a:gd name="connsiteY1" fmla="*/ 495240 h 1743430"/>
                  <a:gd name="connsiteX2" fmla="*/ 323566 w 570065"/>
                  <a:gd name="connsiteY2" fmla="*/ 0 h 1743430"/>
                  <a:gd name="connsiteX3" fmla="*/ 570065 w 570065"/>
                  <a:gd name="connsiteY3" fmla="*/ 1257719 h 1743430"/>
                  <a:gd name="connsiteX4" fmla="*/ 246502 w 570065"/>
                  <a:gd name="connsiteY4" fmla="*/ 1743430 h 1743430"/>
                  <a:gd name="connsiteX0" fmla="*/ 246502 w 570065"/>
                  <a:gd name="connsiteY0" fmla="*/ 1695805 h 1695805"/>
                  <a:gd name="connsiteX1" fmla="*/ 0 w 570065"/>
                  <a:gd name="connsiteY1" fmla="*/ 447615 h 1695805"/>
                  <a:gd name="connsiteX2" fmla="*/ 495016 w 570065"/>
                  <a:gd name="connsiteY2" fmla="*/ 0 h 1695805"/>
                  <a:gd name="connsiteX3" fmla="*/ 570065 w 570065"/>
                  <a:gd name="connsiteY3" fmla="*/ 1210094 h 1695805"/>
                  <a:gd name="connsiteX4" fmla="*/ 246502 w 570065"/>
                  <a:gd name="connsiteY4" fmla="*/ 1695805 h 1695805"/>
                  <a:gd name="connsiteX0" fmla="*/ 84577 w 570065"/>
                  <a:gd name="connsiteY0" fmla="*/ 1657705 h 1657705"/>
                  <a:gd name="connsiteX1" fmla="*/ 0 w 570065"/>
                  <a:gd name="connsiteY1" fmla="*/ 447615 h 1657705"/>
                  <a:gd name="connsiteX2" fmla="*/ 495016 w 570065"/>
                  <a:gd name="connsiteY2" fmla="*/ 0 h 1657705"/>
                  <a:gd name="connsiteX3" fmla="*/ 570065 w 570065"/>
                  <a:gd name="connsiteY3" fmla="*/ 1210094 h 1657705"/>
                  <a:gd name="connsiteX4" fmla="*/ 84577 w 570065"/>
                  <a:gd name="connsiteY4" fmla="*/ 1657705 h 1657705"/>
                  <a:gd name="connsiteX0" fmla="*/ 27427 w 512915"/>
                  <a:gd name="connsiteY0" fmla="*/ 1657705 h 1657705"/>
                  <a:gd name="connsiteX1" fmla="*/ 0 w 512915"/>
                  <a:gd name="connsiteY1" fmla="*/ 447615 h 1657705"/>
                  <a:gd name="connsiteX2" fmla="*/ 437866 w 512915"/>
                  <a:gd name="connsiteY2" fmla="*/ 0 h 1657705"/>
                  <a:gd name="connsiteX3" fmla="*/ 512915 w 512915"/>
                  <a:gd name="connsiteY3" fmla="*/ 1210094 h 1657705"/>
                  <a:gd name="connsiteX4" fmla="*/ 27427 w 512915"/>
                  <a:gd name="connsiteY4" fmla="*/ 1657705 h 1657705"/>
                  <a:gd name="connsiteX0" fmla="*/ 0 w 485488"/>
                  <a:gd name="connsiteY0" fmla="*/ 1657705 h 1657705"/>
                  <a:gd name="connsiteX1" fmla="*/ 10673 w 485488"/>
                  <a:gd name="connsiteY1" fmla="*/ 419040 h 1657705"/>
                  <a:gd name="connsiteX2" fmla="*/ 410439 w 485488"/>
                  <a:gd name="connsiteY2" fmla="*/ 0 h 1657705"/>
                  <a:gd name="connsiteX3" fmla="*/ 485488 w 485488"/>
                  <a:gd name="connsiteY3" fmla="*/ 1210094 h 1657705"/>
                  <a:gd name="connsiteX4" fmla="*/ 0 w 485488"/>
                  <a:gd name="connsiteY4" fmla="*/ 1657705 h 1657705"/>
                  <a:gd name="connsiteX0" fmla="*/ 18249 w 503737"/>
                  <a:gd name="connsiteY0" fmla="*/ 1657705 h 1657705"/>
                  <a:gd name="connsiteX1" fmla="*/ 347 w 503737"/>
                  <a:gd name="connsiteY1" fmla="*/ 428565 h 1657705"/>
                  <a:gd name="connsiteX2" fmla="*/ 428688 w 503737"/>
                  <a:gd name="connsiteY2" fmla="*/ 0 h 1657705"/>
                  <a:gd name="connsiteX3" fmla="*/ 503737 w 503737"/>
                  <a:gd name="connsiteY3" fmla="*/ 1210094 h 1657705"/>
                  <a:gd name="connsiteX4" fmla="*/ 18249 w 503737"/>
                  <a:gd name="connsiteY4" fmla="*/ 1657705 h 1657705"/>
                  <a:gd name="connsiteX0" fmla="*/ 18249 w 428688"/>
                  <a:gd name="connsiteY0" fmla="*/ 1657705 h 1657705"/>
                  <a:gd name="connsiteX1" fmla="*/ 347 w 428688"/>
                  <a:gd name="connsiteY1" fmla="*/ 428565 h 1657705"/>
                  <a:gd name="connsiteX2" fmla="*/ 428688 w 428688"/>
                  <a:gd name="connsiteY2" fmla="*/ 0 h 1657705"/>
                  <a:gd name="connsiteX3" fmla="*/ 379912 w 428688"/>
                  <a:gd name="connsiteY3" fmla="*/ 1238669 h 1657705"/>
                  <a:gd name="connsiteX4" fmla="*/ 18249 w 428688"/>
                  <a:gd name="connsiteY4" fmla="*/ 1657705 h 1657705"/>
                  <a:gd name="connsiteX0" fmla="*/ 18249 w 428688"/>
                  <a:gd name="connsiteY0" fmla="*/ 1657705 h 1657705"/>
                  <a:gd name="connsiteX1" fmla="*/ 347 w 428688"/>
                  <a:gd name="connsiteY1" fmla="*/ 428565 h 1657705"/>
                  <a:gd name="connsiteX2" fmla="*/ 428688 w 428688"/>
                  <a:gd name="connsiteY2" fmla="*/ 0 h 1657705"/>
                  <a:gd name="connsiteX3" fmla="*/ 418012 w 428688"/>
                  <a:gd name="connsiteY3" fmla="*/ 1267244 h 1657705"/>
                  <a:gd name="connsiteX4" fmla="*/ 18249 w 428688"/>
                  <a:gd name="connsiteY4" fmla="*/ 1657705 h 1657705"/>
                  <a:gd name="connsiteX0" fmla="*/ 18249 w 418547"/>
                  <a:gd name="connsiteY0" fmla="*/ 1657705 h 1657705"/>
                  <a:gd name="connsiteX1" fmla="*/ 347 w 418547"/>
                  <a:gd name="connsiteY1" fmla="*/ 428565 h 1657705"/>
                  <a:gd name="connsiteX2" fmla="*/ 409638 w 418547"/>
                  <a:gd name="connsiteY2" fmla="*/ 0 h 1657705"/>
                  <a:gd name="connsiteX3" fmla="*/ 418012 w 418547"/>
                  <a:gd name="connsiteY3" fmla="*/ 1267244 h 1657705"/>
                  <a:gd name="connsiteX4" fmla="*/ 18249 w 418547"/>
                  <a:gd name="connsiteY4" fmla="*/ 1657705 h 1657705"/>
                  <a:gd name="connsiteX0" fmla="*/ 18249 w 418547"/>
                  <a:gd name="connsiteY0" fmla="*/ 1638655 h 1638655"/>
                  <a:gd name="connsiteX1" fmla="*/ 347 w 418547"/>
                  <a:gd name="connsiteY1" fmla="*/ 428565 h 1638655"/>
                  <a:gd name="connsiteX2" fmla="*/ 409638 w 418547"/>
                  <a:gd name="connsiteY2" fmla="*/ 0 h 1638655"/>
                  <a:gd name="connsiteX3" fmla="*/ 418012 w 418547"/>
                  <a:gd name="connsiteY3" fmla="*/ 1267244 h 1638655"/>
                  <a:gd name="connsiteX4" fmla="*/ 18249 w 418547"/>
                  <a:gd name="connsiteY4" fmla="*/ 1638655 h 1638655"/>
                  <a:gd name="connsiteX0" fmla="*/ 18249 w 418547"/>
                  <a:gd name="connsiteY0" fmla="*/ 1686280 h 1686280"/>
                  <a:gd name="connsiteX1" fmla="*/ 347 w 418547"/>
                  <a:gd name="connsiteY1" fmla="*/ 428565 h 1686280"/>
                  <a:gd name="connsiteX2" fmla="*/ 409638 w 418547"/>
                  <a:gd name="connsiteY2" fmla="*/ 0 h 1686280"/>
                  <a:gd name="connsiteX3" fmla="*/ 418012 w 418547"/>
                  <a:gd name="connsiteY3" fmla="*/ 1267244 h 1686280"/>
                  <a:gd name="connsiteX4" fmla="*/ 18249 w 418547"/>
                  <a:gd name="connsiteY4" fmla="*/ 1686280 h 1686280"/>
                  <a:gd name="connsiteX0" fmla="*/ 0 w 428873"/>
                  <a:gd name="connsiteY0" fmla="*/ 1705330 h 1705330"/>
                  <a:gd name="connsiteX1" fmla="*/ 10673 w 428873"/>
                  <a:gd name="connsiteY1" fmla="*/ 428565 h 1705330"/>
                  <a:gd name="connsiteX2" fmla="*/ 419964 w 428873"/>
                  <a:gd name="connsiteY2" fmla="*/ 0 h 1705330"/>
                  <a:gd name="connsiteX3" fmla="*/ 428338 w 428873"/>
                  <a:gd name="connsiteY3" fmla="*/ 1267244 h 1705330"/>
                  <a:gd name="connsiteX4" fmla="*/ 0 w 428873"/>
                  <a:gd name="connsiteY4" fmla="*/ 1705330 h 1705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8873" h="1705330">
                    <a:moveTo>
                      <a:pt x="0" y="1705330"/>
                    </a:moveTo>
                    <a:cubicBezTo>
                      <a:pt x="3558" y="1292442"/>
                      <a:pt x="7115" y="841453"/>
                      <a:pt x="10673" y="428565"/>
                    </a:cubicBezTo>
                    <a:lnTo>
                      <a:pt x="419964" y="0"/>
                    </a:lnTo>
                    <a:cubicBezTo>
                      <a:pt x="416405" y="422415"/>
                      <a:pt x="431897" y="844829"/>
                      <a:pt x="428338" y="1267244"/>
                    </a:cubicBezTo>
                    <a:lnTo>
                      <a:pt x="0" y="1705330"/>
                    </a:lnTo>
                    <a:close/>
                  </a:path>
                </a:pathLst>
              </a:custGeom>
              <a:solidFill>
                <a:srgbClr val="FFD757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14349">
              <a:off x="6518717" y="589000"/>
              <a:ext cx="755257" cy="981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Down Arrow 12"/>
          <p:cNvSpPr/>
          <p:nvPr/>
        </p:nvSpPr>
        <p:spPr>
          <a:xfrm rot="18962089">
            <a:off x="431508" y="2555484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Down Arrow 67"/>
          <p:cNvSpPr/>
          <p:nvPr/>
        </p:nvSpPr>
        <p:spPr>
          <a:xfrm rot="2113560">
            <a:off x="2956330" y="1765794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Down Arrow 68"/>
          <p:cNvSpPr/>
          <p:nvPr/>
        </p:nvSpPr>
        <p:spPr>
          <a:xfrm rot="2113560">
            <a:off x="1838001" y="609531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Down Arrow 69"/>
          <p:cNvSpPr/>
          <p:nvPr/>
        </p:nvSpPr>
        <p:spPr>
          <a:xfrm rot="3393240">
            <a:off x="3804631" y="356808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Down Arrow 70"/>
          <p:cNvSpPr/>
          <p:nvPr/>
        </p:nvSpPr>
        <p:spPr>
          <a:xfrm rot="7404509">
            <a:off x="3576075" y="4082265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Down Arrow 71"/>
          <p:cNvSpPr/>
          <p:nvPr/>
        </p:nvSpPr>
        <p:spPr>
          <a:xfrm rot="7404509">
            <a:off x="4346423" y="2923564"/>
            <a:ext cx="484632" cy="9784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1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2133</TotalTime>
  <Words>285</Words>
  <Application>Microsoft Office PowerPoint</Application>
  <PresentationFormat>On-screen Show (16:9)</PresentationFormat>
  <Paragraphs>125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.VnArial</vt:lpstr>
      <vt:lpstr>Arial</vt:lpstr>
      <vt:lpstr>Calibri</vt:lpstr>
      <vt:lpstr>HP001 4 hàng</vt:lpstr>
      <vt:lpstr>iCiel Cadena</vt:lpstr>
      <vt:lpstr>Times New Roman</vt:lpstr>
      <vt:lpstr>Office Theme</vt:lpstr>
      <vt:lpstr>PowerPoint Presentation</vt:lpstr>
      <vt:lpstr>40 - 20 = …</vt:lpstr>
      <vt:lpstr>Chủ đề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PC</cp:lastModifiedBy>
  <cp:revision>332</cp:revision>
  <dcterms:created xsi:type="dcterms:W3CDTF">2021-01-09T02:19:28Z</dcterms:created>
  <dcterms:modified xsi:type="dcterms:W3CDTF">2022-03-31T07:22:16Z</dcterms:modified>
</cp:coreProperties>
</file>