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5" r:id="rId4"/>
    <p:sldId id="302" r:id="rId5"/>
    <p:sldId id="306" r:id="rId6"/>
    <p:sldId id="307" r:id="rId7"/>
    <p:sldId id="310" r:id="rId8"/>
    <p:sldId id="288" r:id="rId9"/>
    <p:sldId id="309" r:id="rId10"/>
    <p:sldId id="29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F"/>
    <a:srgbClr val="CEEAB0"/>
    <a:srgbClr val="C4E59F"/>
    <a:srgbClr val="A9DA74"/>
    <a:srgbClr val="005EA4"/>
    <a:srgbClr val="005A9E"/>
    <a:srgbClr val="FFD757"/>
    <a:srgbClr val="D6AB0C"/>
    <a:srgbClr val="B7ECFF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Một đống gạch có 86 viên. Bạn Rô-bốt đã lấy đi 50 viên gạch để xây tường. Hỏi đống gạch đó còn lại bao nhiêu viên?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53" y="1879728"/>
            <a:ext cx="3818096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58982" y="514350"/>
            <a:ext cx="46956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51435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3091" y="1017318"/>
            <a:ext cx="60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997609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3091" y="1504950"/>
            <a:ext cx="5435309" cy="7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01708"/>
              </p:ext>
            </p:extLst>
          </p:nvPr>
        </p:nvGraphicFramePr>
        <p:xfrm>
          <a:off x="126453" y="268900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23435" y="286579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36253" y="287577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3653" y="291437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62525" y="289744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 nhẩm (theo mẫu)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709" y="135255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48409" y="176212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3225800" y="135334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3429000" y="142875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360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454400" y="203835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5577609" y="213496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" y="1962150"/>
            <a:ext cx="28194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162300" y="1962150"/>
            <a:ext cx="2819400" cy="3124200"/>
          </a:xfrm>
          <a:prstGeom prst="roundRect">
            <a:avLst/>
          </a:prstGeom>
          <a:solidFill>
            <a:srgbClr val="CEE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134100" y="1962150"/>
            <a:ext cx="2819400" cy="3124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21409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50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" y="13335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444500" y="54292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3121891" y="13414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3325091" y="20955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360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3350491" y="81915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5473700" y="91576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421409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70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421409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10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1219200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4"/>
          <p:cNvSpPr txBox="1">
            <a:spLocks/>
          </p:cNvSpPr>
          <p:nvPr/>
        </p:nvSpPr>
        <p:spPr>
          <a:xfrm>
            <a:off x="2209800" y="2763608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2203450" y="3371850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4"/>
          <p:cNvSpPr txBox="1">
            <a:spLocks/>
          </p:cNvSpPr>
          <p:nvPr/>
        </p:nvSpPr>
        <p:spPr>
          <a:xfrm>
            <a:off x="2222500" y="3967392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4"/>
          <p:cNvSpPr txBox="1">
            <a:spLocks/>
          </p:cNvSpPr>
          <p:nvPr/>
        </p:nvSpPr>
        <p:spPr>
          <a:xfrm>
            <a:off x="3359149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 – 10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4"/>
          <p:cNvSpPr txBox="1">
            <a:spLocks/>
          </p:cNvSpPr>
          <p:nvPr/>
        </p:nvSpPr>
        <p:spPr>
          <a:xfrm>
            <a:off x="3359149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50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4"/>
          <p:cNvSpPr txBox="1">
            <a:spLocks/>
          </p:cNvSpPr>
          <p:nvPr/>
        </p:nvSpPr>
        <p:spPr>
          <a:xfrm>
            <a:off x="3359149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20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4"/>
          <p:cNvSpPr txBox="1">
            <a:spLocks/>
          </p:cNvSpPr>
          <p:nvPr/>
        </p:nvSpPr>
        <p:spPr>
          <a:xfrm>
            <a:off x="4337049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5147540" y="2763608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4"/>
          <p:cNvSpPr txBox="1">
            <a:spLocks/>
          </p:cNvSpPr>
          <p:nvPr/>
        </p:nvSpPr>
        <p:spPr>
          <a:xfrm>
            <a:off x="5141190" y="3371850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4"/>
          <p:cNvSpPr txBox="1">
            <a:spLocks/>
          </p:cNvSpPr>
          <p:nvPr/>
        </p:nvSpPr>
        <p:spPr>
          <a:xfrm>
            <a:off x="5160240" y="3967392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6324600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6324600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324600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40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7302500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8112991" y="2763608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8106641" y="3371850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4"/>
          <p:cNvSpPr txBox="1">
            <a:spLocks/>
          </p:cNvSpPr>
          <p:nvPr/>
        </p:nvSpPr>
        <p:spPr>
          <a:xfrm>
            <a:off x="8125691" y="3967392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1192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92 - 72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1857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65 - 25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33600" y="226695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86 - 64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34265" y="226695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77 - 53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48" y="2451331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458" y="150482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93" y="121227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315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707" y="215932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062" y="2504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531" y="1244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64162" y="283016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15623" y="2830167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396" y="1376697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809126" y="283016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808" y="224415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591" y="224012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348" y="207351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371" y="206804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459" y="1039403"/>
            <a:ext cx="1133954" cy="6462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804" y="1036223"/>
            <a:ext cx="1317021" cy="6462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666" y="1046614"/>
            <a:ext cx="1283007" cy="6462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3008" y="1493917"/>
            <a:ext cx="798390" cy="646232"/>
          </a:xfrm>
          <a:prstGeom prst="rect">
            <a:avLst/>
          </a:prstGeom>
        </p:spPr>
      </p:pic>
      <p:sp>
        <p:nvSpPr>
          <p:cNvPr id="9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434" y="1554121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563173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154" y="20140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545" y="20140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327" y="2018299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340" y="2008025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787" y="2464291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876" y="2458325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427" y="2015631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029" y="2458656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855" y="2455988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16" y="2008333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66" y="2462214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853231" y="2829891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74" y="2007749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121" y="2453741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950" y="2008057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74" y="2451664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32" y="201829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83" y="2018607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940" y="2018499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002" y="2028895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53714" y="168612"/>
            <a:ext cx="129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001 4 hàng" panose="020B0603050302020204" pitchFamily="34" charset="0"/>
              </a:rPr>
              <a:t>Tư</a:t>
            </a:r>
            <a:endParaRPr lang="en-US" sz="2800" dirty="0">
              <a:latin typeface="HP001 4 hàng" panose="020B06030503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8719" y="1492695"/>
            <a:ext cx="129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001 4 hàng" panose="020B0603050302020204" pitchFamily="34" charset="0"/>
              </a:rPr>
              <a:t>Bài</a:t>
            </a:r>
            <a:r>
              <a:rPr lang="en-US" sz="2800" dirty="0" smtClean="0">
                <a:latin typeface="HP001 4 hàng" panose="020B0603050302020204" pitchFamily="34" charset="0"/>
              </a:rPr>
              <a:t> 2</a:t>
            </a:r>
            <a:endParaRPr lang="en-US" sz="2800" dirty="0">
              <a:latin typeface="HP001 4 hàng" panose="020B06030503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1055" y="3299681"/>
            <a:ext cx="29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001 4 hàng" panose="020B0603050302020204" pitchFamily="34" charset="0"/>
              </a:rPr>
              <a:t>Bài</a:t>
            </a:r>
            <a:r>
              <a:rPr lang="en-US" sz="2800" dirty="0" smtClean="0">
                <a:latin typeface="HP001 4 hàng" panose="020B0603050302020204" pitchFamily="34" charset="0"/>
              </a:rPr>
              <a:t> 4 – </a:t>
            </a:r>
            <a:r>
              <a:rPr lang="en-US" sz="2800" dirty="0" err="1" smtClean="0">
                <a:latin typeface="HP001 4 hàng" panose="020B0603050302020204" pitchFamily="34" charset="0"/>
              </a:rPr>
              <a:t>tr</a:t>
            </a:r>
            <a:r>
              <a:rPr lang="en-US" sz="2800" dirty="0" smtClean="0">
                <a:latin typeface="HP001 4 hàng" panose="020B0603050302020204" pitchFamily="34" charset="0"/>
              </a:rPr>
              <a:t>: 61</a:t>
            </a:r>
            <a:endParaRPr lang="en-US" sz="2800" dirty="0">
              <a:latin typeface="HP001 4 hàng" panose="020B06030503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78315" y="3514919"/>
            <a:ext cx="29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19748" y="3935277"/>
            <a:ext cx="29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64" grpId="0"/>
      <p:bldP spid="93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4" grpId="0"/>
      <p:bldP spid="107" grpId="0"/>
      <p:bldP spid="108" grpId="0"/>
      <p:bldP spid="55" grpId="0"/>
      <p:bldP spid="56" grpId="0"/>
      <p:bldP spid="58" grpId="0"/>
      <p:bldP spid="59" grpId="0"/>
      <p:bldP spid="60" grpId="0"/>
      <p:bldP spid="61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731" y="13481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2471" y="13481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54167" r="29722" b="26822"/>
          <a:stretch/>
        </p:blipFill>
        <p:spPr bwMode="auto">
          <a:xfrm>
            <a:off x="-19050" y="1657350"/>
            <a:ext cx="90855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910584" y="2667000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7236741" y="2666999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21745" y="112395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731" y="13481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2471" y="13481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21745" y="112395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9" t="37699" r="30502" b="42968"/>
          <a:stretch/>
        </p:blipFill>
        <p:spPr bwMode="auto">
          <a:xfrm>
            <a:off x="14514" y="1823346"/>
            <a:ext cx="895512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115074" y="2147208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960916" y="2132693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793378" y="2772635"/>
            <a:ext cx="335280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290386" y="3504593"/>
            <a:ext cx="335280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617678" y="2797008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8138886" y="2808443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288</Words>
  <Application>Microsoft Office PowerPoint</Application>
  <PresentationFormat>On-screen Show (16:9)</PresentationFormat>
  <Paragraphs>117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.VnArial</vt:lpstr>
      <vt:lpstr>Arabia</vt:lpstr>
      <vt:lpstr>Arial</vt:lpstr>
      <vt:lpstr>Calibri</vt:lpstr>
      <vt:lpstr>HP001 4 hàng</vt:lpstr>
      <vt:lpstr>iCiel Cadena</vt:lpstr>
      <vt:lpstr>Times New Roman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Techsi.vn</cp:lastModifiedBy>
  <cp:revision>351</cp:revision>
  <dcterms:created xsi:type="dcterms:W3CDTF">2021-01-09T02:19:28Z</dcterms:created>
  <dcterms:modified xsi:type="dcterms:W3CDTF">2025-04-01T09:38:01Z</dcterms:modified>
</cp:coreProperties>
</file>