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03" r:id="rId3"/>
    <p:sldId id="302" r:id="rId4"/>
    <p:sldId id="304" r:id="rId5"/>
    <p:sldId id="305" r:id="rId6"/>
    <p:sldId id="288" r:id="rId7"/>
    <p:sldId id="298" r:id="rId8"/>
    <p:sldId id="299" r:id="rId9"/>
    <p:sldId id="269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D153"/>
    <a:srgbClr val="A9DA74"/>
    <a:srgbClr val="A6D86E"/>
    <a:srgbClr val="FFD757"/>
    <a:srgbClr val="1DC4FF"/>
    <a:srgbClr val="FF2525"/>
    <a:srgbClr val="FFCC29"/>
    <a:srgbClr val="BFE1EB"/>
    <a:srgbClr val="E3D8F8"/>
    <a:srgbClr val="F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71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chia nhỏ</a:t>
            </a:r>
            <a:r>
              <a:rPr lang="en-US" baseline="0" smtClean="0"/>
              <a:t> câu hỏi để khai thác bài cho HS hiểu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8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6689" y="328301"/>
            <a:ext cx="7220884" cy="10310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 (không nhớ) </a:t>
            </a:r>
          </a:p>
          <a:p>
            <a:pPr>
              <a:spcBef>
                <a:spcPts val="600"/>
              </a:spcBef>
            </a:pPr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28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74" y="1739496"/>
            <a:ext cx="737499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54/SGK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67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>
            <a:endCxn id="40" idx="2"/>
          </p:cNvCxnSpPr>
          <p:nvPr/>
        </p:nvCxnSpPr>
        <p:spPr>
          <a:xfrm>
            <a:off x="2020967" y="2684232"/>
            <a:ext cx="1268762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4"/>
          <p:cNvSpPr txBox="1">
            <a:spLocks/>
          </p:cNvSpPr>
          <p:nvPr/>
        </p:nvSpPr>
        <p:spPr>
          <a:xfrm>
            <a:off x="640486" y="8947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Tìm số thích hợp theo mẫu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42009" y="235526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6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7" name="Title 4"/>
          <p:cNvSpPr txBox="1">
            <a:spLocks/>
          </p:cNvSpPr>
          <p:nvPr/>
        </p:nvSpPr>
        <p:spPr>
          <a:xfrm>
            <a:off x="163997" y="898771"/>
            <a:ext cx="4298691" cy="10372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a) </a:t>
            </a:r>
            <a:r>
              <a:rPr lang="en-US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35 - 2 = ?</a:t>
            </a:r>
            <a:endParaRPr lang="en-US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934527" y="2075699"/>
            <a:ext cx="1217066" cy="1217066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35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3289729" y="2075699"/>
            <a:ext cx="1217066" cy="1217066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5609760" y="2075699"/>
            <a:ext cx="1217066" cy="1217066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4396149" y="2705096"/>
            <a:ext cx="1228803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itle 4"/>
          <p:cNvSpPr txBox="1">
            <a:spLocks/>
          </p:cNvSpPr>
          <p:nvPr/>
        </p:nvSpPr>
        <p:spPr>
          <a:xfrm>
            <a:off x="2342094" y="1899804"/>
            <a:ext cx="945816" cy="10372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- 1</a:t>
            </a:r>
            <a:endParaRPr lang="en-US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itle 4"/>
          <p:cNvSpPr txBox="1">
            <a:spLocks/>
          </p:cNvSpPr>
          <p:nvPr/>
        </p:nvSpPr>
        <p:spPr>
          <a:xfrm>
            <a:off x="4682782" y="1899804"/>
            <a:ext cx="945816" cy="10372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- 1</a:t>
            </a:r>
            <a:endParaRPr lang="en-US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289729" y="2075699"/>
            <a:ext cx="1217066" cy="1217066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34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5609760" y="2075699"/>
            <a:ext cx="1217066" cy="1217066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33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357449" y="3790950"/>
            <a:ext cx="4298691" cy="1037273"/>
            <a:chOff x="2357449" y="3790950"/>
            <a:chExt cx="4298691" cy="1037273"/>
          </a:xfrm>
        </p:grpSpPr>
        <p:sp>
          <p:nvSpPr>
            <p:cNvPr id="14" name="Title 4"/>
            <p:cNvSpPr txBox="1">
              <a:spLocks/>
            </p:cNvSpPr>
            <p:nvPr/>
          </p:nvSpPr>
          <p:spPr>
            <a:xfrm>
              <a:off x="2357449" y="3790950"/>
              <a:ext cx="4298691" cy="103727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40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35 - 2 = </a:t>
              </a:r>
              <a:endPara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4370239" y="3845521"/>
              <a:ext cx="832508" cy="83250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4370239" y="3845521"/>
            <a:ext cx="832508" cy="83250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33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8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0" grpId="0" animBg="1"/>
      <p:bldP spid="41" grpId="0" animBg="1"/>
      <p:bldP spid="43" grpId="0"/>
      <p:bldP spid="44" grpId="0"/>
      <p:bldP spid="45" grpId="0" animBg="1"/>
      <p:bldP spid="46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>
            <a:endCxn id="6" idx="2"/>
          </p:cNvCxnSpPr>
          <p:nvPr/>
        </p:nvCxnSpPr>
        <p:spPr>
          <a:xfrm>
            <a:off x="1696040" y="2684232"/>
            <a:ext cx="1268762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4"/>
          <p:cNvSpPr txBox="1">
            <a:spLocks/>
          </p:cNvSpPr>
          <p:nvPr/>
        </p:nvSpPr>
        <p:spPr>
          <a:xfrm>
            <a:off x="163997" y="514350"/>
            <a:ext cx="4298691" cy="10372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b) </a:t>
            </a:r>
            <a:r>
              <a:rPr lang="en-US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18 - 3 = ?</a:t>
            </a:r>
            <a:endParaRPr lang="en-US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9600" y="2075699"/>
            <a:ext cx="1217066" cy="1217066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964802" y="2075699"/>
            <a:ext cx="1217066" cy="1217066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284833" y="2075699"/>
            <a:ext cx="1217066" cy="1217066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071222" y="2705096"/>
            <a:ext cx="1228803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4"/>
          <p:cNvSpPr txBox="1">
            <a:spLocks/>
          </p:cNvSpPr>
          <p:nvPr/>
        </p:nvSpPr>
        <p:spPr>
          <a:xfrm>
            <a:off x="2017167" y="1899804"/>
            <a:ext cx="945816" cy="10372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- 1</a:t>
            </a:r>
            <a:endParaRPr lang="en-US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4357855" y="1899804"/>
            <a:ext cx="945816" cy="10372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- 1</a:t>
            </a:r>
            <a:endParaRPr lang="en-US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964802" y="2075699"/>
            <a:ext cx="1217066" cy="1217066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17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84833" y="2075699"/>
            <a:ext cx="1217066" cy="1217066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670484" y="2075699"/>
            <a:ext cx="1217066" cy="1217066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456873" y="2705096"/>
            <a:ext cx="1228803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4"/>
          <p:cNvSpPr txBox="1">
            <a:spLocks/>
          </p:cNvSpPr>
          <p:nvPr/>
        </p:nvSpPr>
        <p:spPr>
          <a:xfrm>
            <a:off x="6743506" y="1899804"/>
            <a:ext cx="945816" cy="10372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- 1</a:t>
            </a:r>
            <a:endParaRPr lang="en-US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670484" y="2075699"/>
            <a:ext cx="1217066" cy="1217066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357449" y="3790950"/>
            <a:ext cx="4298691" cy="1037273"/>
            <a:chOff x="2357449" y="3790950"/>
            <a:chExt cx="4298691" cy="1037273"/>
          </a:xfrm>
        </p:grpSpPr>
        <p:sp>
          <p:nvSpPr>
            <p:cNvPr id="18" name="Title 4"/>
            <p:cNvSpPr txBox="1">
              <a:spLocks/>
            </p:cNvSpPr>
            <p:nvPr/>
          </p:nvSpPr>
          <p:spPr>
            <a:xfrm>
              <a:off x="2357449" y="3790950"/>
              <a:ext cx="4298691" cy="103727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40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18 - 3 = </a:t>
              </a:r>
              <a:endPara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370239" y="3845521"/>
              <a:ext cx="832508" cy="83250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4370239" y="3845521"/>
            <a:ext cx="832508" cy="83250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71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  <p:bldP spid="10" grpId="0"/>
      <p:bldP spid="11" grpId="0" animBg="1"/>
      <p:bldP spid="12" grpId="0" animBg="1"/>
      <p:bldP spid="13" grpId="0" animBg="1"/>
      <p:bldP spid="15" grpId="0"/>
      <p:bldP spid="16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/>
          <p:cNvCxnSpPr/>
          <p:nvPr/>
        </p:nvCxnSpPr>
        <p:spPr>
          <a:xfrm>
            <a:off x="6705600" y="2396875"/>
            <a:ext cx="1015540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839571" y="2396875"/>
            <a:ext cx="1015540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>
            <a:endCxn id="6" idx="2"/>
          </p:cNvCxnSpPr>
          <p:nvPr/>
        </p:nvCxnSpPr>
        <p:spPr>
          <a:xfrm>
            <a:off x="842070" y="2376011"/>
            <a:ext cx="1259140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4"/>
          <p:cNvSpPr txBox="1">
            <a:spLocks/>
          </p:cNvSpPr>
          <p:nvPr/>
        </p:nvSpPr>
        <p:spPr>
          <a:xfrm>
            <a:off x="163997" y="590550"/>
            <a:ext cx="4298691" cy="10372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b) </a:t>
            </a:r>
            <a:r>
              <a:rPr lang="en-US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16 - 4 = ?</a:t>
            </a:r>
            <a:endParaRPr lang="en-US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2400" y="1873091"/>
            <a:ext cx="1005840" cy="100584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101210" y="1873091"/>
            <a:ext cx="1005840" cy="100584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014849" y="1873091"/>
            <a:ext cx="1005840" cy="100584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019966" y="2396875"/>
            <a:ext cx="1015540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4"/>
          <p:cNvSpPr txBox="1">
            <a:spLocks/>
          </p:cNvSpPr>
          <p:nvPr/>
        </p:nvSpPr>
        <p:spPr>
          <a:xfrm>
            <a:off x="1260663" y="1681594"/>
            <a:ext cx="78166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- 1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3296557" y="1681594"/>
            <a:ext cx="78166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- 1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101210" y="1873091"/>
            <a:ext cx="1005840" cy="100584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14849" y="1873091"/>
            <a:ext cx="1005840" cy="100584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852160" y="1873091"/>
            <a:ext cx="1005840" cy="100584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5101648" y="1681594"/>
            <a:ext cx="78166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- 1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852160" y="1873091"/>
            <a:ext cx="1005840" cy="100584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718189" y="1873091"/>
            <a:ext cx="1005840" cy="100584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6967677" y="1681594"/>
            <a:ext cx="78166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- 1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718189" y="1873091"/>
            <a:ext cx="1005840" cy="100584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357449" y="3790950"/>
            <a:ext cx="4298691" cy="1037273"/>
            <a:chOff x="2357449" y="3790950"/>
            <a:chExt cx="4298691" cy="1037273"/>
          </a:xfrm>
        </p:grpSpPr>
        <p:sp>
          <p:nvSpPr>
            <p:cNvPr id="23" name="Title 4"/>
            <p:cNvSpPr txBox="1">
              <a:spLocks/>
            </p:cNvSpPr>
            <p:nvPr/>
          </p:nvSpPr>
          <p:spPr>
            <a:xfrm>
              <a:off x="2357449" y="3790950"/>
              <a:ext cx="4298691" cy="103727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40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16 - 4 = </a:t>
              </a:r>
              <a:endPara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370239" y="3845521"/>
              <a:ext cx="832508" cy="83250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4370239" y="3845521"/>
            <a:ext cx="832508" cy="83250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32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  <p:bldP spid="10" grpId="0"/>
      <p:bldP spid="11" grpId="0" animBg="1"/>
      <p:bldP spid="12" grpId="0" animBg="1"/>
      <p:bldP spid="13" grpId="0" animBg="1"/>
      <p:bldP spid="15" grpId="0"/>
      <p:bldP spid="16" grpId="0" animBg="1"/>
      <p:bldP spid="18" grpId="0" animBg="1"/>
      <p:bldP spid="19" grpId="0"/>
      <p:bldP spid="20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89953" y="201930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40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914400" y="-9388"/>
            <a:ext cx="3155364" cy="1009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Đ, S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3" y="142374"/>
            <a:ext cx="8431103" cy="484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5526760" y="1592482"/>
            <a:ext cx="516922" cy="51692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971972" y="1582800"/>
            <a:ext cx="516922" cy="51692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986486" y="4095750"/>
            <a:ext cx="516922" cy="51692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512246" y="4081236"/>
            <a:ext cx="516922" cy="51692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13753" y="13017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40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22264" y="-179596"/>
            <a:ext cx="8137668" cy="963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Hai phép tính nào có cùng kết quả?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18807"/>
            <a:ext cx="6172200" cy="457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reeform 5"/>
          <p:cNvSpPr/>
          <p:nvPr/>
        </p:nvSpPr>
        <p:spPr>
          <a:xfrm>
            <a:off x="3657600" y="1600200"/>
            <a:ext cx="1854200" cy="1511300"/>
          </a:xfrm>
          <a:custGeom>
            <a:avLst/>
            <a:gdLst>
              <a:gd name="connsiteX0" fmla="*/ 0 w 1854200"/>
              <a:gd name="connsiteY0" fmla="*/ 0 h 1511300"/>
              <a:gd name="connsiteX1" fmla="*/ 1092200 w 1854200"/>
              <a:gd name="connsiteY1" fmla="*/ 609600 h 1511300"/>
              <a:gd name="connsiteX2" fmla="*/ 1854200 w 1854200"/>
              <a:gd name="connsiteY2" fmla="*/ 151130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54200" h="1511300">
                <a:moveTo>
                  <a:pt x="0" y="0"/>
                </a:moveTo>
                <a:cubicBezTo>
                  <a:pt x="391583" y="178858"/>
                  <a:pt x="783167" y="357717"/>
                  <a:pt x="1092200" y="609600"/>
                </a:cubicBezTo>
                <a:cubicBezTo>
                  <a:pt x="1401233" y="861483"/>
                  <a:pt x="1627716" y="1186391"/>
                  <a:pt x="1854200" y="1511300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644900" y="1625600"/>
            <a:ext cx="1892300" cy="2933700"/>
          </a:xfrm>
          <a:custGeom>
            <a:avLst/>
            <a:gdLst>
              <a:gd name="connsiteX0" fmla="*/ 0 w 1892300"/>
              <a:gd name="connsiteY0" fmla="*/ 2933700 h 2933700"/>
              <a:gd name="connsiteX1" fmla="*/ 889000 w 1892300"/>
              <a:gd name="connsiteY1" fmla="*/ 1473200 h 2933700"/>
              <a:gd name="connsiteX2" fmla="*/ 1892300 w 1892300"/>
              <a:gd name="connsiteY2" fmla="*/ 0 h 293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92300" h="2933700">
                <a:moveTo>
                  <a:pt x="0" y="2933700"/>
                </a:moveTo>
                <a:cubicBezTo>
                  <a:pt x="286808" y="2447925"/>
                  <a:pt x="573617" y="1962150"/>
                  <a:pt x="889000" y="1473200"/>
                </a:cubicBezTo>
                <a:cubicBezTo>
                  <a:pt x="1204383" y="984250"/>
                  <a:pt x="1548341" y="492125"/>
                  <a:pt x="1892300" y="0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619500" y="3086100"/>
            <a:ext cx="1930400" cy="1498600"/>
          </a:xfrm>
          <a:custGeom>
            <a:avLst/>
            <a:gdLst>
              <a:gd name="connsiteX0" fmla="*/ 0 w 1930400"/>
              <a:gd name="connsiteY0" fmla="*/ 0 h 1498600"/>
              <a:gd name="connsiteX1" fmla="*/ 1054100 w 1930400"/>
              <a:gd name="connsiteY1" fmla="*/ 787400 h 1498600"/>
              <a:gd name="connsiteX2" fmla="*/ 1930400 w 1930400"/>
              <a:gd name="connsiteY2" fmla="*/ 1498600 h 14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0400" h="1498600">
                <a:moveTo>
                  <a:pt x="0" y="0"/>
                </a:moveTo>
                <a:cubicBezTo>
                  <a:pt x="366183" y="268816"/>
                  <a:pt x="732367" y="537633"/>
                  <a:pt x="1054100" y="787400"/>
                </a:cubicBezTo>
                <a:cubicBezTo>
                  <a:pt x="1375833" y="1037167"/>
                  <a:pt x="1653116" y="1267883"/>
                  <a:pt x="1930400" y="1498600"/>
                </a:cubicBez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5" t="35912" r="27156" b="27579"/>
          <a:stretch/>
        </p:blipFill>
        <p:spPr bwMode="auto">
          <a:xfrm>
            <a:off x="1651995" y="1200150"/>
            <a:ext cx="6444343" cy="267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26453" y="63817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6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713192" y="-234628"/>
            <a:ext cx="8376378" cy="22054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Có 18 bạn rùa và thỏ chơi trốn tìm, trong đó có 8 bạn rùa. Hỏi có bao nhiêu bạn thỏ?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154583"/>
              </p:ext>
            </p:extLst>
          </p:nvPr>
        </p:nvGraphicFramePr>
        <p:xfrm>
          <a:off x="2514600" y="4001312"/>
          <a:ext cx="5181600" cy="93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0724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=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" name="Rounded Rectangle 31"/>
          <p:cNvSpPr/>
          <p:nvPr/>
        </p:nvSpPr>
        <p:spPr>
          <a:xfrm>
            <a:off x="2611582" y="4178106"/>
            <a:ext cx="8382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en-US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724400" y="4188083"/>
            <a:ext cx="7620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781800" y="4226685"/>
            <a:ext cx="838200" cy="5725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650672" y="4209760"/>
            <a:ext cx="8382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9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56, 57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2034</TotalTime>
  <Words>198</Words>
  <Application>Microsoft Office PowerPoint</Application>
  <PresentationFormat>On-screen Show (16:9)</PresentationFormat>
  <Paragraphs>78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.VnArial</vt:lpstr>
      <vt:lpstr>Arabia</vt:lpstr>
      <vt:lpstr>Arial</vt:lpstr>
      <vt:lpstr>Calibri</vt:lpstr>
      <vt:lpstr>Office Theme</vt:lpstr>
      <vt:lpstr>PowerPoint Presentation</vt:lpstr>
      <vt:lpstr>Chủ đề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Techsi.vn</cp:lastModifiedBy>
  <cp:revision>309</cp:revision>
  <dcterms:created xsi:type="dcterms:W3CDTF">2021-01-09T02:19:28Z</dcterms:created>
  <dcterms:modified xsi:type="dcterms:W3CDTF">2025-03-26T03:40:37Z</dcterms:modified>
</cp:coreProperties>
</file>