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9" r:id="rId3"/>
    <p:sldId id="273" r:id="rId4"/>
    <p:sldId id="301" r:id="rId5"/>
    <p:sldId id="298" r:id="rId6"/>
    <p:sldId id="302" r:id="rId7"/>
    <p:sldId id="300" r:id="rId8"/>
    <p:sldId id="299" r:id="rId9"/>
    <p:sldId id="270" r:id="rId10"/>
    <p:sldId id="292" r:id="rId11"/>
    <p:sldId id="293" r:id="rId12"/>
    <p:sldId id="294" r:id="rId13"/>
    <p:sldId id="297" r:id="rId14"/>
    <p:sldId id="272" r:id="rId1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7BFCC"/>
    <a:srgbClr val="FE8ACC"/>
    <a:srgbClr val="FECEED"/>
    <a:srgbClr val="FD0B95"/>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110" d="100"/>
          <a:sy n="110" d="100"/>
        </p:scale>
        <p:origin x="134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86210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54979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9236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2.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9.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14.png"/><Relationship Id="rId21" Type="http://schemas.openxmlformats.org/officeDocument/2006/relationships/image" Target="../media/image59.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4.xml"/><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2.png"/><Relationship Id="rId5" Type="http://schemas.openxmlformats.org/officeDocument/2006/relationships/image" Target="../media/image45.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50.png"/><Relationship Id="rId19" Type="http://schemas.openxmlformats.org/officeDocument/2006/relationships/image" Target="../media/image57.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20.png"/><Relationship Id="rId22" Type="http://schemas.openxmlformats.org/officeDocument/2006/relationships/image" Target="../media/image60.png"/><Relationship Id="rId27"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a:t>
            </a:r>
            <a:endParaRPr lang="en-US" sz="6600" b="1">
              <a:solidFill>
                <a:srgbClr val="00B0F0"/>
              </a:solidFill>
              <a:latin typeface="Arial" pitchFamily="34" charset="0"/>
              <a:cs typeface="Arial" pitchFamily="34" charset="0"/>
            </a:endParaRP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ăng</a:t>
            </a:r>
            <a:endParaRPr lang="en-US" sz="6600" b="1">
              <a:solidFill>
                <a:srgbClr val="00B0F0"/>
              </a:solidFill>
              <a:latin typeface="Arial" pitchFamily="34" charset="0"/>
              <a:cs typeface="Arial" pitchFamily="34" charset="0"/>
            </a:endParaRP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oat</a:t>
            </a:r>
            <a:endParaRPr lang="en-US" sz="4000" b="1">
              <a:solidFill>
                <a:schemeClr val="bg1"/>
              </a:solidFill>
              <a:latin typeface="Arial" pitchFamily="34" charset="0"/>
              <a:ea typeface="Arial-Rounded" pitchFamily="34" charset="0"/>
              <a:cs typeface="Arial" pitchFamily="34" charset="0"/>
            </a:endParaRP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soát</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thoát</a:t>
              </a:r>
              <a:endParaRPr lang="en-US" sz="3200" b="1">
                <a:solidFill>
                  <a:schemeClr val="bg1"/>
                </a:solidFill>
                <a:latin typeface="Arial" pitchFamily="34" charset="0"/>
                <a:ea typeface="Arial-Rounded" pitchFamily="34" charset="0"/>
                <a:cs typeface="Arial" pitchFamily="34" charset="0"/>
              </a:endParaRP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hoạt</a:t>
              </a:r>
            </a:p>
            <a:p>
              <a:pPr algn="ctr"/>
              <a:r>
                <a:rPr lang="en-US" sz="2800" b="1" smtClean="0">
                  <a:solidFill>
                    <a:schemeClr val="bg1"/>
                  </a:solidFill>
                  <a:latin typeface="Arial" pitchFamily="34" charset="0"/>
                  <a:ea typeface="Arial-Rounded" pitchFamily="34" charset="0"/>
                  <a:cs typeface="Arial" pitchFamily="34" charset="0"/>
                </a:rPr>
                <a:t>động</a:t>
              </a:r>
              <a:endParaRPr lang="en-US" sz="2800" b="1">
                <a:solidFill>
                  <a:schemeClr val="bg1"/>
                </a:solidFill>
                <a:latin typeface="Arial" pitchFamily="34" charset="0"/>
                <a:ea typeface="Arial-Rounded" pitchFamily="34" charset="0"/>
                <a:cs typeface="Arial" pitchFamily="34" charset="0"/>
              </a:endParaRP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toát</a:t>
              </a:r>
              <a:endParaRPr lang="en-US" sz="3200" b="1">
                <a:solidFill>
                  <a:schemeClr val="bg1"/>
                </a:solidFill>
                <a:latin typeface="Arial" pitchFamily="34" charset="0"/>
                <a:ea typeface="Arial-Rounded" pitchFamily="34" charset="0"/>
                <a:cs typeface="Arial" pitchFamily="34" charset="0"/>
              </a:endParaRP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nhọn</a:t>
              </a:r>
            </a:p>
            <a:p>
              <a:pPr algn="ctr"/>
              <a:r>
                <a:rPr lang="en-US" sz="2800" b="1" smtClean="0">
                  <a:solidFill>
                    <a:schemeClr val="bg1"/>
                  </a:solidFill>
                  <a:latin typeface="Arial" pitchFamily="34" charset="0"/>
                  <a:ea typeface="Arial-Rounded" pitchFamily="34" charset="0"/>
                  <a:cs typeface="Arial" pitchFamily="34" charset="0"/>
                </a:rPr>
                <a:t>hoắt</a:t>
              </a:r>
              <a:endParaRPr lang="en-US" sz="2800" b="1">
                <a:solidFill>
                  <a:schemeClr val="bg1"/>
                </a:solidFill>
                <a:latin typeface="Arial" pitchFamily="34" charset="0"/>
                <a:ea typeface="Arial-Rounded" pitchFamily="34" charset="0"/>
                <a:cs typeface="Arial" pitchFamily="34" charset="0"/>
              </a:endParaRP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oăt</a:t>
            </a:r>
            <a:endParaRPr lang="en-US" sz="4000" b="1">
              <a:solidFill>
                <a:schemeClr val="bg1"/>
              </a:solidFill>
              <a:latin typeface="Arial" pitchFamily="34" charset="0"/>
              <a:ea typeface="Arial-Rounded" pitchFamily="34" charset="0"/>
              <a:cs typeface="Arial" pitchFamily="34" charset="0"/>
            </a:endParaRPr>
          </a:p>
        </p:txBody>
      </p:sp>
      <p:grpSp>
        <p:nvGrpSpPr>
          <p:cNvPr id="30" name="Group 29"/>
          <p:cNvGrpSpPr/>
          <p:nvPr/>
        </p:nvGrpSpPr>
        <p:grpSpPr>
          <a:xfrm>
            <a:off x="6128595" y="3563496"/>
            <a:ext cx="1567605" cy="770162"/>
            <a:chOff x="6128595" y="3682721"/>
            <a:chExt cx="1567605" cy="770162"/>
          </a:xfrm>
        </p:grpSpPr>
        <p:sp>
          <p:nvSpPr>
            <p:cNvPr id="31" name="Oval 30"/>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ngoắt</a:t>
              </a:r>
              <a:endParaRPr lang="en-US" sz="2800" b="1">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loắt choắt</a:t>
              </a:r>
              <a:endParaRPr lang="en-US" sz="2800" b="1">
                <a:solidFill>
                  <a:schemeClr val="bg1"/>
                </a:solidFill>
                <a:latin typeface="Arial" pitchFamily="34" charset="0"/>
                <a:ea typeface="Arial-Rounded" pitchFamily="34" charset="0"/>
                <a:cs typeface="Arial" pitchFamily="34" charset="0"/>
              </a:endParaRP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953974"/>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chỗ </a:t>
              </a:r>
              <a:r>
                <a:rPr lang="en-US" sz="2400" b="1" smtClean="0">
                  <a:solidFill>
                    <a:schemeClr val="bg1"/>
                  </a:solidFill>
                  <a:latin typeface="Arial" pitchFamily="34" charset="0"/>
                  <a:ea typeface="Arial-Rounded" pitchFamily="34" charset="0"/>
                  <a:cs typeface="Arial" pitchFamily="34" charset="0"/>
                </a:rPr>
                <a:t>ngoặt</a:t>
              </a:r>
              <a:endParaRPr lang="en-US" sz="24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smtClean="0">
                <a:latin typeface="Arial" pitchFamily="34" charset="0"/>
                <a:cs typeface="Arial" pitchFamily="34" charset="0"/>
              </a:rPr>
              <a:t>Em thường nhầm lẫn vần </a:t>
            </a:r>
            <a:r>
              <a:rPr lang="en-US" sz="3200" b="1" i="1" smtClean="0">
                <a:latin typeface="Arial" pitchFamily="34" charset="0"/>
                <a:cs typeface="Arial" pitchFamily="34" charset="0"/>
              </a:rPr>
              <a:t>oăt </a:t>
            </a:r>
            <a:r>
              <a:rPr lang="en-US" sz="3200" b="1" smtClean="0">
                <a:latin typeface="Arial" pitchFamily="34" charset="0"/>
                <a:cs typeface="Arial" pitchFamily="34" charset="0"/>
              </a:rPr>
              <a:t>với vần nào?</a:t>
            </a:r>
            <a:endParaRPr lang="en-US" sz="3200" b="1">
              <a:latin typeface="Arial" pitchFamily="34" charset="0"/>
              <a:cs typeface="Arial" pitchFamily="34" charset="0"/>
            </a:endParaRP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oat</a:t>
            </a:r>
            <a:endParaRPr lang="en-US" sz="6600" b="1">
              <a:solidFill>
                <a:srgbClr val="00B0F0"/>
              </a:solidFill>
              <a:latin typeface="Arial" pitchFamily="34" charset="0"/>
              <a:cs typeface="Arial" pitchFamily="34" charset="0"/>
            </a:endParaRP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oăt</a:t>
            </a:r>
            <a:endParaRPr lang="en-US" sz="6600" b="1">
              <a:solidFill>
                <a:srgbClr val="00B0F0"/>
              </a:solidFill>
              <a:latin typeface="Arial" pitchFamily="34" charset="0"/>
              <a:cs typeface="Arial" pitchFamily="34" charset="0"/>
            </a:endParaRP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a</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ă</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smtClean="0">
                <a:latin typeface="Arial" pitchFamily="34" charset="0"/>
                <a:cs typeface="Arial" pitchFamily="34" charset="0"/>
              </a:rPr>
              <a:t>oat – oăt – oăc </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t="31349" r="29721" b="24405"/>
          <a:stretch/>
        </p:blipFill>
        <p:spPr bwMode="auto">
          <a:xfrm>
            <a:off x="1447800" y="1068393"/>
            <a:ext cx="6386286" cy="377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a:t>
            </a:r>
            <a:r>
              <a:rPr lang="en-US" sz="2400" b="1" i="1" smtClean="0">
                <a:latin typeface="Arial" pitchFamily="34" charset="0"/>
                <a:ea typeface="Arial-Rounded" pitchFamily="34" charset="0"/>
                <a:cs typeface="Arial" pitchFamily="34" charset="0"/>
              </a:rPr>
              <a:t>Việc làm của người thợ săn là đúng hay sai? Vì sao?</a:t>
            </a:r>
            <a:endParaRPr lang="en-US" sz="24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84 - 87).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Câu chuyện của rễ </a:t>
            </a:r>
            <a:r>
              <a:rPr lang="en-US" sz="3200" smtClean="0">
                <a:solidFill>
                  <a:schemeClr val="tx1"/>
                </a:solidFill>
                <a:latin typeface="Arial" pitchFamily="34" charset="0"/>
                <a:cs typeface="Arial" pitchFamily="34" charset="0"/>
              </a:rPr>
              <a:t>(trang 89, 90).</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giật mình</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Nam (………..) nghĩ ngay ra lời giải cho câu đố.</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Ông kể cho em nghe một câu chuyện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giúp nhau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cứu</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cảm động</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nhanh trí</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685"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1.48148E-6 L -0.23038 0.34074 " pathEditMode="relative" rAng="0" ptsTypes="AA">
                                      <p:cBhvr>
                                        <p:cTn id="17" dur="2000" fill="hold"/>
                                        <p:tgtEl>
                                          <p:spTgt spid="14"/>
                                        </p:tgtEl>
                                        <p:attrNameLst>
                                          <p:attrName>ppt_x</p:attrName>
                                          <p:attrName>ppt_y</p:attrName>
                                        </p:attrNameLst>
                                      </p:cBhvr>
                                      <p:rCtr x="-11528" y="17037"/>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85"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685"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44444E-6 0.04784 L -0.70902 0.65031 " pathEditMode="relative" rAng="0" ptsTypes="AA">
                                      <p:cBhvr>
                                        <p:cTn id="44" dur="2000" fill="hold"/>
                                        <p:tgtEl>
                                          <p:spTgt spid="19"/>
                                        </p:tgtEl>
                                        <p:attrNameLst>
                                          <p:attrName>ppt_x</p:attrName>
                                          <p:attrName>ppt_y</p:attrName>
                                        </p:attrNameLst>
                                      </p:cBhvr>
                                      <p:rCtr x="-35451" y="30123"/>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0" y="361950"/>
            <a:ext cx="4630738" cy="4630738"/>
          </a:xfrm>
        </p:spPr>
      </p:pic>
      <p:pic>
        <p:nvPicPr>
          <p:cNvPr id="8" name="Ô.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49548" y="361950"/>
            <a:ext cx="4630738" cy="4630738"/>
          </a:xfrm>
        </p:spPr>
      </p:pic>
    </p:spTree>
    <p:extLst>
      <p:ext uri="{BB962C8B-B14F-4D97-AF65-F5344CB8AC3E}">
        <p14:creationId xmlns:p14="http://schemas.microsoft.com/office/powerpoint/2010/main" val="3267834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28350"/>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4. Viết câu đã hoàn thành ở mục 5  </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340587" y="1562181"/>
            <a:ext cx="320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124349" y="2838405"/>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37844" y="691631"/>
            <a:ext cx="1163548" cy="1457070"/>
          </a:xfrm>
          <a:prstGeom prst="rect">
            <a:avLst/>
          </a:prstGeom>
        </p:spPr>
      </p:pic>
      <p:pic>
        <p:nvPicPr>
          <p:cNvPr id="5" name="Picture 4"/>
          <p:cNvPicPr>
            <a:picLocks noChangeAspect="1"/>
          </p:cNvPicPr>
          <p:nvPr/>
        </p:nvPicPr>
        <p:blipFill>
          <a:blip r:embed="rId5"/>
          <a:stretch>
            <a:fillRect/>
          </a:stretch>
        </p:blipFill>
        <p:spPr>
          <a:xfrm>
            <a:off x="-79275" y="1960194"/>
            <a:ext cx="1340272" cy="1457070"/>
          </a:xfrm>
          <a:prstGeom prst="rect">
            <a:avLst/>
          </a:prstGeom>
        </p:spPr>
      </p:pic>
      <p:pic>
        <p:nvPicPr>
          <p:cNvPr id="6" name="Picture 5"/>
          <p:cNvPicPr>
            <a:picLocks noChangeAspect="1"/>
          </p:cNvPicPr>
          <p:nvPr/>
        </p:nvPicPr>
        <p:blipFill>
          <a:blip r:embed="rId6"/>
          <a:stretch>
            <a:fillRect/>
          </a:stretch>
        </p:blipFill>
        <p:spPr>
          <a:xfrm>
            <a:off x="285074" y="987499"/>
            <a:ext cx="1350230" cy="841321"/>
          </a:xfrm>
          <a:prstGeom prst="rect">
            <a:avLst/>
          </a:prstGeom>
        </p:spPr>
      </p:pic>
      <p:pic>
        <p:nvPicPr>
          <p:cNvPr id="7" name="Picture 6"/>
          <p:cNvPicPr>
            <a:picLocks noChangeAspect="1"/>
          </p:cNvPicPr>
          <p:nvPr/>
        </p:nvPicPr>
        <p:blipFill>
          <a:blip r:embed="rId7"/>
          <a:stretch>
            <a:fillRect/>
          </a:stretch>
        </p:blipFill>
        <p:spPr>
          <a:xfrm>
            <a:off x="768619" y="986580"/>
            <a:ext cx="1358132" cy="841321"/>
          </a:xfrm>
          <a:prstGeom prst="rect">
            <a:avLst/>
          </a:prstGeom>
        </p:spPr>
      </p:pic>
      <p:pic>
        <p:nvPicPr>
          <p:cNvPr id="33" name="Picture 32"/>
          <p:cNvPicPr>
            <a:picLocks noChangeAspect="1"/>
          </p:cNvPicPr>
          <p:nvPr/>
        </p:nvPicPr>
        <p:blipFill>
          <a:blip r:embed="rId8"/>
          <a:stretch>
            <a:fillRect/>
          </a:stretch>
        </p:blipFill>
        <p:spPr>
          <a:xfrm>
            <a:off x="1699641" y="990207"/>
            <a:ext cx="2121753" cy="847417"/>
          </a:xfrm>
          <a:prstGeom prst="rect">
            <a:avLst/>
          </a:prstGeom>
        </p:spPr>
      </p:pic>
      <p:pic>
        <p:nvPicPr>
          <p:cNvPr id="34" name="Picture 33"/>
          <p:cNvPicPr>
            <a:picLocks noChangeAspect="1"/>
          </p:cNvPicPr>
          <p:nvPr/>
        </p:nvPicPr>
        <p:blipFill>
          <a:blip r:embed="rId9"/>
          <a:stretch>
            <a:fillRect/>
          </a:stretch>
        </p:blipFill>
        <p:spPr>
          <a:xfrm>
            <a:off x="3435692" y="988475"/>
            <a:ext cx="1174106" cy="847417"/>
          </a:xfrm>
          <a:prstGeom prst="rect">
            <a:avLst/>
          </a:prstGeom>
        </p:spPr>
      </p:pic>
      <p:pic>
        <p:nvPicPr>
          <p:cNvPr id="8" name="Picture 7"/>
          <p:cNvPicPr>
            <a:picLocks noChangeAspect="1"/>
          </p:cNvPicPr>
          <p:nvPr/>
        </p:nvPicPr>
        <p:blipFill>
          <a:blip r:embed="rId10"/>
          <a:stretch>
            <a:fillRect/>
          </a:stretch>
        </p:blipFill>
        <p:spPr>
          <a:xfrm>
            <a:off x="4227447" y="982980"/>
            <a:ext cx="1639922" cy="841321"/>
          </a:xfrm>
          <a:prstGeom prst="rect">
            <a:avLst/>
          </a:prstGeom>
        </p:spPr>
      </p:pic>
      <p:pic>
        <p:nvPicPr>
          <p:cNvPr id="9" name="Picture 8"/>
          <p:cNvPicPr>
            <a:picLocks noChangeAspect="1"/>
          </p:cNvPicPr>
          <p:nvPr/>
        </p:nvPicPr>
        <p:blipFill>
          <a:blip r:embed="rId11"/>
          <a:stretch>
            <a:fillRect/>
          </a:stretch>
        </p:blipFill>
        <p:spPr>
          <a:xfrm>
            <a:off x="5496677" y="989231"/>
            <a:ext cx="1684960" cy="841321"/>
          </a:xfrm>
          <a:prstGeom prst="rect">
            <a:avLst/>
          </a:prstGeom>
        </p:spPr>
      </p:pic>
      <p:pic>
        <p:nvPicPr>
          <p:cNvPr id="10" name="Picture 9"/>
          <p:cNvPicPr>
            <a:picLocks noChangeAspect="1"/>
          </p:cNvPicPr>
          <p:nvPr/>
        </p:nvPicPr>
        <p:blipFill>
          <a:blip r:embed="rId12"/>
          <a:stretch>
            <a:fillRect/>
          </a:stretch>
        </p:blipFill>
        <p:spPr>
          <a:xfrm>
            <a:off x="6911045" y="992261"/>
            <a:ext cx="1001071" cy="841321"/>
          </a:xfrm>
          <a:prstGeom prst="rect">
            <a:avLst/>
          </a:prstGeom>
        </p:spPr>
      </p:pic>
      <p:pic>
        <p:nvPicPr>
          <p:cNvPr id="11" name="Picture 10"/>
          <p:cNvPicPr>
            <a:picLocks noChangeAspect="1"/>
          </p:cNvPicPr>
          <p:nvPr/>
        </p:nvPicPr>
        <p:blipFill>
          <a:blip r:embed="rId13"/>
          <a:stretch>
            <a:fillRect/>
          </a:stretch>
        </p:blipFill>
        <p:spPr>
          <a:xfrm>
            <a:off x="7573717" y="989175"/>
            <a:ext cx="1130828" cy="841321"/>
          </a:xfrm>
          <a:prstGeom prst="rect">
            <a:avLst/>
          </a:prstGeom>
        </p:spPr>
      </p:pic>
      <p:pic>
        <p:nvPicPr>
          <p:cNvPr id="12" name="Picture 11"/>
          <p:cNvPicPr>
            <a:picLocks noChangeAspect="1"/>
          </p:cNvPicPr>
          <p:nvPr/>
        </p:nvPicPr>
        <p:blipFill>
          <a:blip r:embed="rId14"/>
          <a:stretch>
            <a:fillRect/>
          </a:stretch>
        </p:blipFill>
        <p:spPr>
          <a:xfrm>
            <a:off x="-170072" y="1620049"/>
            <a:ext cx="1444814" cy="841321"/>
          </a:xfrm>
          <a:prstGeom prst="rect">
            <a:avLst/>
          </a:prstGeom>
        </p:spPr>
      </p:pic>
      <p:pic>
        <p:nvPicPr>
          <p:cNvPr id="13" name="Picture 12"/>
          <p:cNvPicPr>
            <a:picLocks noChangeAspect="1"/>
          </p:cNvPicPr>
          <p:nvPr/>
        </p:nvPicPr>
        <p:blipFill>
          <a:blip r:embed="rId15"/>
          <a:stretch>
            <a:fillRect/>
          </a:stretch>
        </p:blipFill>
        <p:spPr>
          <a:xfrm>
            <a:off x="874328" y="1628853"/>
            <a:ext cx="1251991" cy="841321"/>
          </a:xfrm>
          <a:prstGeom prst="rect">
            <a:avLst/>
          </a:prstGeom>
        </p:spPr>
      </p:pic>
      <p:pic>
        <p:nvPicPr>
          <p:cNvPr id="14" name="Picture 13"/>
          <p:cNvPicPr>
            <a:picLocks noChangeAspect="1"/>
          </p:cNvPicPr>
          <p:nvPr/>
        </p:nvPicPr>
        <p:blipFill>
          <a:blip r:embed="rId16"/>
          <a:stretch>
            <a:fillRect/>
          </a:stretch>
        </p:blipFill>
        <p:spPr>
          <a:xfrm>
            <a:off x="1711780" y="1627121"/>
            <a:ext cx="1394071" cy="841321"/>
          </a:xfrm>
          <a:prstGeom prst="rect">
            <a:avLst/>
          </a:prstGeom>
        </p:spPr>
      </p:pic>
      <p:pic>
        <p:nvPicPr>
          <p:cNvPr id="19" name="Picture 18"/>
          <p:cNvPicPr>
            <a:picLocks noChangeAspect="1"/>
          </p:cNvPicPr>
          <p:nvPr/>
        </p:nvPicPr>
        <p:blipFill>
          <a:blip r:embed="rId17"/>
          <a:stretch>
            <a:fillRect/>
          </a:stretch>
        </p:blipFill>
        <p:spPr>
          <a:xfrm>
            <a:off x="2708096" y="1625940"/>
            <a:ext cx="1001453" cy="841321"/>
          </a:xfrm>
          <a:prstGeom prst="rect">
            <a:avLst/>
          </a:prstGeom>
        </p:spPr>
      </p:pic>
      <p:pic>
        <p:nvPicPr>
          <p:cNvPr id="36" name="Picture 35"/>
          <p:cNvPicPr>
            <a:picLocks noChangeAspect="1"/>
          </p:cNvPicPr>
          <p:nvPr/>
        </p:nvPicPr>
        <p:blipFill>
          <a:blip r:embed="rId18"/>
          <a:stretch>
            <a:fillRect/>
          </a:stretch>
        </p:blipFill>
        <p:spPr>
          <a:xfrm>
            <a:off x="525492" y="2060604"/>
            <a:ext cx="2633700" cy="1048603"/>
          </a:xfrm>
          <a:prstGeom prst="rect">
            <a:avLst/>
          </a:prstGeom>
        </p:spPr>
      </p:pic>
      <p:pic>
        <p:nvPicPr>
          <p:cNvPr id="20" name="Picture 19"/>
          <p:cNvPicPr>
            <a:picLocks noChangeAspect="1"/>
          </p:cNvPicPr>
          <p:nvPr/>
        </p:nvPicPr>
        <p:blipFill>
          <a:blip r:embed="rId19"/>
          <a:stretch>
            <a:fillRect/>
          </a:stretch>
        </p:blipFill>
        <p:spPr>
          <a:xfrm>
            <a:off x="825951" y="2262873"/>
            <a:ext cx="1112655" cy="841321"/>
          </a:xfrm>
          <a:prstGeom prst="rect">
            <a:avLst/>
          </a:prstGeom>
        </p:spPr>
      </p:pic>
      <p:pic>
        <p:nvPicPr>
          <p:cNvPr id="39" name="Picture 38"/>
          <p:cNvPicPr>
            <a:picLocks noChangeAspect="1"/>
          </p:cNvPicPr>
          <p:nvPr/>
        </p:nvPicPr>
        <p:blipFill>
          <a:blip r:embed="rId20"/>
          <a:stretch>
            <a:fillRect/>
          </a:stretch>
        </p:blipFill>
        <p:spPr>
          <a:xfrm>
            <a:off x="1535861" y="2264939"/>
            <a:ext cx="1056336" cy="841321"/>
          </a:xfrm>
          <a:prstGeom prst="rect">
            <a:avLst/>
          </a:prstGeom>
        </p:spPr>
      </p:pic>
      <p:pic>
        <p:nvPicPr>
          <p:cNvPr id="40" name="Picture 39"/>
          <p:cNvPicPr>
            <a:picLocks noChangeAspect="1"/>
          </p:cNvPicPr>
          <p:nvPr/>
        </p:nvPicPr>
        <p:blipFill>
          <a:blip r:embed="rId15"/>
          <a:stretch>
            <a:fillRect/>
          </a:stretch>
        </p:blipFill>
        <p:spPr>
          <a:xfrm>
            <a:off x="2151217" y="2262872"/>
            <a:ext cx="1251991" cy="841321"/>
          </a:xfrm>
          <a:prstGeom prst="rect">
            <a:avLst/>
          </a:prstGeom>
        </p:spPr>
      </p:pic>
      <p:pic>
        <p:nvPicPr>
          <p:cNvPr id="41" name="Picture 40"/>
          <p:cNvPicPr>
            <a:picLocks noChangeAspect="1"/>
          </p:cNvPicPr>
          <p:nvPr/>
        </p:nvPicPr>
        <p:blipFill>
          <a:blip r:embed="rId21"/>
          <a:stretch>
            <a:fillRect/>
          </a:stretch>
        </p:blipFill>
        <p:spPr>
          <a:xfrm>
            <a:off x="2985997" y="2263637"/>
            <a:ext cx="1290705" cy="841321"/>
          </a:xfrm>
          <a:prstGeom prst="rect">
            <a:avLst/>
          </a:prstGeom>
        </p:spPr>
      </p:pic>
      <p:pic>
        <p:nvPicPr>
          <p:cNvPr id="42" name="Picture 41"/>
          <p:cNvPicPr>
            <a:picLocks noChangeAspect="1"/>
          </p:cNvPicPr>
          <p:nvPr/>
        </p:nvPicPr>
        <p:blipFill>
          <a:blip r:embed="rId22"/>
          <a:stretch>
            <a:fillRect/>
          </a:stretch>
        </p:blipFill>
        <p:spPr>
          <a:xfrm>
            <a:off x="3895292" y="2264939"/>
            <a:ext cx="1883047" cy="841321"/>
          </a:xfrm>
          <a:prstGeom prst="rect">
            <a:avLst/>
          </a:prstGeom>
        </p:spPr>
      </p:pic>
      <p:pic>
        <p:nvPicPr>
          <p:cNvPr id="43" name="Picture 42"/>
          <p:cNvPicPr>
            <a:picLocks noChangeAspect="1"/>
          </p:cNvPicPr>
          <p:nvPr/>
        </p:nvPicPr>
        <p:blipFill>
          <a:blip r:embed="rId23"/>
          <a:stretch>
            <a:fillRect/>
          </a:stretch>
        </p:blipFill>
        <p:spPr>
          <a:xfrm>
            <a:off x="5205313" y="2262872"/>
            <a:ext cx="1380651" cy="841321"/>
          </a:xfrm>
          <a:prstGeom prst="rect">
            <a:avLst/>
          </a:prstGeom>
        </p:spPr>
      </p:pic>
      <p:pic>
        <p:nvPicPr>
          <p:cNvPr id="44" name="Picture 43"/>
          <p:cNvPicPr>
            <a:picLocks noChangeAspect="1"/>
          </p:cNvPicPr>
          <p:nvPr/>
        </p:nvPicPr>
        <p:blipFill>
          <a:blip r:embed="rId16"/>
          <a:stretch>
            <a:fillRect/>
          </a:stretch>
        </p:blipFill>
        <p:spPr>
          <a:xfrm>
            <a:off x="6171506" y="2268515"/>
            <a:ext cx="1394071" cy="841321"/>
          </a:xfrm>
          <a:prstGeom prst="rect">
            <a:avLst/>
          </a:prstGeom>
        </p:spPr>
      </p:pic>
      <p:pic>
        <p:nvPicPr>
          <p:cNvPr id="45" name="Picture 44"/>
          <p:cNvPicPr>
            <a:picLocks noChangeAspect="1"/>
          </p:cNvPicPr>
          <p:nvPr/>
        </p:nvPicPr>
        <p:blipFill>
          <a:blip r:embed="rId24"/>
          <a:stretch>
            <a:fillRect/>
          </a:stretch>
        </p:blipFill>
        <p:spPr>
          <a:xfrm>
            <a:off x="7091288" y="2262872"/>
            <a:ext cx="2232151" cy="841321"/>
          </a:xfrm>
          <a:prstGeom prst="rect">
            <a:avLst/>
          </a:prstGeom>
        </p:spPr>
      </p:pic>
      <p:pic>
        <p:nvPicPr>
          <p:cNvPr id="46" name="Picture 45"/>
          <p:cNvPicPr>
            <a:picLocks noChangeAspect="1"/>
          </p:cNvPicPr>
          <p:nvPr/>
        </p:nvPicPr>
        <p:blipFill>
          <a:blip r:embed="rId25"/>
          <a:stretch>
            <a:fillRect/>
          </a:stretch>
        </p:blipFill>
        <p:spPr>
          <a:xfrm>
            <a:off x="-198808" y="2901169"/>
            <a:ext cx="1521852" cy="841321"/>
          </a:xfrm>
          <a:prstGeom prst="rect">
            <a:avLst/>
          </a:prstGeom>
        </p:spPr>
      </p:pic>
      <p:pic>
        <p:nvPicPr>
          <p:cNvPr id="47" name="Picture 46"/>
          <p:cNvPicPr>
            <a:picLocks noChangeAspect="1"/>
          </p:cNvPicPr>
          <p:nvPr/>
        </p:nvPicPr>
        <p:blipFill>
          <a:blip r:embed="rId26"/>
          <a:stretch>
            <a:fillRect/>
          </a:stretch>
        </p:blipFill>
        <p:spPr>
          <a:xfrm>
            <a:off x="947635" y="2902858"/>
            <a:ext cx="1569533" cy="841321"/>
          </a:xfrm>
          <a:prstGeom prst="rect">
            <a:avLst/>
          </a:prstGeom>
        </p:spPr>
      </p:pic>
    </p:spTree>
    <p:extLst>
      <p:ext uri="{BB962C8B-B14F-4D97-AF65-F5344CB8AC3E}">
        <p14:creationId xmlns:p14="http://schemas.microsoft.com/office/powerpoint/2010/main" val="1149604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
                                          </p:val>
                                        </p:tav>
                                        <p:tav tm="100000">
                                          <p:val>
                                            <p:strVal val="#ppt_w"/>
                                          </p:val>
                                        </p:tav>
                                      </p:tavLst>
                                    </p:anim>
                                    <p:anim calcmode="lin" valueType="num">
                                      <p:cBhvr>
                                        <p:cTn id="104" dur="500" fill="hold"/>
                                        <p:tgtEl>
                                          <p:spTgt spid="5"/>
                                        </p:tgtEl>
                                        <p:attrNameLst>
                                          <p:attrName>ppt_h</p:attrName>
                                        </p:attrNameLst>
                                      </p:cBhvr>
                                      <p:tavLst>
                                        <p:tav tm="0">
                                          <p:val>
                                            <p:fltVal val="0"/>
                                          </p:val>
                                        </p:tav>
                                        <p:tav tm="100000">
                                          <p:val>
                                            <p:strVal val="#ppt_h"/>
                                          </p:val>
                                        </p:tav>
                                      </p:tavLst>
                                    </p:anim>
                                    <p:animEffect transition="in" filter="fade">
                                      <p:cBhvr>
                                        <p:cTn id="105" dur="5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par>
                                <p:cTn id="113" presetID="53" presetClass="entr" presetSubtype="16"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39"/>
                                        </p:tgtEl>
                                        <p:attrNameLst>
                                          <p:attrName>style.visibility</p:attrName>
                                        </p:attrNameLst>
                                      </p:cBhvr>
                                      <p:to>
                                        <p:strVal val="visible"/>
                                      </p:to>
                                    </p:set>
                                    <p:anim calcmode="lin" valueType="num">
                                      <p:cBhvr>
                                        <p:cTn id="122" dur="500" fill="hold"/>
                                        <p:tgtEl>
                                          <p:spTgt spid="39"/>
                                        </p:tgtEl>
                                        <p:attrNameLst>
                                          <p:attrName>ppt_w</p:attrName>
                                        </p:attrNameLst>
                                      </p:cBhvr>
                                      <p:tavLst>
                                        <p:tav tm="0">
                                          <p:val>
                                            <p:fltVal val="0"/>
                                          </p:val>
                                        </p:tav>
                                        <p:tav tm="100000">
                                          <p:val>
                                            <p:strVal val="#ppt_w"/>
                                          </p:val>
                                        </p:tav>
                                      </p:tavLst>
                                    </p:anim>
                                    <p:anim calcmode="lin" valueType="num">
                                      <p:cBhvr>
                                        <p:cTn id="123" dur="500" fill="hold"/>
                                        <p:tgtEl>
                                          <p:spTgt spid="39"/>
                                        </p:tgtEl>
                                        <p:attrNameLst>
                                          <p:attrName>ppt_h</p:attrName>
                                        </p:attrNameLst>
                                      </p:cBhvr>
                                      <p:tavLst>
                                        <p:tav tm="0">
                                          <p:val>
                                            <p:fltVal val="0"/>
                                          </p:val>
                                        </p:tav>
                                        <p:tav tm="100000">
                                          <p:val>
                                            <p:strVal val="#ppt_h"/>
                                          </p:val>
                                        </p:tav>
                                      </p:tavLst>
                                    </p:anim>
                                    <p:animEffect transition="in" filter="fade">
                                      <p:cBhvr>
                                        <p:cTn id="124" dur="500"/>
                                        <p:tgtEl>
                                          <p:spTgt spid="39"/>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p:cTn id="129" dur="500" fill="hold"/>
                                        <p:tgtEl>
                                          <p:spTgt spid="40"/>
                                        </p:tgtEl>
                                        <p:attrNameLst>
                                          <p:attrName>ppt_w</p:attrName>
                                        </p:attrNameLst>
                                      </p:cBhvr>
                                      <p:tavLst>
                                        <p:tav tm="0">
                                          <p:val>
                                            <p:fltVal val="0"/>
                                          </p:val>
                                        </p:tav>
                                        <p:tav tm="100000">
                                          <p:val>
                                            <p:strVal val="#ppt_w"/>
                                          </p:val>
                                        </p:tav>
                                      </p:tavLst>
                                    </p:anim>
                                    <p:anim calcmode="lin" valueType="num">
                                      <p:cBhvr>
                                        <p:cTn id="130" dur="500" fill="hold"/>
                                        <p:tgtEl>
                                          <p:spTgt spid="40"/>
                                        </p:tgtEl>
                                        <p:attrNameLst>
                                          <p:attrName>ppt_h</p:attrName>
                                        </p:attrNameLst>
                                      </p:cBhvr>
                                      <p:tavLst>
                                        <p:tav tm="0">
                                          <p:val>
                                            <p:fltVal val="0"/>
                                          </p:val>
                                        </p:tav>
                                        <p:tav tm="100000">
                                          <p:val>
                                            <p:strVal val="#ppt_h"/>
                                          </p:val>
                                        </p:tav>
                                      </p:tavLst>
                                    </p:anim>
                                    <p:animEffect transition="in" filter="fade">
                                      <p:cBhvr>
                                        <p:cTn id="131" dur="5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p:cTn id="143" dur="500" fill="hold"/>
                                        <p:tgtEl>
                                          <p:spTgt spid="42"/>
                                        </p:tgtEl>
                                        <p:attrNameLst>
                                          <p:attrName>ppt_w</p:attrName>
                                        </p:attrNameLst>
                                      </p:cBhvr>
                                      <p:tavLst>
                                        <p:tav tm="0">
                                          <p:val>
                                            <p:fltVal val="0"/>
                                          </p:val>
                                        </p:tav>
                                        <p:tav tm="100000">
                                          <p:val>
                                            <p:strVal val="#ppt_w"/>
                                          </p:val>
                                        </p:tav>
                                      </p:tavLst>
                                    </p:anim>
                                    <p:anim calcmode="lin" valueType="num">
                                      <p:cBhvr>
                                        <p:cTn id="144" dur="500" fill="hold"/>
                                        <p:tgtEl>
                                          <p:spTgt spid="42"/>
                                        </p:tgtEl>
                                        <p:attrNameLst>
                                          <p:attrName>ppt_h</p:attrName>
                                        </p:attrNameLst>
                                      </p:cBhvr>
                                      <p:tavLst>
                                        <p:tav tm="0">
                                          <p:val>
                                            <p:fltVal val="0"/>
                                          </p:val>
                                        </p:tav>
                                        <p:tav tm="100000">
                                          <p:val>
                                            <p:strVal val="#ppt_h"/>
                                          </p:val>
                                        </p:tav>
                                      </p:tavLst>
                                    </p:anim>
                                    <p:animEffect transition="in" filter="fade">
                                      <p:cBhvr>
                                        <p:cTn id="145" dur="500"/>
                                        <p:tgtEl>
                                          <p:spTgt spid="42"/>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43"/>
                                        </p:tgtEl>
                                        <p:attrNameLst>
                                          <p:attrName>style.visibility</p:attrName>
                                        </p:attrNameLst>
                                      </p:cBhvr>
                                      <p:to>
                                        <p:strVal val="visible"/>
                                      </p:to>
                                    </p:set>
                                    <p:anim calcmode="lin" valueType="num">
                                      <p:cBhvr>
                                        <p:cTn id="150" dur="500" fill="hold"/>
                                        <p:tgtEl>
                                          <p:spTgt spid="43"/>
                                        </p:tgtEl>
                                        <p:attrNameLst>
                                          <p:attrName>ppt_w</p:attrName>
                                        </p:attrNameLst>
                                      </p:cBhvr>
                                      <p:tavLst>
                                        <p:tav tm="0">
                                          <p:val>
                                            <p:fltVal val="0"/>
                                          </p:val>
                                        </p:tav>
                                        <p:tav tm="100000">
                                          <p:val>
                                            <p:strVal val="#ppt_w"/>
                                          </p:val>
                                        </p:tav>
                                      </p:tavLst>
                                    </p:anim>
                                    <p:anim calcmode="lin" valueType="num">
                                      <p:cBhvr>
                                        <p:cTn id="151" dur="500" fill="hold"/>
                                        <p:tgtEl>
                                          <p:spTgt spid="43"/>
                                        </p:tgtEl>
                                        <p:attrNameLst>
                                          <p:attrName>ppt_h</p:attrName>
                                        </p:attrNameLst>
                                      </p:cBhvr>
                                      <p:tavLst>
                                        <p:tav tm="0">
                                          <p:val>
                                            <p:fltVal val="0"/>
                                          </p:val>
                                        </p:tav>
                                        <p:tav tm="100000">
                                          <p:val>
                                            <p:strVal val="#ppt_h"/>
                                          </p:val>
                                        </p:tav>
                                      </p:tavLst>
                                    </p:anim>
                                    <p:animEffect transition="in" filter="fade">
                                      <p:cBhvr>
                                        <p:cTn id="152" dur="500"/>
                                        <p:tgtEl>
                                          <p:spTgt spid="43"/>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p:cTn id="157" dur="500" fill="hold"/>
                                        <p:tgtEl>
                                          <p:spTgt spid="44"/>
                                        </p:tgtEl>
                                        <p:attrNameLst>
                                          <p:attrName>ppt_w</p:attrName>
                                        </p:attrNameLst>
                                      </p:cBhvr>
                                      <p:tavLst>
                                        <p:tav tm="0">
                                          <p:val>
                                            <p:fltVal val="0"/>
                                          </p:val>
                                        </p:tav>
                                        <p:tav tm="100000">
                                          <p:val>
                                            <p:strVal val="#ppt_w"/>
                                          </p:val>
                                        </p:tav>
                                      </p:tavLst>
                                    </p:anim>
                                    <p:anim calcmode="lin" valueType="num">
                                      <p:cBhvr>
                                        <p:cTn id="158" dur="500" fill="hold"/>
                                        <p:tgtEl>
                                          <p:spTgt spid="44"/>
                                        </p:tgtEl>
                                        <p:attrNameLst>
                                          <p:attrName>ppt_h</p:attrName>
                                        </p:attrNameLst>
                                      </p:cBhvr>
                                      <p:tavLst>
                                        <p:tav tm="0">
                                          <p:val>
                                            <p:fltVal val="0"/>
                                          </p:val>
                                        </p:tav>
                                        <p:tav tm="100000">
                                          <p:val>
                                            <p:strVal val="#ppt_h"/>
                                          </p:val>
                                        </p:tav>
                                      </p:tavLst>
                                    </p:anim>
                                    <p:animEffect transition="in" filter="fade">
                                      <p:cBhvr>
                                        <p:cTn id="159" dur="500"/>
                                        <p:tgtEl>
                                          <p:spTgt spid="44"/>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45"/>
                                        </p:tgtEl>
                                        <p:attrNameLst>
                                          <p:attrName>style.visibility</p:attrName>
                                        </p:attrNameLst>
                                      </p:cBhvr>
                                      <p:to>
                                        <p:strVal val="visible"/>
                                      </p:to>
                                    </p:set>
                                    <p:anim calcmode="lin" valueType="num">
                                      <p:cBhvr>
                                        <p:cTn id="164" dur="500" fill="hold"/>
                                        <p:tgtEl>
                                          <p:spTgt spid="45"/>
                                        </p:tgtEl>
                                        <p:attrNameLst>
                                          <p:attrName>ppt_w</p:attrName>
                                        </p:attrNameLst>
                                      </p:cBhvr>
                                      <p:tavLst>
                                        <p:tav tm="0">
                                          <p:val>
                                            <p:fltVal val="0"/>
                                          </p:val>
                                        </p:tav>
                                        <p:tav tm="100000">
                                          <p:val>
                                            <p:strVal val="#ppt_w"/>
                                          </p:val>
                                        </p:tav>
                                      </p:tavLst>
                                    </p:anim>
                                    <p:anim calcmode="lin" valueType="num">
                                      <p:cBhvr>
                                        <p:cTn id="165" dur="500" fill="hold"/>
                                        <p:tgtEl>
                                          <p:spTgt spid="45"/>
                                        </p:tgtEl>
                                        <p:attrNameLst>
                                          <p:attrName>ppt_h</p:attrName>
                                        </p:attrNameLst>
                                      </p:cBhvr>
                                      <p:tavLst>
                                        <p:tav tm="0">
                                          <p:val>
                                            <p:fltVal val="0"/>
                                          </p:val>
                                        </p:tav>
                                        <p:tav tm="100000">
                                          <p:val>
                                            <p:strVal val="#ppt_h"/>
                                          </p:val>
                                        </p:tav>
                                      </p:tavLst>
                                    </p:anim>
                                    <p:animEffect transition="in" filter="fade">
                                      <p:cBhvr>
                                        <p:cTn id="166" dur="500"/>
                                        <p:tgtEl>
                                          <p:spTgt spid="45"/>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47"/>
                                        </p:tgtEl>
                                        <p:attrNameLst>
                                          <p:attrName>style.visibility</p:attrName>
                                        </p:attrNameLst>
                                      </p:cBhvr>
                                      <p:to>
                                        <p:strVal val="visible"/>
                                      </p:to>
                                    </p:set>
                                    <p:anim calcmode="lin" valueType="num">
                                      <p:cBhvr>
                                        <p:cTn id="178" dur="500" fill="hold"/>
                                        <p:tgtEl>
                                          <p:spTgt spid="47"/>
                                        </p:tgtEl>
                                        <p:attrNameLst>
                                          <p:attrName>ppt_w</p:attrName>
                                        </p:attrNameLst>
                                      </p:cBhvr>
                                      <p:tavLst>
                                        <p:tav tm="0">
                                          <p:val>
                                            <p:fltVal val="0"/>
                                          </p:val>
                                        </p:tav>
                                        <p:tav tm="100000">
                                          <p:val>
                                            <p:strVal val="#ppt_w"/>
                                          </p:val>
                                        </p:tav>
                                      </p:tavLst>
                                    </p:anim>
                                    <p:anim calcmode="lin" valueType="num">
                                      <p:cBhvr>
                                        <p:cTn id="179" dur="500" fill="hold"/>
                                        <p:tgtEl>
                                          <p:spTgt spid="47"/>
                                        </p:tgtEl>
                                        <p:attrNameLst>
                                          <p:attrName>ppt_h</p:attrName>
                                        </p:attrNameLst>
                                      </p:cBhvr>
                                      <p:tavLst>
                                        <p:tav tm="0">
                                          <p:val>
                                            <p:fltVal val="0"/>
                                          </p:val>
                                        </p:tav>
                                        <p:tav tm="100000">
                                          <p:val>
                                            <p:strVal val="#ppt_h"/>
                                          </p:val>
                                        </p:tav>
                                      </p:tavLst>
                                    </p:anim>
                                    <p:animEffect transition="in" filter="fade">
                                      <p:cBhvr>
                                        <p:cTn id="180" dur="500"/>
                                        <p:tgtEl>
                                          <p:spTgt spid="47"/>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37"/>
                                        </p:tgtEl>
                                        <p:attrNameLst>
                                          <p:attrName>style.visibility</p:attrName>
                                        </p:attrNameLst>
                                      </p:cBhvr>
                                      <p:to>
                                        <p:strVal val="visible"/>
                                      </p:to>
                                    </p:set>
                                    <p:anim calcmode="lin" valueType="num">
                                      <p:cBhvr>
                                        <p:cTn id="185" dur="500" fill="hold"/>
                                        <p:tgtEl>
                                          <p:spTgt spid="37"/>
                                        </p:tgtEl>
                                        <p:attrNameLst>
                                          <p:attrName>ppt_w</p:attrName>
                                        </p:attrNameLst>
                                      </p:cBhvr>
                                      <p:tavLst>
                                        <p:tav tm="0">
                                          <p:val>
                                            <p:fltVal val="0"/>
                                          </p:val>
                                        </p:tav>
                                        <p:tav tm="100000">
                                          <p:val>
                                            <p:strVal val="#ppt_w"/>
                                          </p:val>
                                        </p:tav>
                                      </p:tavLst>
                                    </p:anim>
                                    <p:anim calcmode="lin" valueType="num">
                                      <p:cBhvr>
                                        <p:cTn id="186" dur="500" fill="hold"/>
                                        <p:tgtEl>
                                          <p:spTgt spid="37"/>
                                        </p:tgtEl>
                                        <p:attrNameLst>
                                          <p:attrName>ppt_h</p:attrName>
                                        </p:attrNameLst>
                                      </p:cBhvr>
                                      <p:tavLst>
                                        <p:tav tm="0">
                                          <p:val>
                                            <p:fltVal val="0"/>
                                          </p:val>
                                        </p:tav>
                                        <p:tav tm="100000">
                                          <p:val>
                                            <p:strVal val="#ppt_h"/>
                                          </p:val>
                                        </p:tav>
                                      </p:tavLst>
                                    </p:anim>
                                    <p:animEffect transition="in" filter="fade">
                                      <p:cBhvr>
                                        <p:cTn id="1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Kiến và chim bồ câu</a:t>
            </a:r>
            <a:r>
              <a:rPr lang="en-US" sz="2800" b="1" smtClean="0">
                <a:latin typeface="Arial" pitchFamily="34" charset="0"/>
                <a:ea typeface="Arial-Rounded" pitchFamily="34" charset="0"/>
                <a:cs typeface="Arial" pitchFamily="34" charset="0"/>
              </a:rPr>
              <a:t> </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smtClean="0">
                <a:latin typeface="Arial" pitchFamily="34" charset="0"/>
                <a:cs typeface="Arial" pitchFamily="34" charset="0"/>
              </a:rPr>
              <a:t>Một con kiến (…)</a:t>
            </a:r>
            <a:endParaRPr lang="en-US" b="1">
              <a:latin typeface="Arial" pitchFamily="34" charset="0"/>
              <a:cs typeface="Arial" pitchFamily="34" charset="0"/>
            </a:endParaRP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dirty="0" err="1" smtClean="0">
                <a:latin typeface="Arial" pitchFamily="34" charset="0"/>
                <a:cs typeface="Arial" pitchFamily="34" charset="0"/>
              </a:rPr>
              <a:t>Nghe</a:t>
            </a:r>
            <a:r>
              <a:rPr lang="en-US" b="1" dirty="0" smtClean="0">
                <a:latin typeface="Arial" pitchFamily="34" charset="0"/>
                <a:cs typeface="Arial" pitchFamily="34" charset="0"/>
              </a:rPr>
              <a:t> </a:t>
            </a:r>
            <a:r>
              <a:rPr lang="en-US" b="1" dirty="0" err="1" smtClean="0">
                <a:latin typeface="Arial" pitchFamily="34" charset="0"/>
                <a:cs typeface="Arial" pitchFamily="34" charset="0"/>
              </a:rPr>
              <a:t>tiếng</a:t>
            </a:r>
            <a:r>
              <a:rPr lang="en-US" b="1" dirty="0" smtClean="0">
                <a:latin typeface="Arial" pitchFamily="34" charset="0"/>
                <a:cs typeface="Arial" pitchFamily="34" charset="0"/>
              </a:rPr>
              <a:t> </a:t>
            </a:r>
            <a:r>
              <a:rPr lang="en-US" b="1" dirty="0" err="1" smtClean="0">
                <a:latin typeface="Arial" pitchFamily="34" charset="0"/>
                <a:cs typeface="Arial" pitchFamily="34" charset="0"/>
              </a:rPr>
              <a:t>kêu</a:t>
            </a:r>
            <a:r>
              <a:rPr lang="en-US" b="1" dirty="0" smtClean="0">
                <a:latin typeface="Arial" pitchFamily="34" charset="0"/>
                <a:cs typeface="Arial" pitchFamily="34" charset="0"/>
              </a:rPr>
              <a:t> </a:t>
            </a:r>
            <a:r>
              <a:rPr lang="en-US" b="1" dirty="0" err="1" smtClean="0">
                <a:latin typeface="Arial" pitchFamily="34" charset="0"/>
                <a:cs typeface="Arial" pitchFamily="34" charset="0"/>
              </a:rPr>
              <a:t>cứu</a:t>
            </a:r>
            <a:r>
              <a:rPr lang="en-US" b="1"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smtClean="0">
                <a:latin typeface="Arial" pitchFamily="34" charset="0"/>
                <a:cs typeface="Arial" pitchFamily="34" charset="0"/>
              </a:rPr>
              <a:t>Một hôm kiến thấy (…)</a:t>
            </a:r>
            <a:endParaRPr lang="en-US" b="1">
              <a:latin typeface="Arial" pitchFamily="34" charset="0"/>
              <a:cs typeface="Arial" pitchFamily="34" charset="0"/>
            </a:endParaRP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smtClean="0">
                <a:latin typeface="Arial" pitchFamily="34" charset="0"/>
                <a:cs typeface="Arial" pitchFamily="34" charset="0"/>
              </a:rPr>
              <a:t>Bồ câu tìm đến chỗ kiến (…)</a:t>
            </a:r>
            <a:endParaRPr lang="en-US" b="1">
              <a:latin typeface="Arial" pitchFamily="34" charset="0"/>
              <a:cs typeface="Arial" pitchFamily="34" charset="0"/>
            </a:endParaRPr>
          </a:p>
        </p:txBody>
      </p:sp>
    </p:spTree>
    <p:extLst>
      <p:ext uri="{BB962C8B-B14F-4D97-AF65-F5344CB8AC3E}">
        <p14:creationId xmlns:p14="http://schemas.microsoft.com/office/powerpoint/2010/main" val="2412139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Nghe tiếng kêu cứu của kiến, bồ câu nhanh trí nhặt chiếc lá thả xuống nước. Kiến bám vào chiếc lá và leo được lên bờ.</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09800" y="2820632"/>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1851385" y="2544024"/>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3124200" y="311020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64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16508" y="67151"/>
            <a:ext cx="8530099" cy="572464"/>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5. Nghe viết  </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548413" y="2848516"/>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sp>
        <p:nvSpPr>
          <p:cNvPr id="5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192232" y="2193044"/>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465764" y="982358"/>
            <a:ext cx="1295400" cy="841321"/>
          </a:xfrm>
          <a:prstGeom prst="rect">
            <a:avLst/>
          </a:prstGeom>
        </p:spPr>
      </p:pic>
      <p:pic>
        <p:nvPicPr>
          <p:cNvPr id="4" name="Picture 3"/>
          <p:cNvPicPr>
            <a:picLocks noChangeAspect="1"/>
          </p:cNvPicPr>
          <p:nvPr/>
        </p:nvPicPr>
        <p:blipFill>
          <a:blip r:embed="rId5"/>
          <a:stretch>
            <a:fillRect/>
          </a:stretch>
        </p:blipFill>
        <p:spPr>
          <a:xfrm>
            <a:off x="934736" y="990900"/>
            <a:ext cx="1469417" cy="841321"/>
          </a:xfrm>
          <a:prstGeom prst="rect">
            <a:avLst/>
          </a:prstGeom>
        </p:spPr>
      </p:pic>
      <p:pic>
        <p:nvPicPr>
          <p:cNvPr id="5" name="Picture 4"/>
          <p:cNvPicPr>
            <a:picLocks noChangeAspect="1"/>
          </p:cNvPicPr>
          <p:nvPr/>
        </p:nvPicPr>
        <p:blipFill>
          <a:blip r:embed="rId6"/>
          <a:stretch>
            <a:fillRect/>
          </a:stretch>
        </p:blipFill>
        <p:spPr>
          <a:xfrm>
            <a:off x="1862801" y="990899"/>
            <a:ext cx="1591029" cy="841321"/>
          </a:xfrm>
          <a:prstGeom prst="rect">
            <a:avLst/>
          </a:prstGeom>
        </p:spPr>
      </p:pic>
      <p:pic>
        <p:nvPicPr>
          <p:cNvPr id="7" name="Picture 6"/>
          <p:cNvPicPr>
            <a:picLocks noChangeAspect="1"/>
          </p:cNvPicPr>
          <p:nvPr/>
        </p:nvPicPr>
        <p:blipFill>
          <a:blip r:embed="rId7"/>
          <a:stretch>
            <a:fillRect/>
          </a:stretch>
        </p:blipFill>
        <p:spPr>
          <a:xfrm>
            <a:off x="3087330" y="990898"/>
            <a:ext cx="1453848" cy="841321"/>
          </a:xfrm>
          <a:prstGeom prst="rect">
            <a:avLst/>
          </a:prstGeom>
        </p:spPr>
      </p:pic>
      <p:pic>
        <p:nvPicPr>
          <p:cNvPr id="8" name="Picture 7"/>
          <p:cNvPicPr>
            <a:picLocks noChangeAspect="1"/>
          </p:cNvPicPr>
          <p:nvPr/>
        </p:nvPicPr>
        <p:blipFill>
          <a:blip r:embed="rId8"/>
          <a:stretch>
            <a:fillRect/>
          </a:stretch>
        </p:blipFill>
        <p:spPr>
          <a:xfrm>
            <a:off x="4099656" y="988494"/>
            <a:ext cx="1380752" cy="841321"/>
          </a:xfrm>
          <a:prstGeom prst="rect">
            <a:avLst/>
          </a:prstGeom>
        </p:spPr>
      </p:pic>
      <p:pic>
        <p:nvPicPr>
          <p:cNvPr id="9" name="Picture 8"/>
          <p:cNvPicPr>
            <a:picLocks noChangeAspect="1"/>
          </p:cNvPicPr>
          <p:nvPr/>
        </p:nvPicPr>
        <p:blipFill>
          <a:blip r:embed="rId9"/>
          <a:stretch>
            <a:fillRect/>
          </a:stretch>
        </p:blipFill>
        <p:spPr>
          <a:xfrm>
            <a:off x="5046860" y="989332"/>
            <a:ext cx="1322585" cy="841321"/>
          </a:xfrm>
          <a:prstGeom prst="rect">
            <a:avLst/>
          </a:prstGeom>
        </p:spPr>
      </p:pic>
      <p:pic>
        <p:nvPicPr>
          <p:cNvPr id="10" name="Picture 9"/>
          <p:cNvPicPr>
            <a:picLocks noChangeAspect="1"/>
          </p:cNvPicPr>
          <p:nvPr/>
        </p:nvPicPr>
        <p:blipFill>
          <a:blip r:embed="rId10"/>
          <a:stretch>
            <a:fillRect/>
          </a:stretch>
        </p:blipFill>
        <p:spPr>
          <a:xfrm>
            <a:off x="5946350" y="982357"/>
            <a:ext cx="1690927" cy="841321"/>
          </a:xfrm>
          <a:prstGeom prst="rect">
            <a:avLst/>
          </a:prstGeom>
        </p:spPr>
      </p:pic>
      <p:pic>
        <p:nvPicPr>
          <p:cNvPr id="11" name="Picture 10"/>
          <p:cNvPicPr>
            <a:picLocks noChangeAspect="1"/>
          </p:cNvPicPr>
          <p:nvPr/>
        </p:nvPicPr>
        <p:blipFill>
          <a:blip r:embed="rId11"/>
          <a:stretch>
            <a:fillRect/>
          </a:stretch>
        </p:blipFill>
        <p:spPr>
          <a:xfrm>
            <a:off x="7235197" y="988255"/>
            <a:ext cx="1076596" cy="841321"/>
          </a:xfrm>
          <a:prstGeom prst="rect">
            <a:avLst/>
          </a:prstGeom>
        </p:spPr>
      </p:pic>
      <p:pic>
        <p:nvPicPr>
          <p:cNvPr id="12" name="Picture 11"/>
          <p:cNvPicPr>
            <a:picLocks noChangeAspect="1"/>
          </p:cNvPicPr>
          <p:nvPr/>
        </p:nvPicPr>
        <p:blipFill>
          <a:blip r:embed="rId12"/>
          <a:stretch>
            <a:fillRect/>
          </a:stretch>
        </p:blipFill>
        <p:spPr>
          <a:xfrm>
            <a:off x="7929420" y="988806"/>
            <a:ext cx="1380460" cy="841321"/>
          </a:xfrm>
          <a:prstGeom prst="rect">
            <a:avLst/>
          </a:prstGeom>
        </p:spPr>
      </p:pic>
      <p:pic>
        <p:nvPicPr>
          <p:cNvPr id="61" name="Picture 60"/>
          <p:cNvPicPr>
            <a:picLocks noChangeAspect="1"/>
          </p:cNvPicPr>
          <p:nvPr/>
        </p:nvPicPr>
        <p:blipFill>
          <a:blip r:embed="rId13"/>
          <a:stretch>
            <a:fillRect/>
          </a:stretch>
        </p:blipFill>
        <p:spPr>
          <a:xfrm>
            <a:off x="-66770" y="1618831"/>
            <a:ext cx="2121753" cy="847417"/>
          </a:xfrm>
          <a:prstGeom prst="rect">
            <a:avLst/>
          </a:prstGeom>
        </p:spPr>
      </p:pic>
      <p:pic>
        <p:nvPicPr>
          <p:cNvPr id="62" name="Picture 61"/>
          <p:cNvPicPr>
            <a:picLocks noChangeAspect="1"/>
          </p:cNvPicPr>
          <p:nvPr/>
        </p:nvPicPr>
        <p:blipFill>
          <a:blip r:embed="rId14"/>
          <a:stretch>
            <a:fillRect/>
          </a:stretch>
        </p:blipFill>
        <p:spPr>
          <a:xfrm>
            <a:off x="1679555" y="1627373"/>
            <a:ext cx="1174106" cy="847417"/>
          </a:xfrm>
          <a:prstGeom prst="rect">
            <a:avLst/>
          </a:prstGeom>
        </p:spPr>
      </p:pic>
      <p:pic>
        <p:nvPicPr>
          <p:cNvPr id="13" name="Picture 12"/>
          <p:cNvPicPr>
            <a:picLocks noChangeAspect="1"/>
          </p:cNvPicPr>
          <p:nvPr/>
        </p:nvPicPr>
        <p:blipFill>
          <a:blip r:embed="rId15"/>
          <a:stretch>
            <a:fillRect/>
          </a:stretch>
        </p:blipFill>
        <p:spPr>
          <a:xfrm>
            <a:off x="2480623" y="1627371"/>
            <a:ext cx="1646110" cy="841321"/>
          </a:xfrm>
          <a:prstGeom prst="rect">
            <a:avLst/>
          </a:prstGeom>
        </p:spPr>
      </p:pic>
      <p:pic>
        <p:nvPicPr>
          <p:cNvPr id="14" name="Picture 13"/>
          <p:cNvPicPr>
            <a:picLocks noChangeAspect="1"/>
          </p:cNvPicPr>
          <p:nvPr/>
        </p:nvPicPr>
        <p:blipFill>
          <a:blip r:embed="rId16"/>
          <a:stretch>
            <a:fillRect/>
          </a:stretch>
        </p:blipFill>
        <p:spPr>
          <a:xfrm>
            <a:off x="3749199" y="1628237"/>
            <a:ext cx="1576434" cy="841321"/>
          </a:xfrm>
          <a:prstGeom prst="rect">
            <a:avLst/>
          </a:prstGeom>
        </p:spPr>
      </p:pic>
      <p:pic>
        <p:nvPicPr>
          <p:cNvPr id="15" name="Picture 14"/>
          <p:cNvPicPr>
            <a:picLocks noChangeAspect="1"/>
          </p:cNvPicPr>
          <p:nvPr/>
        </p:nvPicPr>
        <p:blipFill>
          <a:blip r:embed="rId17"/>
          <a:stretch>
            <a:fillRect/>
          </a:stretch>
        </p:blipFill>
        <p:spPr>
          <a:xfrm>
            <a:off x="4856122" y="1626505"/>
            <a:ext cx="1107683" cy="841321"/>
          </a:xfrm>
          <a:prstGeom prst="rect">
            <a:avLst/>
          </a:prstGeom>
        </p:spPr>
      </p:pic>
      <p:pic>
        <p:nvPicPr>
          <p:cNvPr id="16" name="Picture 15"/>
          <p:cNvPicPr>
            <a:picLocks noChangeAspect="1"/>
          </p:cNvPicPr>
          <p:nvPr/>
        </p:nvPicPr>
        <p:blipFill>
          <a:blip r:embed="rId18"/>
          <a:stretch>
            <a:fillRect/>
          </a:stretch>
        </p:blipFill>
        <p:spPr>
          <a:xfrm>
            <a:off x="5515386" y="1625324"/>
            <a:ext cx="1298276" cy="841321"/>
          </a:xfrm>
          <a:prstGeom prst="rect">
            <a:avLst/>
          </a:prstGeom>
        </p:spPr>
      </p:pic>
      <p:pic>
        <p:nvPicPr>
          <p:cNvPr id="17" name="Picture 16"/>
          <p:cNvPicPr>
            <a:picLocks noChangeAspect="1"/>
          </p:cNvPicPr>
          <p:nvPr/>
        </p:nvPicPr>
        <p:blipFill>
          <a:blip r:embed="rId19"/>
          <a:stretch>
            <a:fillRect/>
          </a:stretch>
        </p:blipFill>
        <p:spPr>
          <a:xfrm>
            <a:off x="6380991" y="1622294"/>
            <a:ext cx="1847227" cy="841321"/>
          </a:xfrm>
          <a:prstGeom prst="rect">
            <a:avLst/>
          </a:prstGeom>
        </p:spPr>
      </p:pic>
      <p:pic>
        <p:nvPicPr>
          <p:cNvPr id="18" name="Picture 17"/>
          <p:cNvPicPr>
            <a:picLocks noChangeAspect="1"/>
          </p:cNvPicPr>
          <p:nvPr/>
        </p:nvPicPr>
        <p:blipFill>
          <a:blip r:embed="rId20"/>
          <a:stretch>
            <a:fillRect/>
          </a:stretch>
        </p:blipFill>
        <p:spPr>
          <a:xfrm>
            <a:off x="-102832" y="2260767"/>
            <a:ext cx="1692501" cy="841321"/>
          </a:xfrm>
          <a:prstGeom prst="rect">
            <a:avLst/>
          </a:prstGeom>
        </p:spPr>
      </p:pic>
      <p:pic>
        <p:nvPicPr>
          <p:cNvPr id="63" name="Picture 62"/>
          <p:cNvPicPr>
            <a:picLocks noChangeAspect="1"/>
          </p:cNvPicPr>
          <p:nvPr/>
        </p:nvPicPr>
        <p:blipFill>
          <a:blip r:embed="rId21"/>
          <a:stretch>
            <a:fillRect/>
          </a:stretch>
        </p:blipFill>
        <p:spPr>
          <a:xfrm>
            <a:off x="1268641" y="2266554"/>
            <a:ext cx="1372660" cy="841321"/>
          </a:xfrm>
          <a:prstGeom prst="rect">
            <a:avLst/>
          </a:prstGeom>
        </p:spPr>
      </p:pic>
      <p:pic>
        <p:nvPicPr>
          <p:cNvPr id="64" name="Picture 63"/>
          <p:cNvPicPr>
            <a:picLocks noChangeAspect="1"/>
          </p:cNvPicPr>
          <p:nvPr/>
        </p:nvPicPr>
        <p:blipFill>
          <a:blip r:embed="rId22"/>
          <a:stretch>
            <a:fillRect/>
          </a:stretch>
        </p:blipFill>
        <p:spPr>
          <a:xfrm>
            <a:off x="1699289" y="2268527"/>
            <a:ext cx="1219414" cy="841321"/>
          </a:xfrm>
          <a:prstGeom prst="rect">
            <a:avLst/>
          </a:prstGeom>
        </p:spPr>
      </p:pic>
      <p:pic>
        <p:nvPicPr>
          <p:cNvPr id="19" name="Picture 18"/>
          <p:cNvPicPr>
            <a:picLocks noChangeAspect="1"/>
          </p:cNvPicPr>
          <p:nvPr/>
        </p:nvPicPr>
        <p:blipFill>
          <a:blip r:embed="rId23"/>
          <a:stretch>
            <a:fillRect/>
          </a:stretch>
        </p:blipFill>
        <p:spPr>
          <a:xfrm>
            <a:off x="2455616" y="2264710"/>
            <a:ext cx="1670430" cy="841321"/>
          </a:xfrm>
          <a:prstGeom prst="rect">
            <a:avLst/>
          </a:prstGeom>
        </p:spPr>
      </p:pic>
      <p:pic>
        <p:nvPicPr>
          <p:cNvPr id="21" name="Picture 20"/>
          <p:cNvPicPr>
            <a:picLocks noChangeAspect="1"/>
          </p:cNvPicPr>
          <p:nvPr/>
        </p:nvPicPr>
        <p:blipFill>
          <a:blip r:embed="rId24"/>
          <a:stretch>
            <a:fillRect/>
          </a:stretch>
        </p:blipFill>
        <p:spPr>
          <a:xfrm>
            <a:off x="3763815" y="2264159"/>
            <a:ext cx="1262467" cy="841321"/>
          </a:xfrm>
          <a:prstGeom prst="rect">
            <a:avLst/>
          </a:prstGeom>
        </p:spPr>
      </p:pic>
      <p:pic>
        <p:nvPicPr>
          <p:cNvPr id="65" name="Picture 64"/>
          <p:cNvPicPr>
            <a:picLocks noChangeAspect="1"/>
          </p:cNvPicPr>
          <p:nvPr/>
        </p:nvPicPr>
        <p:blipFill>
          <a:blip r:embed="rId16"/>
          <a:stretch>
            <a:fillRect/>
          </a:stretch>
        </p:blipFill>
        <p:spPr>
          <a:xfrm>
            <a:off x="4548962" y="2261960"/>
            <a:ext cx="1576434" cy="841321"/>
          </a:xfrm>
          <a:prstGeom prst="rect">
            <a:avLst/>
          </a:prstGeom>
        </p:spPr>
      </p:pic>
      <p:pic>
        <p:nvPicPr>
          <p:cNvPr id="66" name="Picture 65"/>
          <p:cNvPicPr>
            <a:picLocks noChangeAspect="1"/>
          </p:cNvPicPr>
          <p:nvPr/>
        </p:nvPicPr>
        <p:blipFill>
          <a:blip r:embed="rId17"/>
          <a:stretch>
            <a:fillRect/>
          </a:stretch>
        </p:blipFill>
        <p:spPr>
          <a:xfrm>
            <a:off x="5655885" y="2260228"/>
            <a:ext cx="1107683" cy="841321"/>
          </a:xfrm>
          <a:prstGeom prst="rect">
            <a:avLst/>
          </a:prstGeom>
        </p:spPr>
      </p:pic>
      <p:pic>
        <p:nvPicPr>
          <p:cNvPr id="22" name="Picture 21"/>
          <p:cNvPicPr>
            <a:picLocks noChangeAspect="1"/>
          </p:cNvPicPr>
          <p:nvPr/>
        </p:nvPicPr>
        <p:blipFill>
          <a:blip r:embed="rId25"/>
          <a:stretch>
            <a:fillRect/>
          </a:stretch>
        </p:blipFill>
        <p:spPr>
          <a:xfrm>
            <a:off x="6312640" y="2262231"/>
            <a:ext cx="1113432" cy="841321"/>
          </a:xfrm>
          <a:prstGeom prst="rect">
            <a:avLst/>
          </a:prstGeom>
        </p:spPr>
      </p:pic>
      <p:pic>
        <p:nvPicPr>
          <p:cNvPr id="23" name="Picture 22"/>
          <p:cNvPicPr>
            <a:picLocks noChangeAspect="1"/>
          </p:cNvPicPr>
          <p:nvPr/>
        </p:nvPicPr>
        <p:blipFill>
          <a:blip r:embed="rId26"/>
          <a:stretch>
            <a:fillRect/>
          </a:stretch>
        </p:blipFill>
        <p:spPr>
          <a:xfrm>
            <a:off x="7090743" y="2264490"/>
            <a:ext cx="1136313" cy="841321"/>
          </a:xfrm>
          <a:prstGeom prst="rect">
            <a:avLst/>
          </a:prstGeom>
        </p:spPr>
      </p:pic>
      <p:pic>
        <p:nvPicPr>
          <p:cNvPr id="27" name="Picture 26"/>
          <p:cNvPicPr>
            <a:picLocks noChangeAspect="1"/>
          </p:cNvPicPr>
          <p:nvPr/>
        </p:nvPicPr>
        <p:blipFill>
          <a:blip r:embed="rId27"/>
          <a:stretch>
            <a:fillRect/>
          </a:stretch>
        </p:blipFill>
        <p:spPr>
          <a:xfrm>
            <a:off x="7796277" y="2263373"/>
            <a:ext cx="1745947" cy="841321"/>
          </a:xfrm>
          <a:prstGeom prst="rect">
            <a:avLst/>
          </a:prstGeom>
        </p:spPr>
      </p:pic>
      <p:pic>
        <p:nvPicPr>
          <p:cNvPr id="30" name="Picture 29"/>
          <p:cNvPicPr>
            <a:picLocks noChangeAspect="1"/>
          </p:cNvPicPr>
          <p:nvPr/>
        </p:nvPicPr>
        <p:blipFill>
          <a:blip r:embed="rId28"/>
          <a:stretch>
            <a:fillRect/>
          </a:stretch>
        </p:blipFill>
        <p:spPr>
          <a:xfrm>
            <a:off x="-68108" y="2900921"/>
            <a:ext cx="1304154" cy="841321"/>
          </a:xfrm>
          <a:prstGeom prst="rect">
            <a:avLst/>
          </a:prstGeom>
        </p:spPr>
      </p:pic>
      <p:pic>
        <p:nvPicPr>
          <p:cNvPr id="33" name="Picture 32"/>
          <p:cNvPicPr>
            <a:picLocks noChangeAspect="1"/>
          </p:cNvPicPr>
          <p:nvPr/>
        </p:nvPicPr>
        <p:blipFill>
          <a:blip r:embed="rId29"/>
          <a:stretch>
            <a:fillRect/>
          </a:stretch>
        </p:blipFill>
        <p:spPr>
          <a:xfrm>
            <a:off x="886809" y="2900921"/>
            <a:ext cx="1041906" cy="841321"/>
          </a:xfrm>
          <a:prstGeom prst="rect">
            <a:avLst/>
          </a:prstGeom>
        </p:spPr>
      </p:pic>
      <p:sp>
        <p:nvSpPr>
          <p:cNvPr id="6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242642" y="879023"/>
            <a:ext cx="3454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800" smtClean="0">
                <a:solidFill>
                  <a:srgbClr val="FF0000"/>
                </a:solidFill>
                <a:latin typeface="HP001 4 hàng" panose="020B0603050302020204" pitchFamily="34" charset="0"/>
                <a:cs typeface="Times New Roman" panose="02020603050405020304" pitchFamily="18" charset="0"/>
              </a:rPr>
              <a:t>,</a:t>
            </a:r>
            <a:endParaRPr lang="en-US" altLang="en-US" sz="480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00927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7">
                                            <p:txEl>
                                              <p:pRg st="0" end="0"/>
                                            </p:txEl>
                                          </p:spTgt>
                                        </p:tgtEl>
                                        <p:attrNameLst>
                                          <p:attrName>style.visibility</p:attrName>
                                        </p:attrNameLst>
                                      </p:cBhvr>
                                      <p:to>
                                        <p:strVal val="visible"/>
                                      </p:to>
                                    </p:set>
                                    <p:anim calcmode="lin" valueType="num">
                                      <p:cBhvr>
                                        <p:cTn id="61"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6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500" fill="hold"/>
                                        <p:tgtEl>
                                          <p:spTgt spid="13"/>
                                        </p:tgtEl>
                                        <p:attrNameLst>
                                          <p:attrName>ppt_w</p:attrName>
                                        </p:attrNameLst>
                                      </p:cBhvr>
                                      <p:tavLst>
                                        <p:tav tm="0">
                                          <p:val>
                                            <p:fltVal val="0"/>
                                          </p:val>
                                        </p:tav>
                                        <p:tav tm="100000">
                                          <p:val>
                                            <p:strVal val="#ppt_w"/>
                                          </p:val>
                                        </p:tav>
                                      </p:tavLst>
                                    </p:anim>
                                    <p:anim calcmode="lin" valueType="num">
                                      <p:cBhvr>
                                        <p:cTn id="90" dur="500" fill="hold"/>
                                        <p:tgtEl>
                                          <p:spTgt spid="13"/>
                                        </p:tgtEl>
                                        <p:attrNameLst>
                                          <p:attrName>ppt_h</p:attrName>
                                        </p:attrNameLst>
                                      </p:cBhvr>
                                      <p:tavLst>
                                        <p:tav tm="0">
                                          <p:val>
                                            <p:fltVal val="0"/>
                                          </p:val>
                                        </p:tav>
                                        <p:tav tm="100000">
                                          <p:val>
                                            <p:strVal val="#ppt_h"/>
                                          </p:val>
                                        </p:tav>
                                      </p:tavLst>
                                    </p:anim>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p:cTn id="96" dur="500" fill="hold"/>
                                        <p:tgtEl>
                                          <p:spTgt spid="14"/>
                                        </p:tgtEl>
                                        <p:attrNameLst>
                                          <p:attrName>ppt_w</p:attrName>
                                        </p:attrNameLst>
                                      </p:cBhvr>
                                      <p:tavLst>
                                        <p:tav tm="0">
                                          <p:val>
                                            <p:fltVal val="0"/>
                                          </p:val>
                                        </p:tav>
                                        <p:tav tm="100000">
                                          <p:val>
                                            <p:strVal val="#ppt_w"/>
                                          </p:val>
                                        </p:tav>
                                      </p:tavLst>
                                    </p:anim>
                                    <p:anim calcmode="lin" valueType="num">
                                      <p:cBhvr>
                                        <p:cTn id="97" dur="500" fill="hold"/>
                                        <p:tgtEl>
                                          <p:spTgt spid="14"/>
                                        </p:tgtEl>
                                        <p:attrNameLst>
                                          <p:attrName>ppt_h</p:attrName>
                                        </p:attrNameLst>
                                      </p:cBhvr>
                                      <p:tavLst>
                                        <p:tav tm="0">
                                          <p:val>
                                            <p:fltVal val="0"/>
                                          </p:val>
                                        </p:tav>
                                        <p:tav tm="100000">
                                          <p:val>
                                            <p:strVal val="#ppt_h"/>
                                          </p:val>
                                        </p:tav>
                                      </p:tavLst>
                                    </p:anim>
                                    <p:animEffect transition="in" filter="fade">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500" fill="hold"/>
                                        <p:tgtEl>
                                          <p:spTgt spid="15"/>
                                        </p:tgtEl>
                                        <p:attrNameLst>
                                          <p:attrName>ppt_w</p:attrName>
                                        </p:attrNameLst>
                                      </p:cBhvr>
                                      <p:tavLst>
                                        <p:tav tm="0">
                                          <p:val>
                                            <p:fltVal val="0"/>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animEffect transition="in" filter="fade">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500" fill="hold"/>
                                        <p:tgtEl>
                                          <p:spTgt spid="16"/>
                                        </p:tgtEl>
                                        <p:attrNameLst>
                                          <p:attrName>ppt_w</p:attrName>
                                        </p:attrNameLst>
                                      </p:cBhvr>
                                      <p:tavLst>
                                        <p:tav tm="0">
                                          <p:val>
                                            <p:fltVal val="0"/>
                                          </p:val>
                                        </p:tav>
                                        <p:tav tm="100000">
                                          <p:val>
                                            <p:strVal val="#ppt_w"/>
                                          </p:val>
                                        </p:tav>
                                      </p:tavLst>
                                    </p:anim>
                                    <p:anim calcmode="lin" valueType="num">
                                      <p:cBhvr>
                                        <p:cTn id="111" dur="500" fill="hold"/>
                                        <p:tgtEl>
                                          <p:spTgt spid="16"/>
                                        </p:tgtEl>
                                        <p:attrNameLst>
                                          <p:attrName>ppt_h</p:attrName>
                                        </p:attrNameLst>
                                      </p:cBhvr>
                                      <p:tavLst>
                                        <p:tav tm="0">
                                          <p:val>
                                            <p:fltVal val="0"/>
                                          </p:val>
                                        </p:tav>
                                        <p:tav tm="100000">
                                          <p:val>
                                            <p:strVal val="#ppt_h"/>
                                          </p:val>
                                        </p:tav>
                                      </p:tavLst>
                                    </p:anim>
                                    <p:animEffect transition="in" filter="fade">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nodeType="click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Effect transition="in" filter="fade">
                                      <p:cBhvr>
                                        <p:cTn id="119" dur="500"/>
                                        <p:tgtEl>
                                          <p:spTgt spid="17"/>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18"/>
                                        </p:tgtEl>
                                        <p:attrNameLst>
                                          <p:attrName>style.visibility</p:attrName>
                                        </p:attrNameLst>
                                      </p:cBhvr>
                                      <p:to>
                                        <p:strVal val="visible"/>
                                      </p:to>
                                    </p:set>
                                    <p:anim calcmode="lin" valueType="num">
                                      <p:cBhvr>
                                        <p:cTn id="124" dur="500" fill="hold"/>
                                        <p:tgtEl>
                                          <p:spTgt spid="18"/>
                                        </p:tgtEl>
                                        <p:attrNameLst>
                                          <p:attrName>ppt_w</p:attrName>
                                        </p:attrNameLst>
                                      </p:cBhvr>
                                      <p:tavLst>
                                        <p:tav tm="0">
                                          <p:val>
                                            <p:fltVal val="0"/>
                                          </p:val>
                                        </p:tav>
                                        <p:tav tm="100000">
                                          <p:val>
                                            <p:strVal val="#ppt_w"/>
                                          </p:val>
                                        </p:tav>
                                      </p:tavLst>
                                    </p:anim>
                                    <p:anim calcmode="lin" valueType="num">
                                      <p:cBhvr>
                                        <p:cTn id="125" dur="500" fill="hold"/>
                                        <p:tgtEl>
                                          <p:spTgt spid="18"/>
                                        </p:tgtEl>
                                        <p:attrNameLst>
                                          <p:attrName>ppt_h</p:attrName>
                                        </p:attrNameLst>
                                      </p:cBhvr>
                                      <p:tavLst>
                                        <p:tav tm="0">
                                          <p:val>
                                            <p:fltVal val="0"/>
                                          </p:val>
                                        </p:tav>
                                        <p:tav tm="100000">
                                          <p:val>
                                            <p:strVal val="#ppt_h"/>
                                          </p:val>
                                        </p:tav>
                                      </p:tavLst>
                                    </p:anim>
                                    <p:animEffect transition="in" filter="fade">
                                      <p:cBhvr>
                                        <p:cTn id="126" dur="5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p:cTn id="131" dur="500" fill="hold"/>
                                        <p:tgtEl>
                                          <p:spTgt spid="50"/>
                                        </p:tgtEl>
                                        <p:attrNameLst>
                                          <p:attrName>ppt_w</p:attrName>
                                        </p:attrNameLst>
                                      </p:cBhvr>
                                      <p:tavLst>
                                        <p:tav tm="0">
                                          <p:val>
                                            <p:fltVal val="0"/>
                                          </p:val>
                                        </p:tav>
                                        <p:tav tm="100000">
                                          <p:val>
                                            <p:strVal val="#ppt_w"/>
                                          </p:val>
                                        </p:tav>
                                      </p:tavLst>
                                    </p:anim>
                                    <p:anim calcmode="lin" valueType="num">
                                      <p:cBhvr>
                                        <p:cTn id="132" dur="500" fill="hold"/>
                                        <p:tgtEl>
                                          <p:spTgt spid="50"/>
                                        </p:tgtEl>
                                        <p:attrNameLst>
                                          <p:attrName>ppt_h</p:attrName>
                                        </p:attrNameLst>
                                      </p:cBhvr>
                                      <p:tavLst>
                                        <p:tav tm="0">
                                          <p:val>
                                            <p:fltVal val="0"/>
                                          </p:val>
                                        </p:tav>
                                        <p:tav tm="100000">
                                          <p:val>
                                            <p:strVal val="#ppt_h"/>
                                          </p:val>
                                        </p:tav>
                                      </p:tavLst>
                                    </p:anim>
                                    <p:animEffect transition="in" filter="fade">
                                      <p:cBhvr>
                                        <p:cTn id="133" dur="500"/>
                                        <p:tgtEl>
                                          <p:spTgt spid="50"/>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nodeType="clickEffect">
                                  <p:stCondLst>
                                    <p:cond delay="0"/>
                                  </p:stCondLst>
                                  <p:childTnLst>
                                    <p:set>
                                      <p:cBhvr>
                                        <p:cTn id="137" dur="1" fill="hold">
                                          <p:stCondLst>
                                            <p:cond delay="0"/>
                                          </p:stCondLst>
                                        </p:cTn>
                                        <p:tgtEl>
                                          <p:spTgt spid="64"/>
                                        </p:tgtEl>
                                        <p:attrNameLst>
                                          <p:attrName>style.visibility</p:attrName>
                                        </p:attrNameLst>
                                      </p:cBhvr>
                                      <p:to>
                                        <p:strVal val="visible"/>
                                      </p:to>
                                    </p:set>
                                    <p:anim calcmode="lin" valueType="num">
                                      <p:cBhvr>
                                        <p:cTn id="138" dur="500" fill="hold"/>
                                        <p:tgtEl>
                                          <p:spTgt spid="64"/>
                                        </p:tgtEl>
                                        <p:attrNameLst>
                                          <p:attrName>ppt_w</p:attrName>
                                        </p:attrNameLst>
                                      </p:cBhvr>
                                      <p:tavLst>
                                        <p:tav tm="0">
                                          <p:val>
                                            <p:fltVal val="0"/>
                                          </p:val>
                                        </p:tav>
                                        <p:tav tm="100000">
                                          <p:val>
                                            <p:strVal val="#ppt_w"/>
                                          </p:val>
                                        </p:tav>
                                      </p:tavLst>
                                    </p:anim>
                                    <p:anim calcmode="lin" valueType="num">
                                      <p:cBhvr>
                                        <p:cTn id="139" dur="500" fill="hold"/>
                                        <p:tgtEl>
                                          <p:spTgt spid="64"/>
                                        </p:tgtEl>
                                        <p:attrNameLst>
                                          <p:attrName>ppt_h</p:attrName>
                                        </p:attrNameLst>
                                      </p:cBhvr>
                                      <p:tavLst>
                                        <p:tav tm="0">
                                          <p:val>
                                            <p:fltVal val="0"/>
                                          </p:val>
                                        </p:tav>
                                        <p:tav tm="100000">
                                          <p:val>
                                            <p:strVal val="#ppt_h"/>
                                          </p:val>
                                        </p:tav>
                                      </p:tavLst>
                                    </p:anim>
                                    <p:animEffect transition="in" filter="fade">
                                      <p:cBhvr>
                                        <p:cTn id="140" dur="500"/>
                                        <p:tgtEl>
                                          <p:spTgt spid="64"/>
                                        </p:tgtEl>
                                      </p:cBhvr>
                                    </p:animEffect>
                                  </p:childTnLst>
                                </p:cTn>
                              </p:par>
                              <p:par>
                                <p:cTn id="141" presetID="53" presetClass="entr" presetSubtype="16" fill="hold" nodeType="withEffect">
                                  <p:stCondLst>
                                    <p:cond delay="0"/>
                                  </p:stCondLst>
                                  <p:childTnLst>
                                    <p:set>
                                      <p:cBhvr>
                                        <p:cTn id="142" dur="1" fill="hold">
                                          <p:stCondLst>
                                            <p:cond delay="0"/>
                                          </p:stCondLst>
                                        </p:cTn>
                                        <p:tgtEl>
                                          <p:spTgt spid="63"/>
                                        </p:tgtEl>
                                        <p:attrNameLst>
                                          <p:attrName>style.visibility</p:attrName>
                                        </p:attrNameLst>
                                      </p:cBhvr>
                                      <p:to>
                                        <p:strVal val="visible"/>
                                      </p:to>
                                    </p:set>
                                    <p:anim calcmode="lin" valueType="num">
                                      <p:cBhvr>
                                        <p:cTn id="143" dur="500" fill="hold"/>
                                        <p:tgtEl>
                                          <p:spTgt spid="63"/>
                                        </p:tgtEl>
                                        <p:attrNameLst>
                                          <p:attrName>ppt_w</p:attrName>
                                        </p:attrNameLst>
                                      </p:cBhvr>
                                      <p:tavLst>
                                        <p:tav tm="0">
                                          <p:val>
                                            <p:fltVal val="0"/>
                                          </p:val>
                                        </p:tav>
                                        <p:tav tm="100000">
                                          <p:val>
                                            <p:strVal val="#ppt_w"/>
                                          </p:val>
                                        </p:tav>
                                      </p:tavLst>
                                    </p:anim>
                                    <p:anim calcmode="lin" valueType="num">
                                      <p:cBhvr>
                                        <p:cTn id="144" dur="500" fill="hold"/>
                                        <p:tgtEl>
                                          <p:spTgt spid="63"/>
                                        </p:tgtEl>
                                        <p:attrNameLst>
                                          <p:attrName>ppt_h</p:attrName>
                                        </p:attrNameLst>
                                      </p:cBhvr>
                                      <p:tavLst>
                                        <p:tav tm="0">
                                          <p:val>
                                            <p:fltVal val="0"/>
                                          </p:val>
                                        </p:tav>
                                        <p:tav tm="100000">
                                          <p:val>
                                            <p:strVal val="#ppt_h"/>
                                          </p:val>
                                        </p:tav>
                                      </p:tavLst>
                                    </p:anim>
                                    <p:animEffect transition="in" filter="fade">
                                      <p:cBhvr>
                                        <p:cTn id="145" dur="500"/>
                                        <p:tgtEl>
                                          <p:spTgt spid="63"/>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500" fill="hold"/>
                                        <p:tgtEl>
                                          <p:spTgt spid="19"/>
                                        </p:tgtEl>
                                        <p:attrNameLst>
                                          <p:attrName>ppt_w</p:attrName>
                                        </p:attrNameLst>
                                      </p:cBhvr>
                                      <p:tavLst>
                                        <p:tav tm="0">
                                          <p:val>
                                            <p:fltVal val="0"/>
                                          </p:val>
                                        </p:tav>
                                        <p:tav tm="100000">
                                          <p:val>
                                            <p:strVal val="#ppt_w"/>
                                          </p:val>
                                        </p:tav>
                                      </p:tavLst>
                                    </p:anim>
                                    <p:anim calcmode="lin" valueType="num">
                                      <p:cBhvr>
                                        <p:cTn id="151" dur="500" fill="hold"/>
                                        <p:tgtEl>
                                          <p:spTgt spid="19"/>
                                        </p:tgtEl>
                                        <p:attrNameLst>
                                          <p:attrName>ppt_h</p:attrName>
                                        </p:attrNameLst>
                                      </p:cBhvr>
                                      <p:tavLst>
                                        <p:tav tm="0">
                                          <p:val>
                                            <p:fltVal val="0"/>
                                          </p:val>
                                        </p:tav>
                                        <p:tav tm="100000">
                                          <p:val>
                                            <p:strVal val="#ppt_h"/>
                                          </p:val>
                                        </p:tav>
                                      </p:tavLst>
                                    </p:anim>
                                    <p:animEffect transition="in" filter="fade">
                                      <p:cBhvr>
                                        <p:cTn id="152" dur="500"/>
                                        <p:tgtEl>
                                          <p:spTgt spid="19"/>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Effect transition="in" filter="fade">
                                      <p:cBhvr>
                                        <p:cTn id="159" dur="500"/>
                                        <p:tgtEl>
                                          <p:spTgt spid="21"/>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65"/>
                                        </p:tgtEl>
                                        <p:attrNameLst>
                                          <p:attrName>style.visibility</p:attrName>
                                        </p:attrNameLst>
                                      </p:cBhvr>
                                      <p:to>
                                        <p:strVal val="visible"/>
                                      </p:to>
                                    </p:set>
                                    <p:anim calcmode="lin" valueType="num">
                                      <p:cBhvr>
                                        <p:cTn id="164" dur="500" fill="hold"/>
                                        <p:tgtEl>
                                          <p:spTgt spid="65"/>
                                        </p:tgtEl>
                                        <p:attrNameLst>
                                          <p:attrName>ppt_w</p:attrName>
                                        </p:attrNameLst>
                                      </p:cBhvr>
                                      <p:tavLst>
                                        <p:tav tm="0">
                                          <p:val>
                                            <p:fltVal val="0"/>
                                          </p:val>
                                        </p:tav>
                                        <p:tav tm="100000">
                                          <p:val>
                                            <p:strVal val="#ppt_w"/>
                                          </p:val>
                                        </p:tav>
                                      </p:tavLst>
                                    </p:anim>
                                    <p:anim calcmode="lin" valueType="num">
                                      <p:cBhvr>
                                        <p:cTn id="165" dur="500" fill="hold"/>
                                        <p:tgtEl>
                                          <p:spTgt spid="65"/>
                                        </p:tgtEl>
                                        <p:attrNameLst>
                                          <p:attrName>ppt_h</p:attrName>
                                        </p:attrNameLst>
                                      </p:cBhvr>
                                      <p:tavLst>
                                        <p:tav tm="0">
                                          <p:val>
                                            <p:fltVal val="0"/>
                                          </p:val>
                                        </p:tav>
                                        <p:tav tm="100000">
                                          <p:val>
                                            <p:strVal val="#ppt_h"/>
                                          </p:val>
                                        </p:tav>
                                      </p:tavLst>
                                    </p:anim>
                                    <p:animEffect transition="in" filter="fade">
                                      <p:cBhvr>
                                        <p:cTn id="166" dur="500"/>
                                        <p:tgtEl>
                                          <p:spTgt spid="65"/>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66"/>
                                        </p:tgtEl>
                                        <p:attrNameLst>
                                          <p:attrName>style.visibility</p:attrName>
                                        </p:attrNameLst>
                                      </p:cBhvr>
                                      <p:to>
                                        <p:strVal val="visible"/>
                                      </p:to>
                                    </p:set>
                                    <p:anim calcmode="lin" valueType="num">
                                      <p:cBhvr>
                                        <p:cTn id="171" dur="500" fill="hold"/>
                                        <p:tgtEl>
                                          <p:spTgt spid="66"/>
                                        </p:tgtEl>
                                        <p:attrNameLst>
                                          <p:attrName>ppt_w</p:attrName>
                                        </p:attrNameLst>
                                      </p:cBhvr>
                                      <p:tavLst>
                                        <p:tav tm="0">
                                          <p:val>
                                            <p:fltVal val="0"/>
                                          </p:val>
                                        </p:tav>
                                        <p:tav tm="100000">
                                          <p:val>
                                            <p:strVal val="#ppt_w"/>
                                          </p:val>
                                        </p:tav>
                                      </p:tavLst>
                                    </p:anim>
                                    <p:anim calcmode="lin" valueType="num">
                                      <p:cBhvr>
                                        <p:cTn id="172" dur="500" fill="hold"/>
                                        <p:tgtEl>
                                          <p:spTgt spid="66"/>
                                        </p:tgtEl>
                                        <p:attrNameLst>
                                          <p:attrName>ppt_h</p:attrName>
                                        </p:attrNameLst>
                                      </p:cBhvr>
                                      <p:tavLst>
                                        <p:tav tm="0">
                                          <p:val>
                                            <p:fltVal val="0"/>
                                          </p:val>
                                        </p:tav>
                                        <p:tav tm="100000">
                                          <p:val>
                                            <p:strVal val="#ppt_h"/>
                                          </p:val>
                                        </p:tav>
                                      </p:tavLst>
                                    </p:anim>
                                    <p:animEffect transition="in" filter="fade">
                                      <p:cBhvr>
                                        <p:cTn id="173" dur="5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22"/>
                                        </p:tgtEl>
                                        <p:attrNameLst>
                                          <p:attrName>style.visibility</p:attrName>
                                        </p:attrNameLst>
                                      </p:cBhvr>
                                      <p:to>
                                        <p:strVal val="visible"/>
                                      </p:to>
                                    </p:set>
                                    <p:anim calcmode="lin" valueType="num">
                                      <p:cBhvr>
                                        <p:cTn id="178" dur="500" fill="hold"/>
                                        <p:tgtEl>
                                          <p:spTgt spid="22"/>
                                        </p:tgtEl>
                                        <p:attrNameLst>
                                          <p:attrName>ppt_w</p:attrName>
                                        </p:attrNameLst>
                                      </p:cBhvr>
                                      <p:tavLst>
                                        <p:tav tm="0">
                                          <p:val>
                                            <p:fltVal val="0"/>
                                          </p:val>
                                        </p:tav>
                                        <p:tav tm="100000">
                                          <p:val>
                                            <p:strVal val="#ppt_w"/>
                                          </p:val>
                                        </p:tav>
                                      </p:tavLst>
                                    </p:anim>
                                    <p:anim calcmode="lin" valueType="num">
                                      <p:cBhvr>
                                        <p:cTn id="179" dur="500" fill="hold"/>
                                        <p:tgtEl>
                                          <p:spTgt spid="22"/>
                                        </p:tgtEl>
                                        <p:attrNameLst>
                                          <p:attrName>ppt_h</p:attrName>
                                        </p:attrNameLst>
                                      </p:cBhvr>
                                      <p:tavLst>
                                        <p:tav tm="0">
                                          <p:val>
                                            <p:fltVal val="0"/>
                                          </p:val>
                                        </p:tav>
                                        <p:tav tm="100000">
                                          <p:val>
                                            <p:strVal val="#ppt_h"/>
                                          </p:val>
                                        </p:tav>
                                      </p:tavLst>
                                    </p:anim>
                                    <p:animEffect transition="in" filter="fade">
                                      <p:cBhvr>
                                        <p:cTn id="180" dur="500"/>
                                        <p:tgtEl>
                                          <p:spTgt spid="22"/>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nodeType="clickEffect">
                                  <p:stCondLst>
                                    <p:cond delay="0"/>
                                  </p:stCondLst>
                                  <p:childTnLst>
                                    <p:set>
                                      <p:cBhvr>
                                        <p:cTn id="184" dur="1" fill="hold">
                                          <p:stCondLst>
                                            <p:cond delay="0"/>
                                          </p:stCondLst>
                                        </p:cTn>
                                        <p:tgtEl>
                                          <p:spTgt spid="23"/>
                                        </p:tgtEl>
                                        <p:attrNameLst>
                                          <p:attrName>style.visibility</p:attrName>
                                        </p:attrNameLst>
                                      </p:cBhvr>
                                      <p:to>
                                        <p:strVal val="visible"/>
                                      </p:to>
                                    </p:set>
                                    <p:anim calcmode="lin" valueType="num">
                                      <p:cBhvr>
                                        <p:cTn id="185" dur="500" fill="hold"/>
                                        <p:tgtEl>
                                          <p:spTgt spid="23"/>
                                        </p:tgtEl>
                                        <p:attrNameLst>
                                          <p:attrName>ppt_w</p:attrName>
                                        </p:attrNameLst>
                                      </p:cBhvr>
                                      <p:tavLst>
                                        <p:tav tm="0">
                                          <p:val>
                                            <p:fltVal val="0"/>
                                          </p:val>
                                        </p:tav>
                                        <p:tav tm="100000">
                                          <p:val>
                                            <p:strVal val="#ppt_w"/>
                                          </p:val>
                                        </p:tav>
                                      </p:tavLst>
                                    </p:anim>
                                    <p:anim calcmode="lin" valueType="num">
                                      <p:cBhvr>
                                        <p:cTn id="186" dur="500" fill="hold"/>
                                        <p:tgtEl>
                                          <p:spTgt spid="23"/>
                                        </p:tgtEl>
                                        <p:attrNameLst>
                                          <p:attrName>ppt_h</p:attrName>
                                        </p:attrNameLst>
                                      </p:cBhvr>
                                      <p:tavLst>
                                        <p:tav tm="0">
                                          <p:val>
                                            <p:fltVal val="0"/>
                                          </p:val>
                                        </p:tav>
                                        <p:tav tm="100000">
                                          <p:val>
                                            <p:strVal val="#ppt_h"/>
                                          </p:val>
                                        </p:tav>
                                      </p:tavLst>
                                    </p:anim>
                                    <p:animEffect transition="in" filter="fade">
                                      <p:cBhvr>
                                        <p:cTn id="187" dur="500"/>
                                        <p:tgtEl>
                                          <p:spTgt spid="23"/>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nodeType="clickEffect">
                                  <p:stCondLst>
                                    <p:cond delay="0"/>
                                  </p:stCondLst>
                                  <p:childTnLst>
                                    <p:set>
                                      <p:cBhvr>
                                        <p:cTn id="191" dur="1" fill="hold">
                                          <p:stCondLst>
                                            <p:cond delay="0"/>
                                          </p:stCondLst>
                                        </p:cTn>
                                        <p:tgtEl>
                                          <p:spTgt spid="27"/>
                                        </p:tgtEl>
                                        <p:attrNameLst>
                                          <p:attrName>style.visibility</p:attrName>
                                        </p:attrNameLst>
                                      </p:cBhvr>
                                      <p:to>
                                        <p:strVal val="visible"/>
                                      </p:to>
                                    </p:set>
                                    <p:anim calcmode="lin" valueType="num">
                                      <p:cBhvr>
                                        <p:cTn id="192" dur="500" fill="hold"/>
                                        <p:tgtEl>
                                          <p:spTgt spid="27"/>
                                        </p:tgtEl>
                                        <p:attrNameLst>
                                          <p:attrName>ppt_w</p:attrName>
                                        </p:attrNameLst>
                                      </p:cBhvr>
                                      <p:tavLst>
                                        <p:tav tm="0">
                                          <p:val>
                                            <p:fltVal val="0"/>
                                          </p:val>
                                        </p:tav>
                                        <p:tav tm="100000">
                                          <p:val>
                                            <p:strVal val="#ppt_w"/>
                                          </p:val>
                                        </p:tav>
                                      </p:tavLst>
                                    </p:anim>
                                    <p:anim calcmode="lin" valueType="num">
                                      <p:cBhvr>
                                        <p:cTn id="193" dur="500" fill="hold"/>
                                        <p:tgtEl>
                                          <p:spTgt spid="27"/>
                                        </p:tgtEl>
                                        <p:attrNameLst>
                                          <p:attrName>ppt_h</p:attrName>
                                        </p:attrNameLst>
                                      </p:cBhvr>
                                      <p:tavLst>
                                        <p:tav tm="0">
                                          <p:val>
                                            <p:fltVal val="0"/>
                                          </p:val>
                                        </p:tav>
                                        <p:tav tm="100000">
                                          <p:val>
                                            <p:strVal val="#ppt_h"/>
                                          </p:val>
                                        </p:tav>
                                      </p:tavLst>
                                    </p:anim>
                                    <p:animEffect transition="in" filter="fade">
                                      <p:cBhvr>
                                        <p:cTn id="194" dur="500"/>
                                        <p:tgtEl>
                                          <p:spTgt spid="27"/>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nodeType="clickEffect">
                                  <p:stCondLst>
                                    <p:cond delay="0"/>
                                  </p:stCondLst>
                                  <p:childTnLst>
                                    <p:set>
                                      <p:cBhvr>
                                        <p:cTn id="198" dur="1" fill="hold">
                                          <p:stCondLst>
                                            <p:cond delay="0"/>
                                          </p:stCondLst>
                                        </p:cTn>
                                        <p:tgtEl>
                                          <p:spTgt spid="30"/>
                                        </p:tgtEl>
                                        <p:attrNameLst>
                                          <p:attrName>style.visibility</p:attrName>
                                        </p:attrNameLst>
                                      </p:cBhvr>
                                      <p:to>
                                        <p:strVal val="visible"/>
                                      </p:to>
                                    </p:set>
                                    <p:anim calcmode="lin" valueType="num">
                                      <p:cBhvr>
                                        <p:cTn id="199" dur="500" fill="hold"/>
                                        <p:tgtEl>
                                          <p:spTgt spid="30"/>
                                        </p:tgtEl>
                                        <p:attrNameLst>
                                          <p:attrName>ppt_w</p:attrName>
                                        </p:attrNameLst>
                                      </p:cBhvr>
                                      <p:tavLst>
                                        <p:tav tm="0">
                                          <p:val>
                                            <p:fltVal val="0"/>
                                          </p:val>
                                        </p:tav>
                                        <p:tav tm="100000">
                                          <p:val>
                                            <p:strVal val="#ppt_w"/>
                                          </p:val>
                                        </p:tav>
                                      </p:tavLst>
                                    </p:anim>
                                    <p:anim calcmode="lin" valueType="num">
                                      <p:cBhvr>
                                        <p:cTn id="200" dur="500" fill="hold"/>
                                        <p:tgtEl>
                                          <p:spTgt spid="30"/>
                                        </p:tgtEl>
                                        <p:attrNameLst>
                                          <p:attrName>ppt_h</p:attrName>
                                        </p:attrNameLst>
                                      </p:cBhvr>
                                      <p:tavLst>
                                        <p:tav tm="0">
                                          <p:val>
                                            <p:fltVal val="0"/>
                                          </p:val>
                                        </p:tav>
                                        <p:tav tm="100000">
                                          <p:val>
                                            <p:strVal val="#ppt_h"/>
                                          </p:val>
                                        </p:tav>
                                      </p:tavLst>
                                    </p:anim>
                                    <p:animEffect transition="in" filter="fade">
                                      <p:cBhvr>
                                        <p:cTn id="201" dur="500"/>
                                        <p:tgtEl>
                                          <p:spTgt spid="30"/>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 calcmode="lin" valueType="num">
                                      <p:cBhvr>
                                        <p:cTn id="206" dur="500" fill="hold"/>
                                        <p:tgtEl>
                                          <p:spTgt spid="33"/>
                                        </p:tgtEl>
                                        <p:attrNameLst>
                                          <p:attrName>ppt_w</p:attrName>
                                        </p:attrNameLst>
                                      </p:cBhvr>
                                      <p:tavLst>
                                        <p:tav tm="0">
                                          <p:val>
                                            <p:fltVal val="0"/>
                                          </p:val>
                                        </p:tav>
                                        <p:tav tm="100000">
                                          <p:val>
                                            <p:strVal val="#ppt_w"/>
                                          </p:val>
                                        </p:tav>
                                      </p:tavLst>
                                    </p:anim>
                                    <p:anim calcmode="lin" valueType="num">
                                      <p:cBhvr>
                                        <p:cTn id="207" dur="500" fill="hold"/>
                                        <p:tgtEl>
                                          <p:spTgt spid="33"/>
                                        </p:tgtEl>
                                        <p:attrNameLst>
                                          <p:attrName>ppt_h</p:attrName>
                                        </p:attrNameLst>
                                      </p:cBhvr>
                                      <p:tavLst>
                                        <p:tav tm="0">
                                          <p:val>
                                            <p:fltVal val="0"/>
                                          </p:val>
                                        </p:tav>
                                        <p:tav tm="100000">
                                          <p:val>
                                            <p:strVal val="#ppt_h"/>
                                          </p:val>
                                        </p:tav>
                                      </p:tavLst>
                                    </p:anim>
                                    <p:animEffect transition="in" filter="fade">
                                      <p:cBhvr>
                                        <p:cTn id="208" dur="500"/>
                                        <p:tgtEl>
                                          <p:spTgt spid="33"/>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16" fill="hold" grpId="0" nodeType="clickEffect">
                                  <p:stCondLst>
                                    <p:cond delay="0"/>
                                  </p:stCondLst>
                                  <p:childTnLst>
                                    <p:set>
                                      <p:cBhvr>
                                        <p:cTn id="212" dur="1" fill="hold">
                                          <p:stCondLst>
                                            <p:cond delay="0"/>
                                          </p:stCondLst>
                                        </p:cTn>
                                        <p:tgtEl>
                                          <p:spTgt spid="37"/>
                                        </p:tgtEl>
                                        <p:attrNameLst>
                                          <p:attrName>style.visibility</p:attrName>
                                        </p:attrNameLst>
                                      </p:cBhvr>
                                      <p:to>
                                        <p:strVal val="visible"/>
                                      </p:to>
                                    </p:set>
                                    <p:anim calcmode="lin" valueType="num">
                                      <p:cBhvr>
                                        <p:cTn id="213" dur="500" fill="hold"/>
                                        <p:tgtEl>
                                          <p:spTgt spid="37"/>
                                        </p:tgtEl>
                                        <p:attrNameLst>
                                          <p:attrName>ppt_w</p:attrName>
                                        </p:attrNameLst>
                                      </p:cBhvr>
                                      <p:tavLst>
                                        <p:tav tm="0">
                                          <p:val>
                                            <p:fltVal val="0"/>
                                          </p:val>
                                        </p:tav>
                                        <p:tav tm="100000">
                                          <p:val>
                                            <p:strVal val="#ppt_w"/>
                                          </p:val>
                                        </p:tav>
                                      </p:tavLst>
                                    </p:anim>
                                    <p:anim calcmode="lin" valueType="num">
                                      <p:cBhvr>
                                        <p:cTn id="214" dur="500" fill="hold"/>
                                        <p:tgtEl>
                                          <p:spTgt spid="37"/>
                                        </p:tgtEl>
                                        <p:attrNameLst>
                                          <p:attrName>ppt_h</p:attrName>
                                        </p:attrNameLst>
                                      </p:cBhvr>
                                      <p:tavLst>
                                        <p:tav tm="0">
                                          <p:val>
                                            <p:fltVal val="0"/>
                                          </p:val>
                                        </p:tav>
                                        <p:tav tm="100000">
                                          <p:val>
                                            <p:strVal val="#ppt_h"/>
                                          </p:val>
                                        </p:tav>
                                      </p:tavLst>
                                    </p:anim>
                                    <p:animEffect transition="in" filter="fade">
                                      <p:cBhvr>
                                        <p:cTn id="2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trong hoặc ngoài bài đọc </a:t>
            </a:r>
            <a:r>
              <a:rPr lang="en-US" sz="2400" b="1" i="1" smtClean="0">
                <a:latin typeface="Arial" pitchFamily="34" charset="0"/>
                <a:ea typeface="Arial-Rounded" pitchFamily="34" charset="0"/>
                <a:cs typeface="Arial" pitchFamily="34" charset="0"/>
              </a:rPr>
              <a:t>Kiến và chim bồ câu </a:t>
            </a:r>
            <a:r>
              <a:rPr lang="en-US" sz="2400" b="1" smtClean="0">
                <a:latin typeface="Arial" pitchFamily="34" charset="0"/>
                <a:ea typeface="Arial-Rounded" pitchFamily="34" charset="0"/>
                <a:cs typeface="Arial" pitchFamily="34" charset="0"/>
              </a:rPr>
              <a:t>từ ngữ có tiếng chứa vần </a:t>
            </a:r>
            <a:r>
              <a:rPr lang="en-US" sz="2400" b="1" i="1" smtClean="0">
                <a:latin typeface="Arial" pitchFamily="34" charset="0"/>
                <a:ea typeface="Arial-Rounded" pitchFamily="34" charset="0"/>
                <a:cs typeface="Arial" pitchFamily="34" charset="0"/>
              </a:rPr>
              <a:t>ăn, ăng, oat, oắt</a:t>
            </a:r>
            <a:r>
              <a:rPr lang="en-US" sz="2400" b="1" smtClean="0">
                <a:latin typeface="Arial" pitchFamily="34" charset="0"/>
                <a:ea typeface="Arial-Rounded" pitchFamily="34" charset="0"/>
                <a:cs typeface="Arial" pitchFamily="34" charset="0"/>
              </a:rPr>
              <a:t> </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a:t>
            </a:r>
            <a:endParaRPr lang="en-US" sz="4000" b="1">
              <a:solidFill>
                <a:schemeClr val="bg1"/>
              </a:solidFill>
              <a:latin typeface="Arial" pitchFamily="34" charset="0"/>
              <a:ea typeface="Arial-Rounded" pitchFamily="34" charset="0"/>
              <a:cs typeface="Arial" pitchFamily="34" charset="0"/>
            </a:endParaRP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con</a:t>
              </a:r>
            </a:p>
            <a:p>
              <a:pPr algn="ctr"/>
              <a:r>
                <a:rPr lang="en-US" sz="3200" b="1" smtClean="0">
                  <a:solidFill>
                    <a:schemeClr val="bg1"/>
                  </a:solidFill>
                  <a:latin typeface="Arial" pitchFamily="34" charset="0"/>
                  <a:ea typeface="Arial-Rounded" pitchFamily="34" charset="0"/>
                  <a:cs typeface="Arial" pitchFamily="34" charset="0"/>
                </a:rPr>
                <a:t>trăn</a:t>
              </a:r>
              <a:endParaRPr lang="en-US" sz="3200" b="1">
                <a:solidFill>
                  <a:schemeClr val="bg1"/>
                </a:solidFill>
                <a:latin typeface="Arial" pitchFamily="34" charset="0"/>
                <a:ea typeface="Arial-Rounded" pitchFamily="34" charset="0"/>
                <a:cs typeface="Arial" pitchFamily="34" charset="0"/>
              </a:endParaRP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khăn</a:t>
              </a:r>
              <a:endParaRPr lang="en-US" sz="3200" b="1">
                <a:solidFill>
                  <a:schemeClr val="bg1"/>
                </a:solidFill>
                <a:latin typeface="Arial" pitchFamily="34" charset="0"/>
                <a:ea typeface="Arial-Rounded" pitchFamily="34" charset="0"/>
                <a:cs typeface="Arial" pitchFamily="34" charset="0"/>
              </a:endParaRP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bắn</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a:t>
              </a:r>
              <a:r>
                <a:rPr lang="en-US" sz="3200" b="1" smtClean="0">
                  <a:solidFill>
                    <a:schemeClr val="bg1"/>
                  </a:solidFill>
                  <a:latin typeface="Arial" pitchFamily="34" charset="0"/>
                  <a:ea typeface="Arial-Rounded" pitchFamily="34" charset="0"/>
                  <a:cs typeface="Arial" pitchFamily="34" charset="0"/>
                </a:rPr>
                <a:t>hằn</a:t>
              </a:r>
            </a:p>
            <a:p>
              <a:pPr algn="ctr"/>
              <a:r>
                <a:rPr lang="en-US" sz="3200" b="1" smtClean="0">
                  <a:solidFill>
                    <a:schemeClr val="bg1"/>
                  </a:solidFill>
                  <a:latin typeface="Arial" pitchFamily="34" charset="0"/>
                  <a:ea typeface="Arial-Rounded" pitchFamily="34" charset="0"/>
                  <a:cs typeface="Arial" pitchFamily="34" charset="0"/>
                </a:rPr>
                <a:t>lằn</a:t>
              </a:r>
              <a:endParaRPr lang="en-US" sz="3200" b="1">
                <a:solidFill>
                  <a:schemeClr val="bg1"/>
                </a:solidFill>
                <a:latin typeface="Arial" pitchFamily="34" charset="0"/>
                <a:ea typeface="Arial-Rounded" pitchFamily="34" charset="0"/>
                <a:cs typeface="Arial" pitchFamily="34" charset="0"/>
              </a:endParaRP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ăng</a:t>
            </a:r>
            <a:endParaRPr lang="en-US" sz="4000" b="1">
              <a:solidFill>
                <a:schemeClr val="bg1"/>
              </a:solidFill>
              <a:latin typeface="Arial" pitchFamily="34" charset="0"/>
              <a:ea typeface="Arial-Rounded" pitchFamily="34" charset="0"/>
              <a:cs typeface="Arial" pitchFamily="34" charset="0"/>
            </a:endParaRP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măng</a:t>
              </a:r>
              <a:endParaRPr lang="en-US" sz="2800" b="1">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tặng</a:t>
              </a:r>
              <a:endParaRPr lang="en-US" sz="3200" b="1">
                <a:solidFill>
                  <a:schemeClr val="bg1"/>
                </a:solidFill>
                <a:latin typeface="Arial" pitchFamily="34" charset="0"/>
                <a:ea typeface="Arial-Rounded" pitchFamily="34" charset="0"/>
                <a:cs typeface="Arial" pitchFamily="34" charset="0"/>
              </a:endParaRPr>
            </a:p>
          </p:txBody>
        </p:sp>
      </p:grpSp>
      <p:grpSp>
        <p:nvGrpSpPr>
          <p:cNvPr id="73" name="Group 72"/>
          <p:cNvGrpSpPr/>
          <p:nvPr/>
        </p:nvGrpSpPr>
        <p:grpSpPr>
          <a:xfrm>
            <a:off x="8025165" y="2168252"/>
            <a:ext cx="1247772" cy="1540322"/>
            <a:chOff x="8025165" y="2048510"/>
            <a:chExt cx="1247772" cy="1540322"/>
          </a:xfrm>
        </p:grpSpPr>
        <p:sp>
          <p:nvSpPr>
            <p:cNvPr id="60" name="Oval 59"/>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l</a:t>
              </a:r>
              <a:r>
                <a:rPr lang="en-US" sz="3200" b="1" smtClean="0">
                  <a:solidFill>
                    <a:schemeClr val="bg1"/>
                  </a:solidFill>
                  <a:latin typeface="Arial" pitchFamily="34" charset="0"/>
                  <a:ea typeface="Arial-Rounded" pitchFamily="34" charset="0"/>
                  <a:cs typeface="Arial" pitchFamily="34" charset="0"/>
                </a:rPr>
                <a:t>ăng</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361</Words>
  <Application>Microsoft Office PowerPoint</Application>
  <PresentationFormat>On-screen Show (16:9)</PresentationFormat>
  <Paragraphs>85</Paragraphs>
  <Slides>14</Slides>
  <Notes>5</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Em thường nhầm lẫn vần oăt với vần nào?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230</cp:revision>
  <dcterms:created xsi:type="dcterms:W3CDTF">2020-12-08T15:48:47Z</dcterms:created>
  <dcterms:modified xsi:type="dcterms:W3CDTF">2025-03-24T03:53:48Z</dcterms:modified>
</cp:coreProperties>
</file>