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3" r:id="rId2"/>
    <p:sldId id="275" r:id="rId3"/>
    <p:sldId id="276" r:id="rId4"/>
    <p:sldId id="257" r:id="rId5"/>
    <p:sldId id="279" r:id="rId6"/>
    <p:sldId id="281" r:id="rId7"/>
    <p:sldId id="258" r:id="rId8"/>
    <p:sldId id="259" r:id="rId9"/>
    <p:sldId id="280" r:id="rId10"/>
    <p:sldId id="282" r:id="rId11"/>
    <p:sldId id="277" r:id="rId12"/>
    <p:sldId id="278" r:id="rId13"/>
    <p:sldId id="271" r:id="rId14"/>
    <p:sldId id="272" r:id="rId15"/>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F8E2FA"/>
    <a:srgbClr val="EEB8F2"/>
    <a:srgbClr val="EBAAF0"/>
    <a:srgbClr val="CC27D9"/>
    <a:srgbClr val="A71FB1"/>
    <a:srgbClr val="E590EC"/>
    <a:srgbClr val="E824B5"/>
    <a:srgbClr val="F6BB00"/>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27/02/2023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50169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động</a:t>
            </a:r>
            <a:r>
              <a:rPr lang="en-US" baseline="0" smtClean="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27550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028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27/02/2023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27/02/2023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27/02/2023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27/02/2023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27/02/2023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27/02/2023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notesSlide" Target="../notesSlides/notesSlide5.xml"/><Relationship Id="rId21" Type="http://schemas.openxmlformats.org/officeDocument/2006/relationships/image" Target="../media/image47.png"/><Relationship Id="rId7" Type="http://schemas.openxmlformats.org/officeDocument/2006/relationships/image" Target="../media/image27.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slideLayout" Target="../slideLayouts/slideLayout6.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2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7.gif"/><Relationship Id="rId3" Type="http://schemas.openxmlformats.org/officeDocument/2006/relationships/slideLayout" Target="../slideLayouts/slideLayout6.xml"/><Relationship Id="rId7" Type="http://schemas.openxmlformats.org/officeDocument/2006/relationships/image" Target="../media/image51.png"/><Relationship Id="rId12" Type="http://schemas.openxmlformats.org/officeDocument/2006/relationships/image" Target="../media/image56.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55.gif"/><Relationship Id="rId5" Type="http://schemas.microsoft.com/office/2007/relationships/hdphoto" Target="../media/hdphoto2.wdp"/><Relationship Id="rId10" Type="http://schemas.openxmlformats.org/officeDocument/2006/relationships/image" Target="../media/image54.gif"/><Relationship Id="rId4" Type="http://schemas.openxmlformats.org/officeDocument/2006/relationships/image" Target="../media/image49.png"/><Relationship Id="rId9" Type="http://schemas.openxmlformats.org/officeDocument/2006/relationships/image" Target="../media/image53.gif"/><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slideLayout" Target="../slideLayouts/slideLayout4.xml"/><Relationship Id="rId4"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796740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8545" y="62386"/>
            <a:ext cx="2288930" cy="561885"/>
          </a:xfrm>
          <a:prstGeom prst="rect">
            <a:avLst/>
          </a:prstGeom>
          <a:noFill/>
          <a:ln>
            <a:noFill/>
          </a:ln>
        </p:spPr>
        <p:txBody>
          <a:bodyPr wrap="square" rtlCol="0">
            <a:spAutoFit/>
          </a:bodyPr>
          <a:lstStyle/>
          <a:p>
            <a:pPr algn="ct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5. Nghe viết</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17"/>
          <p:cNvPicPr>
            <a:picLocks noChangeAspect="1"/>
          </p:cNvPicPr>
          <p:nvPr/>
        </p:nvPicPr>
        <p:blipFill>
          <a:blip r:embed="rId5"/>
          <a:stretch>
            <a:fillRect/>
          </a:stretch>
        </p:blipFill>
        <p:spPr>
          <a:xfrm>
            <a:off x="536756" y="988932"/>
            <a:ext cx="1109568" cy="847417"/>
          </a:xfrm>
          <a:prstGeom prst="rect">
            <a:avLst/>
          </a:prstGeom>
        </p:spPr>
      </p:pic>
      <p:pic>
        <p:nvPicPr>
          <p:cNvPr id="19" name="Picture 18"/>
          <p:cNvPicPr>
            <a:picLocks noChangeAspect="1"/>
          </p:cNvPicPr>
          <p:nvPr/>
        </p:nvPicPr>
        <p:blipFill>
          <a:blip r:embed="rId6"/>
          <a:stretch>
            <a:fillRect/>
          </a:stretch>
        </p:blipFill>
        <p:spPr>
          <a:xfrm>
            <a:off x="1236093" y="992369"/>
            <a:ext cx="2146541" cy="835224"/>
          </a:xfrm>
          <a:prstGeom prst="rect">
            <a:avLst/>
          </a:prstGeom>
        </p:spPr>
      </p:pic>
      <p:pic>
        <p:nvPicPr>
          <p:cNvPr id="20" name="Picture 19"/>
          <p:cNvPicPr>
            <a:picLocks noChangeAspect="1"/>
          </p:cNvPicPr>
          <p:nvPr/>
        </p:nvPicPr>
        <p:blipFill>
          <a:blip r:embed="rId7"/>
          <a:stretch>
            <a:fillRect/>
          </a:stretch>
        </p:blipFill>
        <p:spPr>
          <a:xfrm>
            <a:off x="2777833" y="993131"/>
            <a:ext cx="1758157" cy="835224"/>
          </a:xfrm>
          <a:prstGeom prst="rect">
            <a:avLst/>
          </a:prstGeom>
        </p:spPr>
      </p:pic>
      <p:pic>
        <p:nvPicPr>
          <p:cNvPr id="21" name="Picture 20"/>
          <p:cNvPicPr>
            <a:picLocks noChangeAspect="1"/>
          </p:cNvPicPr>
          <p:nvPr/>
        </p:nvPicPr>
        <p:blipFill>
          <a:blip r:embed="rId8"/>
          <a:stretch>
            <a:fillRect/>
          </a:stretch>
        </p:blipFill>
        <p:spPr>
          <a:xfrm>
            <a:off x="4052009" y="989899"/>
            <a:ext cx="1994899" cy="847417"/>
          </a:xfrm>
          <a:prstGeom prst="rect">
            <a:avLst/>
          </a:prstGeom>
        </p:spPr>
      </p:pic>
      <p:pic>
        <p:nvPicPr>
          <p:cNvPr id="33" name="Picture 32"/>
          <p:cNvPicPr>
            <a:picLocks noChangeAspect="1"/>
          </p:cNvPicPr>
          <p:nvPr/>
        </p:nvPicPr>
        <p:blipFill>
          <a:blip r:embed="rId9"/>
          <a:stretch>
            <a:fillRect/>
          </a:stretch>
        </p:blipFill>
        <p:spPr>
          <a:xfrm>
            <a:off x="5691675" y="983224"/>
            <a:ext cx="962964" cy="853514"/>
          </a:xfrm>
          <a:prstGeom prst="rect">
            <a:avLst/>
          </a:prstGeom>
        </p:spPr>
      </p:pic>
      <p:pic>
        <p:nvPicPr>
          <p:cNvPr id="34" name="Picture 33"/>
          <p:cNvPicPr>
            <a:picLocks noChangeAspect="1"/>
          </p:cNvPicPr>
          <p:nvPr/>
        </p:nvPicPr>
        <p:blipFill>
          <a:blip r:embed="rId10"/>
          <a:stretch>
            <a:fillRect/>
          </a:stretch>
        </p:blipFill>
        <p:spPr>
          <a:xfrm>
            <a:off x="6312230" y="989899"/>
            <a:ext cx="1656159" cy="853514"/>
          </a:xfrm>
          <a:prstGeom prst="rect">
            <a:avLst/>
          </a:prstGeom>
        </p:spPr>
      </p:pic>
      <p:pic>
        <p:nvPicPr>
          <p:cNvPr id="35" name="Picture 34"/>
          <p:cNvPicPr>
            <a:picLocks noChangeAspect="1"/>
          </p:cNvPicPr>
          <p:nvPr/>
        </p:nvPicPr>
        <p:blipFill>
          <a:blip r:embed="rId11"/>
          <a:stretch>
            <a:fillRect/>
          </a:stretch>
        </p:blipFill>
        <p:spPr>
          <a:xfrm>
            <a:off x="7519529" y="986869"/>
            <a:ext cx="1418181" cy="847417"/>
          </a:xfrm>
          <a:prstGeom prst="rect">
            <a:avLst/>
          </a:prstGeom>
        </p:spPr>
      </p:pic>
      <p:pic>
        <p:nvPicPr>
          <p:cNvPr id="36" name="Picture 35"/>
          <p:cNvPicPr>
            <a:picLocks noChangeAspect="1"/>
          </p:cNvPicPr>
          <p:nvPr/>
        </p:nvPicPr>
        <p:blipFill>
          <a:blip r:embed="rId12"/>
          <a:stretch>
            <a:fillRect/>
          </a:stretch>
        </p:blipFill>
        <p:spPr>
          <a:xfrm>
            <a:off x="-66967" y="1627630"/>
            <a:ext cx="1288751" cy="847417"/>
          </a:xfrm>
          <a:prstGeom prst="rect">
            <a:avLst/>
          </a:prstGeom>
        </p:spPr>
      </p:pic>
      <p:pic>
        <p:nvPicPr>
          <p:cNvPr id="37" name="Picture 36"/>
          <p:cNvPicPr>
            <a:picLocks noChangeAspect="1"/>
          </p:cNvPicPr>
          <p:nvPr/>
        </p:nvPicPr>
        <p:blipFill>
          <a:blip r:embed="rId13"/>
          <a:stretch>
            <a:fillRect/>
          </a:stretch>
        </p:blipFill>
        <p:spPr>
          <a:xfrm>
            <a:off x="869816" y="1631256"/>
            <a:ext cx="1888152" cy="853514"/>
          </a:xfrm>
          <a:prstGeom prst="rect">
            <a:avLst/>
          </a:prstGeom>
        </p:spPr>
      </p:pic>
      <p:pic>
        <p:nvPicPr>
          <p:cNvPr id="38" name="Picture 37"/>
          <p:cNvPicPr>
            <a:picLocks noChangeAspect="1"/>
          </p:cNvPicPr>
          <p:nvPr/>
        </p:nvPicPr>
        <p:blipFill>
          <a:blip r:embed="rId14"/>
          <a:stretch>
            <a:fillRect/>
          </a:stretch>
        </p:blipFill>
        <p:spPr>
          <a:xfrm>
            <a:off x="2137465" y="1623240"/>
            <a:ext cx="1443951" cy="853514"/>
          </a:xfrm>
          <a:prstGeom prst="rect">
            <a:avLst/>
          </a:prstGeom>
        </p:spPr>
      </p:pic>
      <p:pic>
        <p:nvPicPr>
          <p:cNvPr id="39" name="Picture 38"/>
          <p:cNvPicPr>
            <a:picLocks noChangeAspect="1"/>
          </p:cNvPicPr>
          <p:nvPr/>
        </p:nvPicPr>
        <p:blipFill>
          <a:blip r:embed="rId15"/>
          <a:stretch>
            <a:fillRect/>
          </a:stretch>
        </p:blipFill>
        <p:spPr>
          <a:xfrm>
            <a:off x="3187256" y="1627079"/>
            <a:ext cx="1154489" cy="847417"/>
          </a:xfrm>
          <a:prstGeom prst="rect">
            <a:avLst/>
          </a:prstGeom>
        </p:spPr>
      </p:pic>
      <p:sp>
        <p:nvSpPr>
          <p:cNvPr id="4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698650" y="2055126"/>
            <a:ext cx="5196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6000" smtClean="0">
                <a:solidFill>
                  <a:srgbClr val="FF0000"/>
                </a:solidFill>
                <a:latin typeface="HP001 4 hàng" panose="020B0603050302020204" pitchFamily="34" charset="0"/>
                <a:cs typeface="Times New Roman" panose="02020603050405020304" pitchFamily="18" charset="0"/>
              </a:rPr>
              <a:t>.</a:t>
            </a:r>
            <a:endParaRPr lang="en-US" altLang="en-US" sz="6000">
              <a:solidFill>
                <a:srgbClr val="FF0000"/>
              </a:solidFill>
              <a:latin typeface="HP001 4 hàng" panose="020B0603050302020204" pitchFamily="34" charset="0"/>
              <a:cs typeface="Times New Roman" panose="02020603050405020304" pitchFamily="18" charset="0"/>
            </a:endParaRPr>
          </a:p>
        </p:txBody>
      </p:sp>
      <p:pic>
        <p:nvPicPr>
          <p:cNvPr id="7" name="Picture 6"/>
          <p:cNvPicPr>
            <a:picLocks noChangeAspect="1"/>
          </p:cNvPicPr>
          <p:nvPr/>
        </p:nvPicPr>
        <p:blipFill>
          <a:blip r:embed="rId16"/>
          <a:stretch>
            <a:fillRect/>
          </a:stretch>
        </p:blipFill>
        <p:spPr>
          <a:xfrm>
            <a:off x="4031461" y="1627079"/>
            <a:ext cx="999831" cy="847417"/>
          </a:xfrm>
          <a:prstGeom prst="rect">
            <a:avLst/>
          </a:prstGeom>
        </p:spPr>
      </p:pic>
      <p:pic>
        <p:nvPicPr>
          <p:cNvPr id="8" name="Picture 7"/>
          <p:cNvPicPr>
            <a:picLocks noChangeAspect="1"/>
          </p:cNvPicPr>
          <p:nvPr/>
        </p:nvPicPr>
        <p:blipFill>
          <a:blip r:embed="rId17"/>
          <a:stretch>
            <a:fillRect/>
          </a:stretch>
        </p:blipFill>
        <p:spPr>
          <a:xfrm>
            <a:off x="4348366" y="1632806"/>
            <a:ext cx="1220227" cy="847417"/>
          </a:xfrm>
          <a:prstGeom prst="rect">
            <a:avLst/>
          </a:prstGeom>
        </p:spPr>
      </p:pic>
      <p:pic>
        <p:nvPicPr>
          <p:cNvPr id="41" name="Picture 40"/>
          <p:cNvPicPr>
            <a:picLocks noChangeAspect="1"/>
          </p:cNvPicPr>
          <p:nvPr/>
        </p:nvPicPr>
        <p:blipFill>
          <a:blip r:embed="rId11"/>
          <a:stretch>
            <a:fillRect/>
          </a:stretch>
        </p:blipFill>
        <p:spPr>
          <a:xfrm>
            <a:off x="5120935" y="1631418"/>
            <a:ext cx="1418181" cy="847417"/>
          </a:xfrm>
          <a:prstGeom prst="rect">
            <a:avLst/>
          </a:prstGeom>
        </p:spPr>
      </p:pic>
      <p:pic>
        <p:nvPicPr>
          <p:cNvPr id="42" name="Picture 41"/>
          <p:cNvPicPr>
            <a:picLocks noChangeAspect="1"/>
          </p:cNvPicPr>
          <p:nvPr/>
        </p:nvPicPr>
        <p:blipFill>
          <a:blip r:embed="rId12"/>
          <a:stretch>
            <a:fillRect/>
          </a:stretch>
        </p:blipFill>
        <p:spPr>
          <a:xfrm>
            <a:off x="6146936" y="1627182"/>
            <a:ext cx="1288751" cy="847417"/>
          </a:xfrm>
          <a:prstGeom prst="rect">
            <a:avLst/>
          </a:prstGeom>
        </p:spPr>
      </p:pic>
      <p:pic>
        <p:nvPicPr>
          <p:cNvPr id="9" name="Picture 8"/>
          <p:cNvPicPr>
            <a:picLocks noChangeAspect="1"/>
          </p:cNvPicPr>
          <p:nvPr/>
        </p:nvPicPr>
        <p:blipFill>
          <a:blip r:embed="rId18"/>
          <a:stretch>
            <a:fillRect/>
          </a:stretch>
        </p:blipFill>
        <p:spPr>
          <a:xfrm>
            <a:off x="6939538" y="1624152"/>
            <a:ext cx="1722151" cy="847417"/>
          </a:xfrm>
          <a:prstGeom prst="rect">
            <a:avLst/>
          </a:prstGeom>
        </p:spPr>
      </p:pic>
      <p:pic>
        <p:nvPicPr>
          <p:cNvPr id="10" name="Picture 9"/>
          <p:cNvPicPr>
            <a:picLocks noChangeAspect="1"/>
          </p:cNvPicPr>
          <p:nvPr/>
        </p:nvPicPr>
        <p:blipFill>
          <a:blip r:embed="rId19"/>
          <a:stretch>
            <a:fillRect/>
          </a:stretch>
        </p:blipFill>
        <p:spPr>
          <a:xfrm>
            <a:off x="8151568" y="1624151"/>
            <a:ext cx="1125409" cy="847417"/>
          </a:xfrm>
          <a:prstGeom prst="rect">
            <a:avLst/>
          </a:prstGeom>
        </p:spPr>
      </p:pic>
      <p:pic>
        <p:nvPicPr>
          <p:cNvPr id="43" name="Picture 42"/>
          <p:cNvPicPr>
            <a:picLocks noChangeAspect="1"/>
          </p:cNvPicPr>
          <p:nvPr/>
        </p:nvPicPr>
        <p:blipFill>
          <a:blip r:embed="rId6"/>
          <a:stretch>
            <a:fillRect/>
          </a:stretch>
        </p:blipFill>
        <p:spPr>
          <a:xfrm>
            <a:off x="-39477" y="2269371"/>
            <a:ext cx="2146541" cy="835224"/>
          </a:xfrm>
          <a:prstGeom prst="rect">
            <a:avLst/>
          </a:prstGeom>
        </p:spPr>
      </p:pic>
      <p:pic>
        <p:nvPicPr>
          <p:cNvPr id="11" name="Picture 10"/>
          <p:cNvPicPr>
            <a:picLocks noChangeAspect="1"/>
          </p:cNvPicPr>
          <p:nvPr/>
        </p:nvPicPr>
        <p:blipFill>
          <a:blip r:embed="rId20"/>
          <a:stretch>
            <a:fillRect/>
          </a:stretch>
        </p:blipFill>
        <p:spPr>
          <a:xfrm>
            <a:off x="1485945" y="2262039"/>
            <a:ext cx="1295415" cy="847417"/>
          </a:xfrm>
          <a:prstGeom prst="rect">
            <a:avLst/>
          </a:prstGeom>
        </p:spPr>
      </p:pic>
      <p:pic>
        <p:nvPicPr>
          <p:cNvPr id="12" name="Picture 11"/>
          <p:cNvPicPr>
            <a:picLocks noChangeAspect="1"/>
          </p:cNvPicPr>
          <p:nvPr/>
        </p:nvPicPr>
        <p:blipFill>
          <a:blip r:embed="rId21"/>
          <a:stretch>
            <a:fillRect/>
          </a:stretch>
        </p:blipFill>
        <p:spPr>
          <a:xfrm>
            <a:off x="2331378" y="2269439"/>
            <a:ext cx="1610440" cy="847417"/>
          </a:xfrm>
          <a:prstGeom prst="rect">
            <a:avLst/>
          </a:prstGeom>
        </p:spPr>
      </p:pic>
      <p:pic>
        <p:nvPicPr>
          <p:cNvPr id="13" name="Picture 12"/>
          <p:cNvPicPr>
            <a:picLocks noChangeAspect="1"/>
          </p:cNvPicPr>
          <p:nvPr/>
        </p:nvPicPr>
        <p:blipFill>
          <a:blip r:embed="rId22"/>
          <a:stretch>
            <a:fillRect/>
          </a:stretch>
        </p:blipFill>
        <p:spPr>
          <a:xfrm>
            <a:off x="3500918" y="2262038"/>
            <a:ext cx="1572300" cy="847417"/>
          </a:xfrm>
          <a:prstGeom prst="rect">
            <a:avLst/>
          </a:prstGeom>
        </p:spPr>
      </p:pic>
      <p:sp>
        <p:nvSpPr>
          <p:cNvPr id="4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036543" y="1434013"/>
            <a:ext cx="5196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6000" smtClean="0">
                <a:solidFill>
                  <a:srgbClr val="FF0000"/>
                </a:solidFill>
                <a:latin typeface="HP001 4 hàng" panose="020B0603050302020204" pitchFamily="34" charset="0"/>
                <a:cs typeface="Times New Roman" panose="02020603050405020304" pitchFamily="18" charset="0"/>
              </a:rPr>
              <a:t>.</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4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102063" y="782133"/>
            <a:ext cx="5196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6000" smtClean="0">
                <a:solidFill>
                  <a:srgbClr val="FF0000"/>
                </a:solidFill>
                <a:latin typeface="HP001 4 hàng" panose="020B0603050302020204" pitchFamily="34" charset="0"/>
                <a:cs typeface="Times New Roman" panose="02020603050405020304" pitchFamily="18" charset="0"/>
              </a:rPr>
              <a:t>,</a:t>
            </a:r>
            <a:endParaRPr lang="en-US" altLang="en-US" sz="6000">
              <a:solidFill>
                <a:srgbClr val="FF0000"/>
              </a:solidFill>
              <a:latin typeface="HP001 4 hàng" panose="020B06030503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7554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500" fill="hold"/>
                                        <p:tgtEl>
                                          <p:spTgt spid="37"/>
                                        </p:tgtEl>
                                        <p:attrNameLst>
                                          <p:attrName>ppt_w</p:attrName>
                                        </p:attrNameLst>
                                      </p:cBhvr>
                                      <p:tavLst>
                                        <p:tav tm="0">
                                          <p:val>
                                            <p:fltVal val="0"/>
                                          </p:val>
                                        </p:tav>
                                        <p:tav tm="100000">
                                          <p:val>
                                            <p:strVal val="#ppt_w"/>
                                          </p:val>
                                        </p:tav>
                                      </p:tavLst>
                                    </p:anim>
                                    <p:anim calcmode="lin" valueType="num">
                                      <p:cBhvr>
                                        <p:cTn id="71" dur="500" fill="hold"/>
                                        <p:tgtEl>
                                          <p:spTgt spid="37"/>
                                        </p:tgtEl>
                                        <p:attrNameLst>
                                          <p:attrName>ppt_h</p:attrName>
                                        </p:attrNameLst>
                                      </p:cBhvr>
                                      <p:tavLst>
                                        <p:tav tm="0">
                                          <p:val>
                                            <p:fltVal val="0"/>
                                          </p:val>
                                        </p:tav>
                                        <p:tav tm="100000">
                                          <p:val>
                                            <p:strVal val="#ppt_h"/>
                                          </p:val>
                                        </p:tav>
                                      </p:tavLst>
                                    </p:anim>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p:cTn id="77" dur="500" fill="hold"/>
                                        <p:tgtEl>
                                          <p:spTgt spid="38"/>
                                        </p:tgtEl>
                                        <p:attrNameLst>
                                          <p:attrName>ppt_w</p:attrName>
                                        </p:attrNameLst>
                                      </p:cBhvr>
                                      <p:tavLst>
                                        <p:tav tm="0">
                                          <p:val>
                                            <p:fltVal val="0"/>
                                          </p:val>
                                        </p:tav>
                                        <p:tav tm="100000">
                                          <p:val>
                                            <p:strVal val="#ppt_w"/>
                                          </p:val>
                                        </p:tav>
                                      </p:tavLst>
                                    </p:anim>
                                    <p:anim calcmode="lin" valueType="num">
                                      <p:cBhvr>
                                        <p:cTn id="78" dur="500" fill="hold"/>
                                        <p:tgtEl>
                                          <p:spTgt spid="38"/>
                                        </p:tgtEl>
                                        <p:attrNameLst>
                                          <p:attrName>ppt_h</p:attrName>
                                        </p:attrNameLst>
                                      </p:cBhvr>
                                      <p:tavLst>
                                        <p:tav tm="0">
                                          <p:val>
                                            <p:fltVal val="0"/>
                                          </p:val>
                                        </p:tav>
                                        <p:tav tm="100000">
                                          <p:val>
                                            <p:strVal val="#ppt_h"/>
                                          </p:val>
                                        </p:tav>
                                      </p:tavLst>
                                    </p:anim>
                                    <p:animEffect transition="in" filter="fade">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500" fill="hold"/>
                                        <p:tgtEl>
                                          <p:spTgt spid="44"/>
                                        </p:tgtEl>
                                        <p:attrNameLst>
                                          <p:attrName>ppt_w</p:attrName>
                                        </p:attrNameLst>
                                      </p:cBhvr>
                                      <p:tavLst>
                                        <p:tav tm="0">
                                          <p:val>
                                            <p:fltVal val="0"/>
                                          </p:val>
                                        </p:tav>
                                        <p:tav tm="100000">
                                          <p:val>
                                            <p:strVal val="#ppt_w"/>
                                          </p:val>
                                        </p:tav>
                                      </p:tavLst>
                                    </p:anim>
                                    <p:anim calcmode="lin" valueType="num">
                                      <p:cBhvr>
                                        <p:cTn id="92" dur="500" fill="hold"/>
                                        <p:tgtEl>
                                          <p:spTgt spid="44"/>
                                        </p:tgtEl>
                                        <p:attrNameLst>
                                          <p:attrName>ppt_h</p:attrName>
                                        </p:attrNameLst>
                                      </p:cBhvr>
                                      <p:tavLst>
                                        <p:tav tm="0">
                                          <p:val>
                                            <p:fltVal val="0"/>
                                          </p:val>
                                        </p:tav>
                                        <p:tav tm="100000">
                                          <p:val>
                                            <p:strVal val="#ppt_h"/>
                                          </p:val>
                                        </p:tav>
                                      </p:tavLst>
                                    </p:anim>
                                    <p:animEffect transition="in" filter="fade">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 calcmode="lin" valueType="num">
                                      <p:cBhvr>
                                        <p:cTn id="98" dur="500" fill="hold"/>
                                        <p:tgtEl>
                                          <p:spTgt spid="8"/>
                                        </p:tgtEl>
                                        <p:attrNameLst>
                                          <p:attrName>ppt_w</p:attrName>
                                        </p:attrNameLst>
                                      </p:cBhvr>
                                      <p:tavLst>
                                        <p:tav tm="0">
                                          <p:val>
                                            <p:fltVal val="0"/>
                                          </p:val>
                                        </p:tav>
                                        <p:tav tm="100000">
                                          <p:val>
                                            <p:strVal val="#ppt_w"/>
                                          </p:val>
                                        </p:tav>
                                      </p:tavLst>
                                    </p:anim>
                                    <p:anim calcmode="lin" valueType="num">
                                      <p:cBhvr>
                                        <p:cTn id="99" dur="500" fill="hold"/>
                                        <p:tgtEl>
                                          <p:spTgt spid="8"/>
                                        </p:tgtEl>
                                        <p:attrNameLst>
                                          <p:attrName>ppt_h</p:attrName>
                                        </p:attrNameLst>
                                      </p:cBhvr>
                                      <p:tavLst>
                                        <p:tav tm="0">
                                          <p:val>
                                            <p:fltVal val="0"/>
                                          </p:val>
                                        </p:tav>
                                        <p:tav tm="100000">
                                          <p:val>
                                            <p:strVal val="#ppt_h"/>
                                          </p:val>
                                        </p:tav>
                                      </p:tavLst>
                                    </p:anim>
                                    <p:animEffect transition="in" filter="fade">
                                      <p:cBhvr>
                                        <p:cTn id="100" dur="500"/>
                                        <p:tgtEl>
                                          <p:spTgt spid="8"/>
                                        </p:tgtEl>
                                      </p:cBhvr>
                                    </p:animEffect>
                                  </p:childTnLst>
                                </p:cTn>
                              </p:par>
                              <p:par>
                                <p:cTn id="101" presetID="53" presetClass="entr" presetSubtype="16" fill="hold" nodeType="with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p:cTn id="103" dur="500" fill="hold"/>
                                        <p:tgtEl>
                                          <p:spTgt spid="7"/>
                                        </p:tgtEl>
                                        <p:attrNameLst>
                                          <p:attrName>ppt_w</p:attrName>
                                        </p:attrNameLst>
                                      </p:cBhvr>
                                      <p:tavLst>
                                        <p:tav tm="0">
                                          <p:val>
                                            <p:fltVal val="0"/>
                                          </p:val>
                                        </p:tav>
                                        <p:tav tm="100000">
                                          <p:val>
                                            <p:strVal val="#ppt_w"/>
                                          </p:val>
                                        </p:tav>
                                      </p:tavLst>
                                    </p:anim>
                                    <p:anim calcmode="lin" valueType="num">
                                      <p:cBhvr>
                                        <p:cTn id="104" dur="500" fill="hold"/>
                                        <p:tgtEl>
                                          <p:spTgt spid="7"/>
                                        </p:tgtEl>
                                        <p:attrNameLst>
                                          <p:attrName>ppt_h</p:attrName>
                                        </p:attrNameLst>
                                      </p:cBhvr>
                                      <p:tavLst>
                                        <p:tav tm="0">
                                          <p:val>
                                            <p:fltVal val="0"/>
                                          </p:val>
                                        </p:tav>
                                        <p:tav tm="100000">
                                          <p:val>
                                            <p:strVal val="#ppt_h"/>
                                          </p:val>
                                        </p:tav>
                                      </p:tavLst>
                                    </p:anim>
                                    <p:animEffect transition="in" filter="fade">
                                      <p:cBhvr>
                                        <p:cTn id="105" dur="500"/>
                                        <p:tgtEl>
                                          <p:spTgt spid="7"/>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41"/>
                                        </p:tgtEl>
                                        <p:attrNameLst>
                                          <p:attrName>style.visibility</p:attrName>
                                        </p:attrNameLst>
                                      </p:cBhvr>
                                      <p:to>
                                        <p:strVal val="visible"/>
                                      </p:to>
                                    </p:set>
                                    <p:anim calcmode="lin" valueType="num">
                                      <p:cBhvr>
                                        <p:cTn id="110" dur="500" fill="hold"/>
                                        <p:tgtEl>
                                          <p:spTgt spid="41"/>
                                        </p:tgtEl>
                                        <p:attrNameLst>
                                          <p:attrName>ppt_w</p:attrName>
                                        </p:attrNameLst>
                                      </p:cBhvr>
                                      <p:tavLst>
                                        <p:tav tm="0">
                                          <p:val>
                                            <p:fltVal val="0"/>
                                          </p:val>
                                        </p:tav>
                                        <p:tav tm="100000">
                                          <p:val>
                                            <p:strVal val="#ppt_w"/>
                                          </p:val>
                                        </p:tav>
                                      </p:tavLst>
                                    </p:anim>
                                    <p:anim calcmode="lin" valueType="num">
                                      <p:cBhvr>
                                        <p:cTn id="111" dur="500" fill="hold"/>
                                        <p:tgtEl>
                                          <p:spTgt spid="41"/>
                                        </p:tgtEl>
                                        <p:attrNameLst>
                                          <p:attrName>ppt_h</p:attrName>
                                        </p:attrNameLst>
                                      </p:cBhvr>
                                      <p:tavLst>
                                        <p:tav tm="0">
                                          <p:val>
                                            <p:fltVal val="0"/>
                                          </p:val>
                                        </p:tav>
                                        <p:tav tm="100000">
                                          <p:val>
                                            <p:strVal val="#ppt_h"/>
                                          </p:val>
                                        </p:tav>
                                      </p:tavLst>
                                    </p:anim>
                                    <p:animEffect transition="in" filter="fade">
                                      <p:cBhvr>
                                        <p:cTn id="112" dur="500"/>
                                        <p:tgtEl>
                                          <p:spTgt spid="41"/>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42"/>
                                        </p:tgtEl>
                                        <p:attrNameLst>
                                          <p:attrName>style.visibility</p:attrName>
                                        </p:attrNameLst>
                                      </p:cBhvr>
                                      <p:to>
                                        <p:strVal val="visible"/>
                                      </p:to>
                                    </p:set>
                                    <p:anim calcmode="lin" valueType="num">
                                      <p:cBhvr>
                                        <p:cTn id="117" dur="500" fill="hold"/>
                                        <p:tgtEl>
                                          <p:spTgt spid="42"/>
                                        </p:tgtEl>
                                        <p:attrNameLst>
                                          <p:attrName>ppt_w</p:attrName>
                                        </p:attrNameLst>
                                      </p:cBhvr>
                                      <p:tavLst>
                                        <p:tav tm="0">
                                          <p:val>
                                            <p:fltVal val="0"/>
                                          </p:val>
                                        </p:tav>
                                        <p:tav tm="100000">
                                          <p:val>
                                            <p:strVal val="#ppt_w"/>
                                          </p:val>
                                        </p:tav>
                                      </p:tavLst>
                                    </p:anim>
                                    <p:anim calcmode="lin" valueType="num">
                                      <p:cBhvr>
                                        <p:cTn id="118" dur="500" fill="hold"/>
                                        <p:tgtEl>
                                          <p:spTgt spid="42"/>
                                        </p:tgtEl>
                                        <p:attrNameLst>
                                          <p:attrName>ppt_h</p:attrName>
                                        </p:attrNameLst>
                                      </p:cBhvr>
                                      <p:tavLst>
                                        <p:tav tm="0">
                                          <p:val>
                                            <p:fltVal val="0"/>
                                          </p:val>
                                        </p:tav>
                                        <p:tav tm="100000">
                                          <p:val>
                                            <p:strVal val="#ppt_h"/>
                                          </p:val>
                                        </p:tav>
                                      </p:tavLst>
                                    </p:anim>
                                    <p:animEffect transition="in" filter="fade">
                                      <p:cBhvr>
                                        <p:cTn id="119" dur="500"/>
                                        <p:tgtEl>
                                          <p:spTgt spid="42"/>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nodeType="clickEffect">
                                  <p:stCondLst>
                                    <p:cond delay="0"/>
                                  </p:stCondLst>
                                  <p:childTnLst>
                                    <p:set>
                                      <p:cBhvr>
                                        <p:cTn id="123" dur="1" fill="hold">
                                          <p:stCondLst>
                                            <p:cond delay="0"/>
                                          </p:stCondLst>
                                        </p:cTn>
                                        <p:tgtEl>
                                          <p:spTgt spid="9"/>
                                        </p:tgtEl>
                                        <p:attrNameLst>
                                          <p:attrName>style.visibility</p:attrName>
                                        </p:attrNameLst>
                                      </p:cBhvr>
                                      <p:to>
                                        <p:strVal val="visible"/>
                                      </p:to>
                                    </p:set>
                                    <p:anim calcmode="lin" valueType="num">
                                      <p:cBhvr>
                                        <p:cTn id="124" dur="500" fill="hold"/>
                                        <p:tgtEl>
                                          <p:spTgt spid="9"/>
                                        </p:tgtEl>
                                        <p:attrNameLst>
                                          <p:attrName>ppt_w</p:attrName>
                                        </p:attrNameLst>
                                      </p:cBhvr>
                                      <p:tavLst>
                                        <p:tav tm="0">
                                          <p:val>
                                            <p:fltVal val="0"/>
                                          </p:val>
                                        </p:tav>
                                        <p:tav tm="100000">
                                          <p:val>
                                            <p:strVal val="#ppt_w"/>
                                          </p:val>
                                        </p:tav>
                                      </p:tavLst>
                                    </p:anim>
                                    <p:anim calcmode="lin" valueType="num">
                                      <p:cBhvr>
                                        <p:cTn id="125" dur="500" fill="hold"/>
                                        <p:tgtEl>
                                          <p:spTgt spid="9"/>
                                        </p:tgtEl>
                                        <p:attrNameLst>
                                          <p:attrName>ppt_h</p:attrName>
                                        </p:attrNameLst>
                                      </p:cBhvr>
                                      <p:tavLst>
                                        <p:tav tm="0">
                                          <p:val>
                                            <p:fltVal val="0"/>
                                          </p:val>
                                        </p:tav>
                                        <p:tav tm="100000">
                                          <p:val>
                                            <p:strVal val="#ppt_h"/>
                                          </p:val>
                                        </p:tav>
                                      </p:tavLst>
                                    </p:anim>
                                    <p:animEffect transition="in" filter="fade">
                                      <p:cBhvr>
                                        <p:cTn id="126" dur="500"/>
                                        <p:tgtEl>
                                          <p:spTgt spid="9"/>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nodeType="clickEffect">
                                  <p:stCondLst>
                                    <p:cond delay="0"/>
                                  </p:stCondLst>
                                  <p:childTnLst>
                                    <p:set>
                                      <p:cBhvr>
                                        <p:cTn id="130" dur="1" fill="hold">
                                          <p:stCondLst>
                                            <p:cond delay="0"/>
                                          </p:stCondLst>
                                        </p:cTn>
                                        <p:tgtEl>
                                          <p:spTgt spid="10"/>
                                        </p:tgtEl>
                                        <p:attrNameLst>
                                          <p:attrName>style.visibility</p:attrName>
                                        </p:attrNameLst>
                                      </p:cBhvr>
                                      <p:to>
                                        <p:strVal val="visible"/>
                                      </p:to>
                                    </p:set>
                                    <p:anim calcmode="lin" valueType="num">
                                      <p:cBhvr>
                                        <p:cTn id="131" dur="500" fill="hold"/>
                                        <p:tgtEl>
                                          <p:spTgt spid="10"/>
                                        </p:tgtEl>
                                        <p:attrNameLst>
                                          <p:attrName>ppt_w</p:attrName>
                                        </p:attrNameLst>
                                      </p:cBhvr>
                                      <p:tavLst>
                                        <p:tav tm="0">
                                          <p:val>
                                            <p:fltVal val="0"/>
                                          </p:val>
                                        </p:tav>
                                        <p:tav tm="100000">
                                          <p:val>
                                            <p:strVal val="#ppt_w"/>
                                          </p:val>
                                        </p:tav>
                                      </p:tavLst>
                                    </p:anim>
                                    <p:anim calcmode="lin" valueType="num">
                                      <p:cBhvr>
                                        <p:cTn id="132" dur="500" fill="hold"/>
                                        <p:tgtEl>
                                          <p:spTgt spid="10"/>
                                        </p:tgtEl>
                                        <p:attrNameLst>
                                          <p:attrName>ppt_h</p:attrName>
                                        </p:attrNameLst>
                                      </p:cBhvr>
                                      <p:tavLst>
                                        <p:tav tm="0">
                                          <p:val>
                                            <p:fltVal val="0"/>
                                          </p:val>
                                        </p:tav>
                                        <p:tav tm="100000">
                                          <p:val>
                                            <p:strVal val="#ppt_h"/>
                                          </p:val>
                                        </p:tav>
                                      </p:tavLst>
                                    </p:anim>
                                    <p:animEffect transition="in" filter="fade">
                                      <p:cBhvr>
                                        <p:cTn id="133" dur="500"/>
                                        <p:tgtEl>
                                          <p:spTgt spid="10"/>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43"/>
                                        </p:tgtEl>
                                        <p:attrNameLst>
                                          <p:attrName>style.visibility</p:attrName>
                                        </p:attrNameLst>
                                      </p:cBhvr>
                                      <p:to>
                                        <p:strVal val="visible"/>
                                      </p:to>
                                    </p:set>
                                    <p:anim calcmode="lin" valueType="num">
                                      <p:cBhvr>
                                        <p:cTn id="138" dur="500" fill="hold"/>
                                        <p:tgtEl>
                                          <p:spTgt spid="43"/>
                                        </p:tgtEl>
                                        <p:attrNameLst>
                                          <p:attrName>ppt_w</p:attrName>
                                        </p:attrNameLst>
                                      </p:cBhvr>
                                      <p:tavLst>
                                        <p:tav tm="0">
                                          <p:val>
                                            <p:fltVal val="0"/>
                                          </p:val>
                                        </p:tav>
                                        <p:tav tm="100000">
                                          <p:val>
                                            <p:strVal val="#ppt_w"/>
                                          </p:val>
                                        </p:tav>
                                      </p:tavLst>
                                    </p:anim>
                                    <p:anim calcmode="lin" valueType="num">
                                      <p:cBhvr>
                                        <p:cTn id="139" dur="500" fill="hold"/>
                                        <p:tgtEl>
                                          <p:spTgt spid="43"/>
                                        </p:tgtEl>
                                        <p:attrNameLst>
                                          <p:attrName>ppt_h</p:attrName>
                                        </p:attrNameLst>
                                      </p:cBhvr>
                                      <p:tavLst>
                                        <p:tav tm="0">
                                          <p:val>
                                            <p:fltVal val="0"/>
                                          </p:val>
                                        </p:tav>
                                        <p:tav tm="100000">
                                          <p:val>
                                            <p:strVal val="#ppt_h"/>
                                          </p:val>
                                        </p:tav>
                                      </p:tavLst>
                                    </p:anim>
                                    <p:animEffect transition="in" filter="fade">
                                      <p:cBhvr>
                                        <p:cTn id="140" dur="500"/>
                                        <p:tgtEl>
                                          <p:spTgt spid="43"/>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ntr" presetSubtype="16" fill="hold" nodeType="click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p:cTn id="145" dur="500" fill="hold"/>
                                        <p:tgtEl>
                                          <p:spTgt spid="11"/>
                                        </p:tgtEl>
                                        <p:attrNameLst>
                                          <p:attrName>ppt_w</p:attrName>
                                        </p:attrNameLst>
                                      </p:cBhvr>
                                      <p:tavLst>
                                        <p:tav tm="0">
                                          <p:val>
                                            <p:fltVal val="0"/>
                                          </p:val>
                                        </p:tav>
                                        <p:tav tm="100000">
                                          <p:val>
                                            <p:strVal val="#ppt_w"/>
                                          </p:val>
                                        </p:tav>
                                      </p:tavLst>
                                    </p:anim>
                                    <p:anim calcmode="lin" valueType="num">
                                      <p:cBhvr>
                                        <p:cTn id="146" dur="500" fill="hold"/>
                                        <p:tgtEl>
                                          <p:spTgt spid="11"/>
                                        </p:tgtEl>
                                        <p:attrNameLst>
                                          <p:attrName>ppt_h</p:attrName>
                                        </p:attrNameLst>
                                      </p:cBhvr>
                                      <p:tavLst>
                                        <p:tav tm="0">
                                          <p:val>
                                            <p:fltVal val="0"/>
                                          </p:val>
                                        </p:tav>
                                        <p:tav tm="100000">
                                          <p:val>
                                            <p:strVal val="#ppt_h"/>
                                          </p:val>
                                        </p:tav>
                                      </p:tavLst>
                                    </p:anim>
                                    <p:animEffect transition="in" filter="fade">
                                      <p:cBhvr>
                                        <p:cTn id="147" dur="500"/>
                                        <p:tgtEl>
                                          <p:spTgt spid="11"/>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nodeType="clickEffect">
                                  <p:stCondLst>
                                    <p:cond delay="0"/>
                                  </p:stCondLst>
                                  <p:childTnLst>
                                    <p:set>
                                      <p:cBhvr>
                                        <p:cTn id="151" dur="1" fill="hold">
                                          <p:stCondLst>
                                            <p:cond delay="0"/>
                                          </p:stCondLst>
                                        </p:cTn>
                                        <p:tgtEl>
                                          <p:spTgt spid="12"/>
                                        </p:tgtEl>
                                        <p:attrNameLst>
                                          <p:attrName>style.visibility</p:attrName>
                                        </p:attrNameLst>
                                      </p:cBhvr>
                                      <p:to>
                                        <p:strVal val="visible"/>
                                      </p:to>
                                    </p:set>
                                    <p:anim calcmode="lin" valueType="num">
                                      <p:cBhvr>
                                        <p:cTn id="152" dur="500" fill="hold"/>
                                        <p:tgtEl>
                                          <p:spTgt spid="12"/>
                                        </p:tgtEl>
                                        <p:attrNameLst>
                                          <p:attrName>ppt_w</p:attrName>
                                        </p:attrNameLst>
                                      </p:cBhvr>
                                      <p:tavLst>
                                        <p:tav tm="0">
                                          <p:val>
                                            <p:fltVal val="0"/>
                                          </p:val>
                                        </p:tav>
                                        <p:tav tm="100000">
                                          <p:val>
                                            <p:strVal val="#ppt_w"/>
                                          </p:val>
                                        </p:tav>
                                      </p:tavLst>
                                    </p:anim>
                                    <p:anim calcmode="lin" valueType="num">
                                      <p:cBhvr>
                                        <p:cTn id="153" dur="500" fill="hold"/>
                                        <p:tgtEl>
                                          <p:spTgt spid="12"/>
                                        </p:tgtEl>
                                        <p:attrNameLst>
                                          <p:attrName>ppt_h</p:attrName>
                                        </p:attrNameLst>
                                      </p:cBhvr>
                                      <p:tavLst>
                                        <p:tav tm="0">
                                          <p:val>
                                            <p:fltVal val="0"/>
                                          </p:val>
                                        </p:tav>
                                        <p:tav tm="100000">
                                          <p:val>
                                            <p:strVal val="#ppt_h"/>
                                          </p:val>
                                        </p:tav>
                                      </p:tavLst>
                                    </p:anim>
                                    <p:animEffect transition="in" filter="fade">
                                      <p:cBhvr>
                                        <p:cTn id="154" dur="500"/>
                                        <p:tgtEl>
                                          <p:spTgt spid="12"/>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nodeType="clickEffect">
                                  <p:stCondLst>
                                    <p:cond delay="0"/>
                                  </p:stCondLst>
                                  <p:childTnLst>
                                    <p:set>
                                      <p:cBhvr>
                                        <p:cTn id="158" dur="1" fill="hold">
                                          <p:stCondLst>
                                            <p:cond delay="0"/>
                                          </p:stCondLst>
                                        </p:cTn>
                                        <p:tgtEl>
                                          <p:spTgt spid="13"/>
                                        </p:tgtEl>
                                        <p:attrNameLst>
                                          <p:attrName>style.visibility</p:attrName>
                                        </p:attrNameLst>
                                      </p:cBhvr>
                                      <p:to>
                                        <p:strVal val="visible"/>
                                      </p:to>
                                    </p:set>
                                    <p:anim calcmode="lin" valueType="num">
                                      <p:cBhvr>
                                        <p:cTn id="159" dur="500" fill="hold"/>
                                        <p:tgtEl>
                                          <p:spTgt spid="13"/>
                                        </p:tgtEl>
                                        <p:attrNameLst>
                                          <p:attrName>ppt_w</p:attrName>
                                        </p:attrNameLst>
                                      </p:cBhvr>
                                      <p:tavLst>
                                        <p:tav tm="0">
                                          <p:val>
                                            <p:fltVal val="0"/>
                                          </p:val>
                                        </p:tav>
                                        <p:tav tm="100000">
                                          <p:val>
                                            <p:strVal val="#ppt_w"/>
                                          </p:val>
                                        </p:tav>
                                      </p:tavLst>
                                    </p:anim>
                                    <p:anim calcmode="lin" valueType="num">
                                      <p:cBhvr>
                                        <p:cTn id="160" dur="500" fill="hold"/>
                                        <p:tgtEl>
                                          <p:spTgt spid="13"/>
                                        </p:tgtEl>
                                        <p:attrNameLst>
                                          <p:attrName>ppt_h</p:attrName>
                                        </p:attrNameLst>
                                      </p:cBhvr>
                                      <p:tavLst>
                                        <p:tav tm="0">
                                          <p:val>
                                            <p:fltVal val="0"/>
                                          </p:val>
                                        </p:tav>
                                        <p:tav tm="100000">
                                          <p:val>
                                            <p:strVal val="#ppt_h"/>
                                          </p:val>
                                        </p:tav>
                                      </p:tavLst>
                                    </p:anim>
                                    <p:animEffect transition="in" filter="fade">
                                      <p:cBhvr>
                                        <p:cTn id="161" dur="500"/>
                                        <p:tgtEl>
                                          <p:spTgt spid="13"/>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ntr" presetSubtype="16" fill="hold" grpId="0" nodeType="click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a:off x="2590799" y="2502751"/>
            <a:ext cx="2478233" cy="2968389"/>
          </a:xfrm>
          <a:prstGeom prst="rect">
            <a:avLst/>
          </a:prstGeom>
        </p:spPr>
      </p:pic>
      <p:pic>
        <p:nvPicPr>
          <p:cNvPr id="4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37115" y="2923218"/>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flipH="1">
            <a:off x="4232415" y="2502751"/>
            <a:ext cx="2478233" cy="2968389"/>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480" y="2952750"/>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67000" y="818285"/>
            <a:ext cx="2514600" cy="584775"/>
          </a:xfrm>
          <a:prstGeom prst="rect">
            <a:avLst/>
          </a:prstGeom>
          <a:noFill/>
        </p:spPr>
        <p:txBody>
          <a:bodyPr wrap="square" rtlCol="0">
            <a:spAutoFit/>
          </a:bodyPr>
          <a:lstStyle/>
          <a:p>
            <a:r>
              <a:rPr lang="en-US" sz="3200" smtClean="0">
                <a:latin typeface="Arial" pitchFamily="34" charset="0"/>
                <a:cs typeface="Arial" pitchFamily="34" charset="0"/>
              </a:rPr>
              <a:t>vi     ùng</a:t>
            </a:r>
            <a:endParaRPr lang="en-US" sz="3200">
              <a:latin typeface="Arial" pitchFamily="34" charset="0"/>
              <a:cs typeface="Arial" pitchFamily="34" charset="0"/>
            </a:endParaRPr>
          </a:p>
        </p:txBody>
      </p:sp>
      <p:sp>
        <p:nvSpPr>
          <p:cNvPr id="11" name="TextBox 10"/>
          <p:cNvSpPr txBox="1"/>
          <p:nvPr/>
        </p:nvSpPr>
        <p:spPr>
          <a:xfrm>
            <a:off x="4504459" y="818285"/>
            <a:ext cx="1946564" cy="584775"/>
          </a:xfrm>
          <a:prstGeom prst="rect">
            <a:avLst/>
          </a:prstGeom>
          <a:noFill/>
        </p:spPr>
        <p:txBody>
          <a:bodyPr wrap="square" rtlCol="0">
            <a:spAutoFit/>
          </a:bodyPr>
          <a:lstStyle/>
          <a:p>
            <a:pPr algn="ctr"/>
            <a:r>
              <a:rPr lang="en-US" sz="3200" smtClean="0">
                <a:latin typeface="Arial" pitchFamily="34" charset="0"/>
                <a:cs typeface="Arial" pitchFamily="34" charset="0"/>
              </a:rPr>
              <a:t>à xát</a:t>
            </a:r>
            <a:endParaRPr lang="en-US" sz="3200">
              <a:latin typeface="Arial" pitchFamily="34" charset="0"/>
              <a:cs typeface="Arial" pitchFamily="34" charset="0"/>
            </a:endParaRPr>
          </a:p>
        </p:txBody>
      </p:sp>
      <p:sp>
        <p:nvSpPr>
          <p:cNvPr id="7" name="TextBox 6"/>
          <p:cNvSpPr txBox="1"/>
          <p:nvPr/>
        </p:nvSpPr>
        <p:spPr>
          <a:xfrm>
            <a:off x="25977" y="1492364"/>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gh</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a:t>
            </a:r>
            <a:endParaRPr lang="en-US" sz="3200" i="1">
              <a:latin typeface="Arial" pitchFamily="34" charset="0"/>
              <a:ea typeface="Arial-Rounded" pitchFamily="34" charset="0"/>
              <a:cs typeface="Arial" pitchFamily="34" charset="0"/>
            </a:endParaRP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0623"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0" y="120468"/>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5" name="TextBox 4"/>
          <p:cNvSpPr txBox="1"/>
          <p:nvPr/>
        </p:nvSpPr>
        <p:spPr>
          <a:xfrm>
            <a:off x="609600" y="190714"/>
            <a:ext cx="8451273"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Chọn chữ phù hợp thay cho bông hoa</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25977" y="823053"/>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tr</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ch?</a:t>
            </a:r>
            <a:endParaRPr lang="en-US" sz="3200" i="1">
              <a:latin typeface="Arial" pitchFamily="34" charset="0"/>
              <a:ea typeface="Arial-Rounded" pitchFamily="34" charset="0"/>
              <a:cs typeface="Arial" pitchFamily="34" charset="0"/>
            </a:endParaRPr>
          </a:p>
        </p:txBody>
      </p:sp>
      <p:sp>
        <p:nvSpPr>
          <p:cNvPr id="8" name="TextBox 7"/>
          <p:cNvSpPr txBox="1"/>
          <p:nvPr/>
        </p:nvSpPr>
        <p:spPr>
          <a:xfrm>
            <a:off x="29441" y="2266950"/>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r/d</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gi?</a:t>
            </a:r>
            <a:endParaRPr lang="en-US" sz="3200" i="1">
              <a:latin typeface="Arial" pitchFamily="34" charset="0"/>
              <a:ea typeface="Arial-Rounded" pitchFamily="34" charset="0"/>
              <a:cs typeface="Arial" pitchFamily="34" charset="0"/>
            </a:endParaRP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148" y="92951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24600" y="818285"/>
            <a:ext cx="2938895" cy="584775"/>
          </a:xfrm>
          <a:prstGeom prst="rect">
            <a:avLst/>
          </a:prstGeom>
          <a:noFill/>
        </p:spPr>
        <p:txBody>
          <a:bodyPr wrap="square" rtlCol="0">
            <a:spAutoFit/>
          </a:bodyPr>
          <a:lstStyle/>
          <a:p>
            <a:pPr algn="ctr"/>
            <a:r>
              <a:rPr lang="en-US" sz="3200" smtClean="0">
                <a:latin typeface="Arial" pitchFamily="34" charset="0"/>
                <a:cs typeface="Arial" pitchFamily="34" charset="0"/>
              </a:rPr>
              <a:t>nhanh     óng</a:t>
            </a:r>
            <a:endParaRPr lang="en-US" sz="3200">
              <a:latin typeface="Arial" pitchFamily="34" charset="0"/>
              <a:cs typeface="Arial" pitchFamily="34" charset="0"/>
            </a:endParaRPr>
          </a:p>
        </p:txBody>
      </p:sp>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32470" y="146873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i nhớ</a:t>
            </a:r>
            <a:endParaRPr lang="en-US" sz="3200">
              <a:latin typeface="Arial" pitchFamily="34" charset="0"/>
              <a:cs typeface="Arial" pitchFamily="34" charset="0"/>
            </a:endParaRPr>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173"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39492" y="146873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cố    ắng</a:t>
            </a:r>
            <a:endParaRPr lang="en-US" sz="3200">
              <a:latin typeface="Arial" pitchFamily="34" charset="0"/>
              <a:cs typeface="Arial" pitchFamily="34" charset="0"/>
            </a:endParaRPr>
          </a:p>
        </p:txBody>
      </p:sp>
      <p:sp>
        <p:nvSpPr>
          <p:cNvPr id="17" name="TextBox 16"/>
          <p:cNvSpPr txBox="1"/>
          <p:nvPr/>
        </p:nvSpPr>
        <p:spPr>
          <a:xfrm>
            <a:off x="6177687" y="146873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gọn     ẽ</a:t>
            </a:r>
            <a:endParaRPr lang="en-US" sz="3200">
              <a:latin typeface="Arial" pitchFamily="34" charset="0"/>
              <a:cs typeface="Arial" pitchFamily="34" charset="0"/>
            </a:endParaRPr>
          </a:p>
        </p:txBody>
      </p:sp>
      <p:sp>
        <p:nvSpPr>
          <p:cNvPr id="18" name="TextBox 17"/>
          <p:cNvSpPr txBox="1"/>
          <p:nvPr/>
        </p:nvSpPr>
        <p:spPr>
          <a:xfrm>
            <a:off x="2322079" y="227155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a dẻ</a:t>
            </a:r>
            <a:endParaRPr lang="en-US" sz="3200">
              <a:latin typeface="Arial" pitchFamily="34" charset="0"/>
              <a:cs typeface="Arial" pitchFamily="34" charset="0"/>
            </a:endParaRPr>
          </a:p>
        </p:txBody>
      </p:sp>
      <p:sp>
        <p:nvSpPr>
          <p:cNvPr id="19" name="TextBox 18"/>
          <p:cNvSpPr txBox="1"/>
          <p:nvPr/>
        </p:nvSpPr>
        <p:spPr>
          <a:xfrm>
            <a:off x="4364184" y="227155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 ửa tay</a:t>
            </a:r>
            <a:endParaRPr lang="en-US" sz="3200">
              <a:latin typeface="Arial" pitchFamily="34" charset="0"/>
              <a:cs typeface="Arial" pitchFamily="34" charset="0"/>
            </a:endParaRPr>
          </a:p>
        </p:txBody>
      </p:sp>
      <p:sp>
        <p:nvSpPr>
          <p:cNvPr id="20" name="TextBox 19"/>
          <p:cNvSpPr txBox="1"/>
          <p:nvPr/>
        </p:nvSpPr>
        <p:spPr>
          <a:xfrm>
            <a:off x="6334991" y="227155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ữ gìn</a:t>
            </a:r>
            <a:endParaRPr lang="en-US" sz="3200">
              <a:latin typeface="Arial" pitchFamily="34" charset="0"/>
              <a:cs typeface="Arial" pitchFamily="34" charset="0"/>
            </a:endParaRPr>
          </a:p>
        </p:txBody>
      </p:sp>
      <p:pic>
        <p:nvPicPr>
          <p:cNvPr id="21"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155123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1968"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8005" y="235405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8669" y="2376431"/>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0649" y="237643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211802" y="816417"/>
            <a:ext cx="585643" cy="584775"/>
          </a:xfrm>
          <a:prstGeom prst="rect">
            <a:avLst/>
          </a:prstGeom>
          <a:noFill/>
        </p:spPr>
        <p:txBody>
          <a:bodyPr wrap="square" rtlCol="0">
            <a:spAutoFit/>
          </a:bodyPr>
          <a:lstStyle/>
          <a:p>
            <a:pPr algn="ctr"/>
            <a:r>
              <a:rPr lang="en-US" sz="3200" smtClean="0">
                <a:latin typeface="Arial" pitchFamily="34" charset="0"/>
                <a:cs typeface="Arial" pitchFamily="34" charset="0"/>
              </a:rPr>
              <a:t>tr</a:t>
            </a:r>
            <a:endParaRPr lang="en-US" sz="3200">
              <a:latin typeface="Arial" pitchFamily="34" charset="0"/>
              <a:cs typeface="Arial" pitchFamily="34" charset="0"/>
            </a:endParaRPr>
          </a:p>
        </p:txBody>
      </p:sp>
      <p:sp>
        <p:nvSpPr>
          <p:cNvPr id="27" name="TextBox 26"/>
          <p:cNvSpPr txBox="1"/>
          <p:nvPr/>
        </p:nvSpPr>
        <p:spPr>
          <a:xfrm>
            <a:off x="4384966" y="821309"/>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8" name="TextBox 27"/>
          <p:cNvSpPr txBox="1"/>
          <p:nvPr/>
        </p:nvSpPr>
        <p:spPr>
          <a:xfrm>
            <a:off x="7658100" y="816418"/>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9" name="TextBox 28"/>
          <p:cNvSpPr txBox="1"/>
          <p:nvPr/>
        </p:nvSpPr>
        <p:spPr>
          <a:xfrm>
            <a:off x="2561935" y="1474232"/>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gh</a:t>
            </a:r>
            <a:endParaRPr lang="en-US" sz="3200">
              <a:latin typeface="Arial" pitchFamily="34" charset="0"/>
              <a:cs typeface="Arial" pitchFamily="34" charset="0"/>
            </a:endParaRPr>
          </a:p>
        </p:txBody>
      </p:sp>
      <p:sp>
        <p:nvSpPr>
          <p:cNvPr id="30" name="TextBox 29"/>
          <p:cNvSpPr txBox="1"/>
          <p:nvPr/>
        </p:nvSpPr>
        <p:spPr>
          <a:xfrm>
            <a:off x="5203683" y="1479124"/>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g</a:t>
            </a:r>
            <a:endParaRPr lang="en-US" sz="3200">
              <a:latin typeface="Arial" pitchFamily="34" charset="0"/>
              <a:cs typeface="Arial" pitchFamily="34" charset="0"/>
            </a:endParaRPr>
          </a:p>
        </p:txBody>
      </p:sp>
      <p:sp>
        <p:nvSpPr>
          <p:cNvPr id="31" name="TextBox 30"/>
          <p:cNvSpPr txBox="1"/>
          <p:nvPr/>
        </p:nvSpPr>
        <p:spPr>
          <a:xfrm>
            <a:off x="7284895" y="1468736"/>
            <a:ext cx="916420" cy="584775"/>
          </a:xfrm>
          <a:prstGeom prst="rect">
            <a:avLst/>
          </a:prstGeom>
          <a:noFill/>
        </p:spPr>
        <p:txBody>
          <a:bodyPr wrap="square" rtlCol="0">
            <a:spAutoFit/>
          </a:bodyPr>
          <a:lstStyle/>
          <a:p>
            <a:pPr algn="ctr"/>
            <a:r>
              <a:rPr lang="en-US" sz="3200">
                <a:latin typeface="Arial" pitchFamily="34" charset="0"/>
                <a:cs typeface="Arial" pitchFamily="34" charset="0"/>
              </a:rPr>
              <a:t>g</a:t>
            </a:r>
            <a:r>
              <a:rPr lang="en-US" sz="3200" smtClean="0">
                <a:latin typeface="Arial" pitchFamily="34" charset="0"/>
                <a:cs typeface="Arial" pitchFamily="34" charset="0"/>
              </a:rPr>
              <a:t>h</a:t>
            </a:r>
            <a:endParaRPr lang="en-US" sz="3200">
              <a:latin typeface="Arial" pitchFamily="34" charset="0"/>
              <a:cs typeface="Arial" pitchFamily="34" charset="0"/>
            </a:endParaRPr>
          </a:p>
        </p:txBody>
      </p:sp>
      <p:sp>
        <p:nvSpPr>
          <p:cNvPr id="32" name="TextBox 31"/>
          <p:cNvSpPr txBox="1"/>
          <p:nvPr/>
        </p:nvSpPr>
        <p:spPr>
          <a:xfrm>
            <a:off x="2694709" y="2285866"/>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d</a:t>
            </a:r>
            <a:endParaRPr lang="en-US" sz="3200">
              <a:latin typeface="Arial" pitchFamily="34" charset="0"/>
              <a:cs typeface="Arial" pitchFamily="34" charset="0"/>
            </a:endParaRPr>
          </a:p>
        </p:txBody>
      </p:sp>
      <p:sp>
        <p:nvSpPr>
          <p:cNvPr id="33" name="TextBox 32"/>
          <p:cNvSpPr txBox="1"/>
          <p:nvPr/>
        </p:nvSpPr>
        <p:spPr>
          <a:xfrm>
            <a:off x="4750737" y="2273288"/>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r</a:t>
            </a:r>
            <a:endParaRPr lang="en-US" sz="3200">
              <a:latin typeface="Arial" pitchFamily="34" charset="0"/>
              <a:cs typeface="Arial" pitchFamily="34" charset="0"/>
            </a:endParaRPr>
          </a:p>
        </p:txBody>
      </p:sp>
      <p:sp>
        <p:nvSpPr>
          <p:cNvPr id="34" name="TextBox 33"/>
          <p:cNvSpPr txBox="1"/>
          <p:nvPr/>
        </p:nvSpPr>
        <p:spPr>
          <a:xfrm>
            <a:off x="6530398" y="2270993"/>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gi</a:t>
            </a:r>
            <a:endParaRPr lang="en-US" sz="3200">
              <a:latin typeface="Arial" pitchFamily="34" charset="0"/>
              <a:cs typeface="Arial" pitchFamily="34" charset="0"/>
            </a:endParaRPr>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2661" y="3671826"/>
            <a:ext cx="630237" cy="630237"/>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1046" y="3471226"/>
            <a:ext cx="380315" cy="380315"/>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7986" y="3406320"/>
            <a:ext cx="363857" cy="409339"/>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8720" y="3561229"/>
            <a:ext cx="580624" cy="580624"/>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3613" y="3766218"/>
            <a:ext cx="833400" cy="833400"/>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4497" y="3851541"/>
            <a:ext cx="765841" cy="612673"/>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7327" y="3156107"/>
            <a:ext cx="630237" cy="630237"/>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4300" y="3295870"/>
            <a:ext cx="630237" cy="630237"/>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5423" y="3235035"/>
            <a:ext cx="580624" cy="580624"/>
          </a:xfrm>
          <a:prstGeom prst="rect">
            <a:avLst/>
          </a:prstGeom>
        </p:spPr>
      </p:pic>
      <p:pic>
        <p:nvPicPr>
          <p:cNvPr id="47"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06.9942"/>
                </p14:media>
              </p:ext>
            </p:extLst>
          </p:nvPr>
        </p:nvPicPr>
        <p:blipFill>
          <a:blip r:embed="rId14"/>
          <a:stretch>
            <a:fillRect/>
          </a:stretch>
        </p:blipFill>
        <p:spPr>
          <a:xfrm>
            <a:off x="9677400" y="1187564"/>
            <a:ext cx="609600" cy="609600"/>
          </a:xfrm>
          <a:prstGeom prst="rect">
            <a:avLst/>
          </a:prstGeom>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0-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
                                        <p:tgtEl>
                                          <p:spTgt spid="26"/>
                                        </p:tgtEl>
                                      </p:cBhvr>
                                    </p:animEffect>
                                  </p:childTnLst>
                                </p:cTn>
                              </p:par>
                            </p:childTnLst>
                          </p:cTn>
                        </p:par>
                        <p:par>
                          <p:cTn id="13" fill="hold">
                            <p:stCondLst>
                              <p:cond delay="510"/>
                            </p:stCondLst>
                            <p:childTnLst>
                              <p:par>
                                <p:cTn id="14" presetID="10" presetClass="exit" presetSubtype="0" fill="hold" nodeType="afterEffect">
                                  <p:stCondLst>
                                    <p:cond delay="0"/>
                                  </p:stCondLst>
                                  <p:childTnLst>
                                    <p:animEffect transition="out" filter="fad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1666" fill="hold"/>
                                        <p:tgtEl>
                                          <p:spTgt spid="47"/>
                                        </p:tgtEl>
                                      </p:cBhvr>
                                    </p:cmd>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exit" presetSubtype="9" fill="hold"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0-ppt_w/2"/>
                                          </p:val>
                                        </p:tav>
                                      </p:tavLst>
                                    </p:anim>
                                    <p:anim calcmode="lin" valueType="num">
                                      <p:cBhvr additive="base">
                                        <p:cTn id="24" dur="500"/>
                                        <p:tgtEl>
                                          <p:spTgt spid="10"/>
                                        </p:tgtEl>
                                        <p:attrNameLst>
                                          <p:attrName>ppt_y</p:attrName>
                                        </p:attrNameLst>
                                      </p:cBhvr>
                                      <p:tavLst>
                                        <p:tav tm="0">
                                          <p:val>
                                            <p:strVal val="ppt_y"/>
                                          </p:val>
                                        </p:tav>
                                        <p:tav tm="100000">
                                          <p:val>
                                            <p:strVal val="0-ppt_h/2"/>
                                          </p:val>
                                        </p:tav>
                                      </p:tavLst>
                                    </p:anim>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
                                        <p:tgtEl>
                                          <p:spTgt spid="27"/>
                                        </p:tgtEl>
                                      </p:cBhvr>
                                    </p:animEffect>
                                  </p:childTnLst>
                                </p:cTn>
                              </p:par>
                            </p:childTnLst>
                          </p:cTn>
                        </p:par>
                        <p:par>
                          <p:cTn id="30" fill="hold">
                            <p:stCondLst>
                              <p:cond delay="510"/>
                            </p:stCondLst>
                            <p:childTnLst>
                              <p:par>
                                <p:cTn id="31" presetID="10" presetClass="exit" presetSubtype="0" fill="hold" nodeType="afterEffect">
                                  <p:stCondLst>
                                    <p:cond delay="0"/>
                                  </p:stCondLst>
                                  <p:childTnLst>
                                    <p:animEffect transition="out" filter="fade">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66" fill="hold"/>
                                        <p:tgtEl>
                                          <p:spTgt spid="47"/>
                                        </p:tgtEl>
                                      </p:cBhvr>
                                    </p:cmd>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 presetClass="exit" presetSubtype="9" fill="hold" nodeType="clickEffect">
                                  <p:stCondLst>
                                    <p:cond delay="0"/>
                                  </p:stCondLst>
                                  <p:childTnLst>
                                    <p:anim calcmode="lin" valueType="num">
                                      <p:cBhvr additive="base">
                                        <p:cTn id="40" dur="500"/>
                                        <p:tgtEl>
                                          <p:spTgt spid="13"/>
                                        </p:tgtEl>
                                        <p:attrNameLst>
                                          <p:attrName>ppt_x</p:attrName>
                                        </p:attrNameLst>
                                      </p:cBhvr>
                                      <p:tavLst>
                                        <p:tav tm="0">
                                          <p:val>
                                            <p:strVal val="ppt_x"/>
                                          </p:val>
                                        </p:tav>
                                        <p:tav tm="100000">
                                          <p:val>
                                            <p:strVal val="0-ppt_w/2"/>
                                          </p:val>
                                        </p:tav>
                                      </p:tavLst>
                                    </p:anim>
                                    <p:anim calcmode="lin" valueType="num">
                                      <p:cBhvr additive="base">
                                        <p:cTn id="41" dur="500"/>
                                        <p:tgtEl>
                                          <p:spTgt spid="13"/>
                                        </p:tgtEl>
                                        <p:attrNameLst>
                                          <p:attrName>ppt_y</p:attrName>
                                        </p:attrNameLst>
                                      </p:cBhvr>
                                      <p:tavLst>
                                        <p:tav tm="0">
                                          <p:val>
                                            <p:strVal val="ppt_y"/>
                                          </p:val>
                                        </p:tav>
                                        <p:tav tm="100000">
                                          <p:val>
                                            <p:strVal val="0-ppt_h/2"/>
                                          </p:val>
                                        </p:tav>
                                      </p:tavLst>
                                    </p:anim>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
                                        <p:tgtEl>
                                          <p:spTgt spid="28"/>
                                        </p:tgtEl>
                                      </p:cBhvr>
                                    </p:animEffect>
                                  </p:childTnLst>
                                </p:cTn>
                              </p:par>
                            </p:childTnLst>
                          </p:cTn>
                        </p:par>
                        <p:par>
                          <p:cTn id="47" fill="hold">
                            <p:stCondLst>
                              <p:cond delay="510"/>
                            </p:stCondLst>
                            <p:childTnLst>
                              <p:par>
                                <p:cTn id="48" presetID="10" presetClass="exit" presetSubtype="0" fill="hold" nodeType="after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666" fill="hold"/>
                                        <p:tgtEl>
                                          <p:spTgt spid="47"/>
                                        </p:tgtEl>
                                      </p:cBhvr>
                                    </p:cmd>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2" presetClass="exit" presetSubtype="9" fill="hold" nodeType="clickEffect">
                                  <p:stCondLst>
                                    <p:cond delay="0"/>
                                  </p:stCondLst>
                                  <p:childTnLst>
                                    <p:anim calcmode="lin" valueType="num">
                                      <p:cBhvr additive="base">
                                        <p:cTn id="57" dur="500"/>
                                        <p:tgtEl>
                                          <p:spTgt spid="15"/>
                                        </p:tgtEl>
                                        <p:attrNameLst>
                                          <p:attrName>ppt_x</p:attrName>
                                        </p:attrNameLst>
                                      </p:cBhvr>
                                      <p:tavLst>
                                        <p:tav tm="0">
                                          <p:val>
                                            <p:strVal val="ppt_x"/>
                                          </p:val>
                                        </p:tav>
                                        <p:tav tm="100000">
                                          <p:val>
                                            <p:strVal val="0-ppt_w/2"/>
                                          </p:val>
                                        </p:tav>
                                      </p:tavLst>
                                    </p:anim>
                                    <p:anim calcmode="lin" valueType="num">
                                      <p:cBhvr additive="base">
                                        <p:cTn id="58" dur="500"/>
                                        <p:tgtEl>
                                          <p:spTgt spid="15"/>
                                        </p:tgtEl>
                                        <p:attrNameLst>
                                          <p:attrName>ppt_y</p:attrName>
                                        </p:attrNameLst>
                                      </p:cBhvr>
                                      <p:tavLst>
                                        <p:tav tm="0">
                                          <p:val>
                                            <p:strVal val="ppt_y"/>
                                          </p:val>
                                        </p:tav>
                                        <p:tav tm="100000">
                                          <p:val>
                                            <p:strVal val="0-ppt_h/2"/>
                                          </p:val>
                                        </p:tav>
                                      </p:tavLst>
                                    </p:anim>
                                    <p:set>
                                      <p:cBhvr>
                                        <p:cTn id="59" dur="1" fill="hold">
                                          <p:stCondLst>
                                            <p:cond delay="499"/>
                                          </p:stCondLst>
                                        </p:cTn>
                                        <p:tgtEl>
                                          <p:spTgt spid="15"/>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
                                        <p:tgtEl>
                                          <p:spTgt spid="29"/>
                                        </p:tgtEl>
                                      </p:cBhvr>
                                    </p:animEffect>
                                  </p:childTnLst>
                                </p:cTn>
                              </p:par>
                            </p:childTnLst>
                          </p:cTn>
                        </p:par>
                        <p:par>
                          <p:cTn id="64" fill="hold">
                            <p:stCondLst>
                              <p:cond delay="510"/>
                            </p:stCondLst>
                            <p:childTnLst>
                              <p:par>
                                <p:cTn id="65" presetID="10" presetClass="exit" presetSubtype="0" fill="hold" nodeType="after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666" fill="hold"/>
                                        <p:tgtEl>
                                          <p:spTgt spid="47"/>
                                        </p:tgtEl>
                                      </p:cBhvr>
                                    </p:cmd>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 presetClass="exit" presetSubtype="9" fill="hold" nodeType="clickEffect">
                                  <p:stCondLst>
                                    <p:cond delay="0"/>
                                  </p:stCondLst>
                                  <p:childTnLst>
                                    <p:anim calcmode="lin" valueType="num">
                                      <p:cBhvr additive="base">
                                        <p:cTn id="74" dur="500"/>
                                        <p:tgtEl>
                                          <p:spTgt spid="21"/>
                                        </p:tgtEl>
                                        <p:attrNameLst>
                                          <p:attrName>ppt_x</p:attrName>
                                        </p:attrNameLst>
                                      </p:cBhvr>
                                      <p:tavLst>
                                        <p:tav tm="0">
                                          <p:val>
                                            <p:strVal val="ppt_x"/>
                                          </p:val>
                                        </p:tav>
                                        <p:tav tm="100000">
                                          <p:val>
                                            <p:strVal val="0-ppt_w/2"/>
                                          </p:val>
                                        </p:tav>
                                      </p:tavLst>
                                    </p:anim>
                                    <p:anim calcmode="lin" valueType="num">
                                      <p:cBhvr additive="base">
                                        <p:cTn id="75" dur="500"/>
                                        <p:tgtEl>
                                          <p:spTgt spid="21"/>
                                        </p:tgtEl>
                                        <p:attrNameLst>
                                          <p:attrName>ppt_y</p:attrName>
                                        </p:attrNameLst>
                                      </p:cBhvr>
                                      <p:tavLst>
                                        <p:tav tm="0">
                                          <p:val>
                                            <p:strVal val="ppt_y"/>
                                          </p:val>
                                        </p:tav>
                                        <p:tav tm="100000">
                                          <p:val>
                                            <p:strVal val="0-ppt_h/2"/>
                                          </p:val>
                                        </p:tav>
                                      </p:tavLst>
                                    </p:anim>
                                    <p:set>
                                      <p:cBhvr>
                                        <p:cTn id="76" dur="1" fill="hold">
                                          <p:stCondLst>
                                            <p:cond delay="499"/>
                                          </p:stCondLst>
                                        </p:cTn>
                                        <p:tgtEl>
                                          <p:spTgt spid="21"/>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
                                        <p:tgtEl>
                                          <p:spTgt spid="30"/>
                                        </p:tgtEl>
                                      </p:cBhvr>
                                    </p:animEffect>
                                  </p:childTnLst>
                                </p:cTn>
                              </p:par>
                            </p:childTnLst>
                          </p:cTn>
                        </p:par>
                        <p:par>
                          <p:cTn id="81" fill="hold">
                            <p:stCondLst>
                              <p:cond delay="510"/>
                            </p:stCondLst>
                            <p:childTnLst>
                              <p:par>
                                <p:cTn id="82" presetID="10" presetClass="exit" presetSubtype="0" fill="hold" nodeType="after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 presetClass="mediacall" presetSubtype="0" fill="hold" nodeType="withEffect">
                                  <p:stCondLst>
                                    <p:cond delay="0"/>
                                  </p:stCondLst>
                                  <p:childTnLst>
                                    <p:cmd type="call" cmd="playFrom(0.0)">
                                      <p:cBhvr>
                                        <p:cTn id="86" dur="1666" fill="hold"/>
                                        <p:tgtEl>
                                          <p:spTgt spid="47"/>
                                        </p:tgtEl>
                                      </p:cBhvr>
                                    </p:cmd>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2" presetClass="exit" presetSubtype="9" fill="hold" nodeType="clickEffect">
                                  <p:stCondLst>
                                    <p:cond delay="0"/>
                                  </p:stCondLst>
                                  <p:childTnLst>
                                    <p:anim calcmode="lin" valueType="num">
                                      <p:cBhvr additive="base">
                                        <p:cTn id="91" dur="500"/>
                                        <p:tgtEl>
                                          <p:spTgt spid="22"/>
                                        </p:tgtEl>
                                        <p:attrNameLst>
                                          <p:attrName>ppt_x</p:attrName>
                                        </p:attrNameLst>
                                      </p:cBhvr>
                                      <p:tavLst>
                                        <p:tav tm="0">
                                          <p:val>
                                            <p:strVal val="ppt_x"/>
                                          </p:val>
                                        </p:tav>
                                        <p:tav tm="100000">
                                          <p:val>
                                            <p:strVal val="0-ppt_w/2"/>
                                          </p:val>
                                        </p:tav>
                                      </p:tavLst>
                                    </p:anim>
                                    <p:anim calcmode="lin" valueType="num">
                                      <p:cBhvr additive="base">
                                        <p:cTn id="92" dur="500"/>
                                        <p:tgtEl>
                                          <p:spTgt spid="22"/>
                                        </p:tgtEl>
                                        <p:attrNameLst>
                                          <p:attrName>ppt_y</p:attrName>
                                        </p:attrNameLst>
                                      </p:cBhvr>
                                      <p:tavLst>
                                        <p:tav tm="0">
                                          <p:val>
                                            <p:strVal val="ppt_y"/>
                                          </p:val>
                                        </p:tav>
                                        <p:tav tm="100000">
                                          <p:val>
                                            <p:strVal val="0-ppt_h/2"/>
                                          </p:val>
                                        </p:tav>
                                      </p:tavLst>
                                    </p:anim>
                                    <p:set>
                                      <p:cBhvr>
                                        <p:cTn id="93" dur="1" fill="hold">
                                          <p:stCondLst>
                                            <p:cond delay="499"/>
                                          </p:stCondLst>
                                        </p:cTn>
                                        <p:tgtEl>
                                          <p:spTgt spid="22"/>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0"/>
                                        <p:tgtEl>
                                          <p:spTgt spid="31"/>
                                        </p:tgtEl>
                                      </p:cBhvr>
                                    </p:animEffect>
                                  </p:childTnLst>
                                </p:cTn>
                              </p:par>
                            </p:childTnLst>
                          </p:cTn>
                        </p:par>
                        <p:par>
                          <p:cTn id="98" fill="hold">
                            <p:stCondLst>
                              <p:cond delay="510"/>
                            </p:stCondLst>
                            <p:childTnLst>
                              <p:par>
                                <p:cTn id="99" presetID="10" presetClass="exit" presetSubtype="0" fill="hold" nodeType="afterEffect">
                                  <p:stCondLst>
                                    <p:cond delay="0"/>
                                  </p:stCondLst>
                                  <p:childTnLst>
                                    <p:animEffect transition="out" filter="fade">
                                      <p:cBhvr>
                                        <p:cTn id="100" dur="500"/>
                                        <p:tgtEl>
                                          <p:spTgt spid="50"/>
                                        </p:tgtEl>
                                      </p:cBhvr>
                                    </p:animEffect>
                                    <p:set>
                                      <p:cBhvr>
                                        <p:cTn id="101" dur="1" fill="hold">
                                          <p:stCondLst>
                                            <p:cond delay="499"/>
                                          </p:stCondLst>
                                        </p:cTn>
                                        <p:tgtEl>
                                          <p:spTgt spid="50"/>
                                        </p:tgtEl>
                                        <p:attrNameLst>
                                          <p:attrName>style.visibility</p:attrName>
                                        </p:attrNameLst>
                                      </p:cBhvr>
                                      <p:to>
                                        <p:strVal val="hidden"/>
                                      </p:to>
                                    </p:set>
                                  </p:childTnLst>
                                </p:cTn>
                              </p:par>
                              <p:par>
                                <p:cTn id="102" presetID="1" presetClass="mediacall" presetSubtype="0" fill="hold" nodeType="withEffect">
                                  <p:stCondLst>
                                    <p:cond delay="0"/>
                                  </p:stCondLst>
                                  <p:childTnLst>
                                    <p:cmd type="call" cmd="playFrom(0.0)">
                                      <p:cBhvr>
                                        <p:cTn id="103" dur="1666" fill="hold"/>
                                        <p:tgtEl>
                                          <p:spTgt spid="47"/>
                                        </p:tgtEl>
                                      </p:cBhvr>
                                    </p:cmd>
                                  </p:childTnLst>
                                </p:cTn>
                              </p:par>
                            </p:childTnLst>
                          </p:cTn>
                        </p:par>
                      </p:childTnLst>
                    </p:cTn>
                  </p:par>
                </p:childTnLst>
              </p:cTn>
              <p:nextCondLst>
                <p:cond evt="onClick" delay="0">
                  <p:tgtEl>
                    <p:spTgt spid="22"/>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9" fill="hold" nodeType="clickEffect">
                                  <p:stCondLst>
                                    <p:cond delay="0"/>
                                  </p:stCondLst>
                                  <p:childTnLst>
                                    <p:anim calcmode="lin" valueType="num">
                                      <p:cBhvr additive="base">
                                        <p:cTn id="108" dur="500"/>
                                        <p:tgtEl>
                                          <p:spTgt spid="23"/>
                                        </p:tgtEl>
                                        <p:attrNameLst>
                                          <p:attrName>ppt_x</p:attrName>
                                        </p:attrNameLst>
                                      </p:cBhvr>
                                      <p:tavLst>
                                        <p:tav tm="0">
                                          <p:val>
                                            <p:strVal val="ppt_x"/>
                                          </p:val>
                                        </p:tav>
                                        <p:tav tm="100000">
                                          <p:val>
                                            <p:strVal val="0-ppt_w/2"/>
                                          </p:val>
                                        </p:tav>
                                      </p:tavLst>
                                    </p:anim>
                                    <p:anim calcmode="lin" valueType="num">
                                      <p:cBhvr additive="base">
                                        <p:cTn id="109" dur="500"/>
                                        <p:tgtEl>
                                          <p:spTgt spid="23"/>
                                        </p:tgtEl>
                                        <p:attrNameLst>
                                          <p:attrName>ppt_y</p:attrName>
                                        </p:attrNameLst>
                                      </p:cBhvr>
                                      <p:tavLst>
                                        <p:tav tm="0">
                                          <p:val>
                                            <p:strVal val="ppt_y"/>
                                          </p:val>
                                        </p:tav>
                                        <p:tav tm="100000">
                                          <p:val>
                                            <p:strVal val="0-ppt_h/2"/>
                                          </p:val>
                                        </p:tav>
                                      </p:tavLst>
                                    </p:anim>
                                    <p:set>
                                      <p:cBhvr>
                                        <p:cTn id="110" dur="1" fill="hold">
                                          <p:stCondLst>
                                            <p:cond delay="499"/>
                                          </p:stCondLst>
                                        </p:cTn>
                                        <p:tgtEl>
                                          <p:spTgt spid="23"/>
                                        </p:tgtEl>
                                        <p:attrNameLst>
                                          <p:attrName>style.visibility</p:attrName>
                                        </p:attrNameLst>
                                      </p:cBhvr>
                                      <p:to>
                                        <p:strVal val="hidden"/>
                                      </p:to>
                                    </p:se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
                                        <p:tgtEl>
                                          <p:spTgt spid="32"/>
                                        </p:tgtEl>
                                      </p:cBhvr>
                                    </p:animEffect>
                                  </p:childTnLst>
                                </p:cTn>
                              </p:par>
                            </p:childTnLst>
                          </p:cTn>
                        </p:par>
                        <p:par>
                          <p:cTn id="115" fill="hold">
                            <p:stCondLst>
                              <p:cond delay="510"/>
                            </p:stCondLst>
                            <p:childTnLst>
                              <p:par>
                                <p:cTn id="116" presetID="10" presetClass="exit" presetSubtype="0" fill="hold" nodeType="afterEffect">
                                  <p:stCondLst>
                                    <p:cond delay="0"/>
                                  </p:stCondLst>
                                  <p:childTnLst>
                                    <p:animEffect transition="out" filter="fade">
                                      <p:cBhvr>
                                        <p:cTn id="117" dur="500"/>
                                        <p:tgtEl>
                                          <p:spTgt spid="42"/>
                                        </p:tgtEl>
                                      </p:cBhvr>
                                    </p:animEffect>
                                    <p:set>
                                      <p:cBhvr>
                                        <p:cTn id="118" dur="1" fill="hold">
                                          <p:stCondLst>
                                            <p:cond delay="499"/>
                                          </p:stCondLst>
                                        </p:cTn>
                                        <p:tgtEl>
                                          <p:spTgt spid="42"/>
                                        </p:tgtEl>
                                        <p:attrNameLst>
                                          <p:attrName>style.visibility</p:attrName>
                                        </p:attrNameLst>
                                      </p:cBhvr>
                                      <p:to>
                                        <p:strVal val="hidden"/>
                                      </p:to>
                                    </p:set>
                                  </p:childTnLst>
                                </p:cTn>
                              </p:par>
                              <p:par>
                                <p:cTn id="119" presetID="1" presetClass="mediacall" presetSubtype="0" fill="hold" nodeType="withEffect">
                                  <p:stCondLst>
                                    <p:cond delay="0"/>
                                  </p:stCondLst>
                                  <p:childTnLst>
                                    <p:cmd type="call" cmd="playFrom(0.0)">
                                      <p:cBhvr>
                                        <p:cTn id="120" dur="1666" fill="hold"/>
                                        <p:tgtEl>
                                          <p:spTgt spid="47"/>
                                        </p:tgtEl>
                                      </p:cBhvr>
                                    </p:cmd>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9" fill="hold" nodeType="clickEffect">
                                  <p:stCondLst>
                                    <p:cond delay="0"/>
                                  </p:stCondLst>
                                  <p:childTnLst>
                                    <p:anim calcmode="lin" valueType="num">
                                      <p:cBhvr additive="base">
                                        <p:cTn id="125" dur="500"/>
                                        <p:tgtEl>
                                          <p:spTgt spid="24"/>
                                        </p:tgtEl>
                                        <p:attrNameLst>
                                          <p:attrName>ppt_x</p:attrName>
                                        </p:attrNameLst>
                                      </p:cBhvr>
                                      <p:tavLst>
                                        <p:tav tm="0">
                                          <p:val>
                                            <p:strVal val="ppt_x"/>
                                          </p:val>
                                        </p:tav>
                                        <p:tav tm="100000">
                                          <p:val>
                                            <p:strVal val="0-ppt_w/2"/>
                                          </p:val>
                                        </p:tav>
                                      </p:tavLst>
                                    </p:anim>
                                    <p:anim calcmode="lin" valueType="num">
                                      <p:cBhvr additive="base">
                                        <p:cTn id="126" dur="500"/>
                                        <p:tgtEl>
                                          <p:spTgt spid="24"/>
                                        </p:tgtEl>
                                        <p:attrNameLst>
                                          <p:attrName>ppt_y</p:attrName>
                                        </p:attrNameLst>
                                      </p:cBhvr>
                                      <p:tavLst>
                                        <p:tav tm="0">
                                          <p:val>
                                            <p:strVal val="ppt_y"/>
                                          </p:val>
                                        </p:tav>
                                        <p:tav tm="100000">
                                          <p:val>
                                            <p:strVal val="0-ppt_h/2"/>
                                          </p:val>
                                        </p:tav>
                                      </p:tavLst>
                                    </p:anim>
                                    <p:set>
                                      <p:cBhvr>
                                        <p:cTn id="127" dur="1" fill="hold">
                                          <p:stCondLst>
                                            <p:cond delay="499"/>
                                          </p:stCondLst>
                                        </p:cTn>
                                        <p:tgtEl>
                                          <p:spTgt spid="24"/>
                                        </p:tgtEl>
                                        <p:attrNameLst>
                                          <p:attrName>style.visibility</p:attrName>
                                        </p:attrNameLst>
                                      </p:cBhvr>
                                      <p:to>
                                        <p:strVal val="hidden"/>
                                      </p:to>
                                    </p:se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
                                        <p:tgtEl>
                                          <p:spTgt spid="33"/>
                                        </p:tgtEl>
                                      </p:cBhvr>
                                    </p:animEffect>
                                  </p:childTnLst>
                                </p:cTn>
                              </p:par>
                            </p:childTnLst>
                          </p:cTn>
                        </p:par>
                        <p:par>
                          <p:cTn id="132" fill="hold">
                            <p:stCondLst>
                              <p:cond delay="510"/>
                            </p:stCondLst>
                            <p:childTnLst>
                              <p:par>
                                <p:cTn id="133" presetID="10" presetClass="exit" presetSubtype="0" fill="hold" nodeType="after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 presetClass="mediacall" presetSubtype="0" fill="hold" nodeType="withEffect">
                                  <p:stCondLst>
                                    <p:cond delay="0"/>
                                  </p:stCondLst>
                                  <p:childTnLst>
                                    <p:cmd type="call" cmd="playFrom(0.0)">
                                      <p:cBhvr>
                                        <p:cTn id="137" dur="1666" fill="hold"/>
                                        <p:tgtEl>
                                          <p:spTgt spid="47"/>
                                        </p:tgtEl>
                                      </p:cBhvr>
                                    </p:cmd>
                                  </p:childTnLst>
                                </p:cTn>
                              </p:par>
                            </p:childTnLst>
                          </p:cTn>
                        </p:par>
                      </p:childTnLst>
                    </p:cTn>
                  </p:par>
                </p:childTnLst>
              </p:cTn>
              <p:nextCondLst>
                <p:cond evt="onClick" delay="0">
                  <p:tgtEl>
                    <p:spTgt spid="24"/>
                  </p:tgtEl>
                </p:cond>
              </p:nextCondLst>
            </p:seq>
            <p:seq concurrent="1" nextAc="seek">
              <p:cTn id="138" restart="whenNotActive" fill="hold" evtFilter="cancelBubble" nodeType="interactiveSeq">
                <p:stCondLst>
                  <p:cond evt="onClick" delay="0">
                    <p:tgtEl>
                      <p:spTgt spid="25"/>
                    </p:tgtEl>
                  </p:cond>
                </p:stCondLst>
                <p:endSync evt="end" delay="0">
                  <p:rtn val="all"/>
                </p:endSync>
                <p:childTnLst>
                  <p:par>
                    <p:cTn id="139" fill="hold">
                      <p:stCondLst>
                        <p:cond delay="0"/>
                      </p:stCondLst>
                      <p:childTnLst>
                        <p:par>
                          <p:cTn id="140" fill="hold">
                            <p:stCondLst>
                              <p:cond delay="0"/>
                            </p:stCondLst>
                            <p:childTnLst>
                              <p:par>
                                <p:cTn id="141" presetID="2" presetClass="exit" presetSubtype="9" fill="hold" nodeType="clickEffect">
                                  <p:stCondLst>
                                    <p:cond delay="0"/>
                                  </p:stCondLst>
                                  <p:childTnLst>
                                    <p:anim calcmode="lin" valueType="num">
                                      <p:cBhvr additive="base">
                                        <p:cTn id="142" dur="500"/>
                                        <p:tgtEl>
                                          <p:spTgt spid="25"/>
                                        </p:tgtEl>
                                        <p:attrNameLst>
                                          <p:attrName>ppt_x</p:attrName>
                                        </p:attrNameLst>
                                      </p:cBhvr>
                                      <p:tavLst>
                                        <p:tav tm="0">
                                          <p:val>
                                            <p:strVal val="ppt_x"/>
                                          </p:val>
                                        </p:tav>
                                        <p:tav tm="100000">
                                          <p:val>
                                            <p:strVal val="0-ppt_w/2"/>
                                          </p:val>
                                        </p:tav>
                                      </p:tavLst>
                                    </p:anim>
                                    <p:anim calcmode="lin" valueType="num">
                                      <p:cBhvr additive="base">
                                        <p:cTn id="143" dur="500"/>
                                        <p:tgtEl>
                                          <p:spTgt spid="25"/>
                                        </p:tgtEl>
                                        <p:attrNameLst>
                                          <p:attrName>ppt_y</p:attrName>
                                        </p:attrNameLst>
                                      </p:cBhvr>
                                      <p:tavLst>
                                        <p:tav tm="0">
                                          <p:val>
                                            <p:strVal val="ppt_y"/>
                                          </p:val>
                                        </p:tav>
                                        <p:tav tm="100000">
                                          <p:val>
                                            <p:strVal val="0-ppt_h/2"/>
                                          </p:val>
                                        </p:tav>
                                      </p:tavLst>
                                    </p:anim>
                                    <p:set>
                                      <p:cBhvr>
                                        <p:cTn id="144" dur="1" fill="hold">
                                          <p:stCondLst>
                                            <p:cond delay="499"/>
                                          </p:stCondLst>
                                        </p:cTn>
                                        <p:tgtEl>
                                          <p:spTgt spid="25"/>
                                        </p:tgtEl>
                                        <p:attrNameLst>
                                          <p:attrName>style.visibility</p:attrName>
                                        </p:attrNameLst>
                                      </p:cBhvr>
                                      <p:to>
                                        <p:strVal val="hidden"/>
                                      </p:to>
                                    </p:set>
                                  </p:childTnLst>
                                </p:cTn>
                              </p:par>
                            </p:childTnLst>
                          </p:cTn>
                        </p:par>
                        <p:par>
                          <p:cTn id="145" fill="hold">
                            <p:stCondLst>
                              <p:cond delay="500"/>
                            </p:stCondLst>
                            <p:childTnLst>
                              <p:par>
                                <p:cTn id="146" presetID="10" presetClass="entr" presetSubtype="0" fill="hold" grpId="0" nodeType="after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
                                        <p:tgtEl>
                                          <p:spTgt spid="34"/>
                                        </p:tgtEl>
                                      </p:cBhvr>
                                    </p:animEffect>
                                  </p:childTnLst>
                                </p:cTn>
                              </p:par>
                            </p:childTnLst>
                          </p:cTn>
                        </p:par>
                        <p:par>
                          <p:cTn id="149" fill="hold">
                            <p:stCondLst>
                              <p:cond delay="510"/>
                            </p:stCondLst>
                            <p:childTnLst>
                              <p:par>
                                <p:cTn id="150" presetID="10" presetClass="exit" presetSubtype="0" fill="hold" nodeType="afterEffect">
                                  <p:stCondLst>
                                    <p:cond delay="0"/>
                                  </p:stCondLst>
                                  <p:childTnLst>
                                    <p:animEffect transition="out" filter="fade">
                                      <p:cBhvr>
                                        <p:cTn id="151" dur="500"/>
                                        <p:tgtEl>
                                          <p:spTgt spid="49"/>
                                        </p:tgtEl>
                                      </p:cBhvr>
                                    </p:animEffect>
                                    <p:set>
                                      <p:cBhvr>
                                        <p:cTn id="152" dur="1" fill="hold">
                                          <p:stCondLst>
                                            <p:cond delay="499"/>
                                          </p:stCondLst>
                                        </p:cTn>
                                        <p:tgtEl>
                                          <p:spTgt spid="49"/>
                                        </p:tgtEl>
                                        <p:attrNameLst>
                                          <p:attrName>style.visibility</p:attrName>
                                        </p:attrNameLst>
                                      </p:cBhvr>
                                      <p:to>
                                        <p:strVal val="hidden"/>
                                      </p:to>
                                    </p:set>
                                  </p:childTnLst>
                                </p:cTn>
                              </p:par>
                              <p:par>
                                <p:cTn id="153" presetID="1" presetClass="mediacall" presetSubtype="0" fill="hold" nodeType="withEffect">
                                  <p:stCondLst>
                                    <p:cond delay="0"/>
                                  </p:stCondLst>
                                  <p:childTnLst>
                                    <p:cmd type="call" cmd="playFrom(0.0)">
                                      <p:cBhvr>
                                        <p:cTn id="154" dur="1666" fill="hold"/>
                                        <p:tgtEl>
                                          <p:spTgt spid="47"/>
                                        </p:tgtEl>
                                      </p:cBhvr>
                                    </p:cmd>
                                  </p:childTnLst>
                                </p:cTn>
                              </p:par>
                            </p:childTnLst>
                          </p:cTn>
                        </p:par>
                      </p:childTnLst>
                    </p:cTn>
                  </p:par>
                </p:childTnLst>
              </p:cTn>
              <p:nextCondLst>
                <p:cond evt="onClick" delay="0">
                  <p:tgtEl>
                    <p:spTgt spid="25"/>
                  </p:tgtEl>
                </p:cond>
              </p:nextCondLst>
            </p:seq>
            <p:audio>
              <p:cMediaNode vol="100000">
                <p:cTn id="155" fill="hold" display="0">
                  <p:stCondLst>
                    <p:cond delay="indefinite"/>
                  </p:stCondLst>
                  <p:endCondLst>
                    <p:cond evt="onStopAudio" delay="0">
                      <p:tgtEl>
                        <p:sldTgt/>
                      </p:tgtEl>
                    </p:cond>
                  </p:endCondLst>
                </p:cTn>
                <p:tgtEl>
                  <p:spTgt spid="47"/>
                </p:tgtEl>
              </p:cMediaNode>
            </p:audio>
          </p:childTnLst>
        </p:cTn>
      </p:par>
    </p:tnLst>
    <p:bldLst>
      <p:bldP spid="26" grpId="0"/>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52800" y="453893"/>
            <a:ext cx="2438400" cy="461616"/>
          </a:xfrm>
          <a:prstGeom prst="rect">
            <a:avLst/>
          </a:prstGeom>
          <a:noFill/>
          <a:ln>
            <a:noFill/>
          </a:ln>
        </p:spPr>
        <p:txBody>
          <a:bodyPr wrap="square" lIns="91391" tIns="45696" rIns="91391" bIns="45696" rtlCol="0">
            <a:spAutoFit/>
          </a:bodyPr>
          <a:lstStyle/>
          <a:p>
            <a:pPr algn="just"/>
            <a:r>
              <a:rPr lang="en-US" sz="2400" b="1" i="1" smtClean="0">
                <a:latin typeface="Arial" pitchFamily="34" charset="0"/>
                <a:ea typeface="Arial-Rounded" pitchFamily="34" charset="0"/>
                <a:cs typeface="Arial" pitchFamily="34" charset="0"/>
              </a:rPr>
              <a:t>Em làm bác sĩ</a:t>
            </a:r>
            <a:endParaRPr lang="en-US" sz="2400" b="1">
              <a:latin typeface="Arial" pitchFamily="34" charset="0"/>
              <a:ea typeface="Arial-Rounded" pitchFamily="34" charset="0"/>
              <a:cs typeface="Arial" pitchFamily="34" charset="0"/>
            </a:endParaRPr>
          </a:p>
        </p:txBody>
      </p:sp>
      <p:grpSp>
        <p:nvGrpSpPr>
          <p:cNvPr id="5" name="Group 4"/>
          <p:cNvGrpSpPr/>
          <p:nvPr/>
        </p:nvGrpSpPr>
        <p:grpSpPr>
          <a:xfrm>
            <a:off x="655320" y="453893"/>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 y="1123950"/>
            <a:ext cx="8279333" cy="34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034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2296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511647"/>
            <a:ext cx="7162800" cy="1384995"/>
          </a:xfrm>
          <a:prstGeom prst="rect">
            <a:avLst/>
          </a:prstGeom>
          <a:noFill/>
        </p:spPr>
        <p:txBody>
          <a:bodyPr wrap="square" rtlCol="0">
            <a:spAutoFit/>
          </a:bodyPr>
          <a:lstStyle/>
          <a:p>
            <a:pPr algn="ctr"/>
            <a:r>
              <a:rPr lang="en-US" sz="2800" b="1" smtClean="0">
                <a:latin typeface="Arial" pitchFamily="34" charset="0"/>
                <a:ea typeface="Arial-Rounded" pitchFamily="34" charset="0"/>
                <a:cs typeface="Arial" pitchFamily="34" charset="0"/>
              </a:rPr>
              <a:t>Dặn dò:</a:t>
            </a:r>
          </a:p>
          <a:p>
            <a:pPr algn="ctr"/>
            <a:r>
              <a:rPr lang="en-US" sz="2800" b="1" smtClean="0">
                <a:latin typeface="Arial" pitchFamily="34" charset="0"/>
                <a:ea typeface="Arial-Rounded" pitchFamily="34" charset="0"/>
                <a:cs typeface="Arial" pitchFamily="34" charset="0"/>
              </a:rPr>
              <a:t> + Xem lại bài trang 64 đến trang 67</a:t>
            </a:r>
          </a:p>
          <a:p>
            <a:pPr algn="ctr"/>
            <a:r>
              <a:rPr lang="en-US" sz="2800" b="1" smtClean="0">
                <a:latin typeface="Arial" pitchFamily="34" charset="0"/>
                <a:ea typeface="Arial-Rounded" pitchFamily="34" charset="0"/>
                <a:cs typeface="Arial" pitchFamily="34" charset="0"/>
              </a:rPr>
              <a:t>+ </a:t>
            </a:r>
            <a:r>
              <a:rPr lang="en-US" sz="2800" b="1">
                <a:latin typeface="Arial" pitchFamily="34" charset="0"/>
                <a:ea typeface="Arial-Rounded" pitchFamily="34" charset="0"/>
                <a:cs typeface="Arial" pitchFamily="34" charset="0"/>
              </a:rPr>
              <a:t>Xem bài </a:t>
            </a:r>
            <a:r>
              <a:rPr lang="en-US" sz="2800" b="1" i="1" smtClean="0">
                <a:latin typeface="Arial" pitchFamily="34" charset="0"/>
                <a:ea typeface="Arial-Rounded" pitchFamily="34" charset="0"/>
                <a:cs typeface="Arial" pitchFamily="34" charset="0"/>
              </a:rPr>
              <a:t>Lời chào </a:t>
            </a:r>
            <a:r>
              <a:rPr lang="en-US" sz="2800" b="1" smtClean="0">
                <a:latin typeface="Arial" pitchFamily="34" charset="0"/>
                <a:ea typeface="Arial-Rounded" pitchFamily="34" charset="0"/>
                <a:cs typeface="Arial" pitchFamily="34" charset="0"/>
              </a:rPr>
              <a:t>(trang 68 </a:t>
            </a:r>
            <a:r>
              <a:rPr lang="en-US" sz="2800" b="1">
                <a:latin typeface="Arial" pitchFamily="34" charset="0"/>
                <a:ea typeface="Arial-Rounded" pitchFamily="34" charset="0"/>
                <a:cs typeface="Arial" pitchFamily="34" charset="0"/>
              </a:rPr>
              <a:t>+ </a:t>
            </a:r>
            <a:r>
              <a:rPr lang="en-US" sz="2800" b="1" smtClean="0">
                <a:latin typeface="Arial" pitchFamily="34" charset="0"/>
                <a:ea typeface="Arial-Rounded" pitchFamily="34" charset="0"/>
                <a:cs typeface="Arial" pitchFamily="34" charset="0"/>
              </a:rPr>
              <a:t>69)</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1422688"/>
            <a:ext cx="683388" cy="683388"/>
          </a:xfrm>
          <a:prstGeom prst="rect">
            <a:avLst/>
          </a:prstGeom>
        </p:spPr>
      </p:pic>
      <p:sp>
        <p:nvSpPr>
          <p:cNvPr id="34" name="Title 1"/>
          <p:cNvSpPr>
            <a:spLocks noGrp="1"/>
          </p:cNvSpPr>
          <p:nvPr>
            <p:ph type="title"/>
          </p:nvPr>
        </p:nvSpPr>
        <p:spPr>
          <a:xfrm>
            <a:off x="3200400" y="385092"/>
            <a:ext cx="3276600" cy="383958"/>
          </a:xfrm>
          <a:noFill/>
        </p:spPr>
        <p:txBody>
          <a:bodyPr>
            <a:normAutofit fontScale="90000"/>
          </a:bodyPr>
          <a:lstStyle/>
          <a:p>
            <a:r>
              <a:rPr lang="en-US" sz="2400" smtClean="0">
                <a:latin typeface="Arial" pitchFamily="34" charset="0"/>
                <a:ea typeface="Arial-Rounded" pitchFamily="34" charset="0"/>
                <a:cs typeface="Arial" pitchFamily="34" charset="0"/>
              </a:rPr>
              <a:t>Chúng em diệt vi trùng</a:t>
            </a:r>
            <a:endParaRPr lang="en-US" sz="2400">
              <a:latin typeface="Arial" pitchFamily="34" charset="0"/>
              <a:ea typeface="Arial-Rounded" pitchFamily="34" charset="0"/>
              <a:cs typeface="Arial" pitchFamily="34" charset="0"/>
            </a:endParaRPr>
          </a:p>
        </p:txBody>
      </p:sp>
      <p:grpSp>
        <p:nvGrpSpPr>
          <p:cNvPr id="9" name="Group 8"/>
          <p:cNvGrpSpPr/>
          <p:nvPr/>
        </p:nvGrpSpPr>
        <p:grpSpPr>
          <a:xfrm>
            <a:off x="-846" y="1033230"/>
            <a:ext cx="1199592" cy="1182967"/>
            <a:chOff x="19608" y="643604"/>
            <a:chExt cx="1199592" cy="1182967"/>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8" y="686122"/>
              <a:ext cx="1199592" cy="114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9608" y="643604"/>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1</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0" name="Group 9"/>
          <p:cNvGrpSpPr/>
          <p:nvPr/>
        </p:nvGrpSpPr>
        <p:grpSpPr>
          <a:xfrm>
            <a:off x="-1125" y="2226530"/>
            <a:ext cx="1066800" cy="1324979"/>
            <a:chOff x="19329" y="1735777"/>
            <a:chExt cx="1066800" cy="1324979"/>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9" y="1826571"/>
              <a:ext cx="1066800" cy="123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97974" y="1735777"/>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2</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2" name="Group 11"/>
          <p:cNvGrpSpPr/>
          <p:nvPr/>
        </p:nvGrpSpPr>
        <p:grpSpPr>
          <a:xfrm>
            <a:off x="-205182" y="3433226"/>
            <a:ext cx="1191780" cy="1197780"/>
            <a:chOff x="-153555" y="2783671"/>
            <a:chExt cx="1191780" cy="1197780"/>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555" y="2935854"/>
              <a:ext cx="1191780" cy="104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94942" y="2783671"/>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3</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582535"/>
            <a:ext cx="1009646" cy="986426"/>
          </a:xfrm>
          <a:prstGeom prst="rect">
            <a:avLst/>
          </a:prstGeom>
        </p:spPr>
      </p:pic>
      <p:sp>
        <p:nvSpPr>
          <p:cNvPr id="44" name="Title 1"/>
          <p:cNvSpPr txBox="1">
            <a:spLocks/>
          </p:cNvSpPr>
          <p:nvPr/>
        </p:nvSpPr>
        <p:spPr>
          <a:xfrm>
            <a:off x="1359018" y="1017691"/>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Em hãy đọc đoạn 1 bài </a:t>
            </a:r>
          </a:p>
          <a:p>
            <a:pPr algn="just"/>
            <a:r>
              <a:rPr lang="en-US" sz="2800" smtClean="0">
                <a:latin typeface="Arial" pitchFamily="34" charset="0"/>
                <a:ea typeface="Arial-Rounded" pitchFamily="34" charset="0"/>
                <a:cs typeface="Arial" pitchFamily="34" charset="0"/>
              </a:rPr>
              <a:t>“Rửa tay trước khi ăn” (trang 64, 64)</a:t>
            </a:r>
            <a:endParaRPr lang="en-US" sz="2800">
              <a:latin typeface="Arial" pitchFamily="34" charset="0"/>
              <a:ea typeface="Arial-Rounded" pitchFamily="34" charset="0"/>
              <a:cs typeface="Arial" pitchFamily="34" charset="0"/>
            </a:endParaRPr>
          </a:p>
        </p:txBody>
      </p:sp>
      <p:pic>
        <p:nvPicPr>
          <p:cNvPr id="6" name="Tieng-khoc-huhu-www_nhacchuongvui_com.mp3">
            <a:hlinkClick r:id="" action="ppaction://media"/>
          </p:cNvPr>
          <p:cNvPicPr>
            <a:picLocks noChangeAspect="1"/>
          </p:cNvPicPr>
          <p:nvPr>
            <a:audioFile r:link="rId1"/>
            <p:extLst>
              <p:ext uri="{DAA4B4D4-6D71-4841-9C94-3DE7FCFB9230}">
                <p14:media xmlns:p14="http://schemas.microsoft.com/office/powerpoint/2010/main" r:embed="rId2">
                  <p14:trim end="14689.669"/>
                </p14:media>
              </p:ext>
            </p:extLst>
          </p:nvPr>
        </p:nvPicPr>
        <p:blipFill>
          <a:blip r:embed="rId10"/>
          <a:stretch>
            <a:fillRect/>
          </a:stretch>
        </p:blipFill>
        <p:spPr>
          <a:xfrm>
            <a:off x="10134600" y="2671021"/>
            <a:ext cx="609600" cy="6096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2617157"/>
            <a:ext cx="683388" cy="683388"/>
          </a:xfrm>
          <a:prstGeom prst="rect">
            <a:avLst/>
          </a:prstGeom>
        </p:spPr>
      </p:pic>
      <p:sp>
        <p:nvSpPr>
          <p:cNvPr id="27" name="Title 1"/>
          <p:cNvSpPr txBox="1">
            <a:spLocks/>
          </p:cNvSpPr>
          <p:nvPr/>
        </p:nvSpPr>
        <p:spPr>
          <a:xfrm>
            <a:off x="1359018" y="2192317"/>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Để phòng bệnh, chúng ta phải (…).</a:t>
            </a:r>
            <a:endParaRPr lang="en-US" sz="2800">
              <a:latin typeface="Arial" pitchFamily="34" charset="0"/>
              <a:ea typeface="Arial-Rounded" pitchFamily="34" charset="0"/>
              <a:cs typeface="Arial" pitchFamily="34"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3766816"/>
            <a:ext cx="683388" cy="683388"/>
          </a:xfrm>
          <a:prstGeom prst="rect">
            <a:avLst/>
          </a:prstGeom>
        </p:spPr>
      </p:pic>
      <p:sp>
        <p:nvSpPr>
          <p:cNvPr id="32" name="Title 1"/>
          <p:cNvSpPr txBox="1">
            <a:spLocks/>
          </p:cNvSpPr>
          <p:nvPr/>
        </p:nvSpPr>
        <p:spPr>
          <a:xfrm>
            <a:off x="1359018" y="3413900"/>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Vi trùng có ở đâu?</a:t>
            </a:r>
            <a:endParaRPr lang="en-US" sz="2800">
              <a:latin typeface="Arial" pitchFamily="34" charset="0"/>
              <a:ea typeface="Arial-Rounded" pitchFamily="34" charset="0"/>
              <a:cs typeface="Arial"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1434471"/>
            <a:ext cx="659823" cy="659823"/>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2608473"/>
            <a:ext cx="659823" cy="659823"/>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3758132"/>
            <a:ext cx="659823" cy="659823"/>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86598" y="2144053"/>
            <a:ext cx="1009646" cy="986426"/>
          </a:xfrm>
          <a:prstGeom prst="rect">
            <a:avLst/>
          </a:prstGeom>
        </p:spPr>
      </p:pic>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3282879"/>
            <a:ext cx="1009646" cy="986426"/>
          </a:xfrm>
          <a:prstGeom prst="rect">
            <a:avLst/>
          </a:prstGeom>
        </p:spPr>
      </p:pic>
    </p:spTree>
    <p:extLst>
      <p:ext uri="{BB962C8B-B14F-4D97-AF65-F5344CB8AC3E}">
        <p14:creationId xmlns:p14="http://schemas.microsoft.com/office/powerpoint/2010/main" val="846959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25" fill="hold">
                                          <p:stCondLst>
                                            <p:cond delay="0"/>
                                          </p:stCondLst>
                                        </p:cTn>
                                        <p:tgtEl>
                                          <p:spTgt spid="9"/>
                                        </p:tgtEl>
                                        <p:attrNameLst>
                                          <p:attrName>r</p:attrName>
                                        </p:attrNameLst>
                                      </p:cBhvr>
                                    </p:animRot>
                                    <p:animRot by="-240000">
                                      <p:cBhvr>
                                        <p:cTn id="7" dur="50" fill="hold">
                                          <p:stCondLst>
                                            <p:cond delay="50"/>
                                          </p:stCondLst>
                                        </p:cTn>
                                        <p:tgtEl>
                                          <p:spTgt spid="9"/>
                                        </p:tgtEl>
                                        <p:attrNameLst>
                                          <p:attrName>r</p:attrName>
                                        </p:attrNameLst>
                                      </p:cBhvr>
                                    </p:animRot>
                                    <p:animRot by="240000">
                                      <p:cBhvr>
                                        <p:cTn id="8" dur="50" fill="hold">
                                          <p:stCondLst>
                                            <p:cond delay="100"/>
                                          </p:stCondLst>
                                        </p:cTn>
                                        <p:tgtEl>
                                          <p:spTgt spid="9"/>
                                        </p:tgtEl>
                                        <p:attrNameLst>
                                          <p:attrName>r</p:attrName>
                                        </p:attrNameLst>
                                      </p:cBhvr>
                                    </p:animRot>
                                    <p:animRot by="-240000">
                                      <p:cBhvr>
                                        <p:cTn id="9" dur="50" fill="hold">
                                          <p:stCondLst>
                                            <p:cond delay="150"/>
                                          </p:stCondLst>
                                        </p:cTn>
                                        <p:tgtEl>
                                          <p:spTgt spid="9"/>
                                        </p:tgtEl>
                                        <p:attrNameLst>
                                          <p:attrName>r</p:attrName>
                                        </p:attrNameLst>
                                      </p:cBhvr>
                                    </p:animRot>
                                    <p:animRot by="120000">
                                      <p:cBhvr>
                                        <p:cTn id="10" dur="50" fill="hold">
                                          <p:stCondLst>
                                            <p:cond delay="200"/>
                                          </p:stCondLst>
                                        </p:cTn>
                                        <p:tgtEl>
                                          <p:spTgt spid="9"/>
                                        </p:tgtEl>
                                        <p:attrNameLst>
                                          <p:attrName>r</p:attrName>
                                        </p:attrNameLst>
                                      </p:cBhvr>
                                    </p:animRo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
                                        <p:tgtEl>
                                          <p:spTgt spid="44"/>
                                        </p:tgtEl>
                                      </p:cBhvr>
                                    </p:animEffec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2"/>
                                        </p:tgtEl>
                                        <p:attrNameLst>
                                          <p:attrName>r</p:attrName>
                                        </p:attrNameLst>
                                      </p:cBhvr>
                                    </p:animRot>
                                    <p:animRot by="-240000">
                                      <p:cBhvr>
                                        <p:cTn id="32" dur="200" fill="hold">
                                          <p:stCondLst>
                                            <p:cond delay="200"/>
                                          </p:stCondLst>
                                        </p:cTn>
                                        <p:tgtEl>
                                          <p:spTgt spid="12"/>
                                        </p:tgtEl>
                                        <p:attrNameLst>
                                          <p:attrName>r</p:attrName>
                                        </p:attrNameLst>
                                      </p:cBhvr>
                                    </p:animRot>
                                    <p:animRot by="240000">
                                      <p:cBhvr>
                                        <p:cTn id="33" dur="200" fill="hold">
                                          <p:stCondLst>
                                            <p:cond delay="400"/>
                                          </p:stCondLst>
                                        </p:cTn>
                                        <p:tgtEl>
                                          <p:spTgt spid="12"/>
                                        </p:tgtEl>
                                        <p:attrNameLst>
                                          <p:attrName>r</p:attrName>
                                        </p:attrNameLst>
                                      </p:cBhvr>
                                    </p:animRot>
                                    <p:animRot by="-240000">
                                      <p:cBhvr>
                                        <p:cTn id="34" dur="200" fill="hold">
                                          <p:stCondLst>
                                            <p:cond delay="600"/>
                                          </p:stCondLst>
                                        </p:cTn>
                                        <p:tgtEl>
                                          <p:spTgt spid="12"/>
                                        </p:tgtEl>
                                        <p:attrNameLst>
                                          <p:attrName>r</p:attrName>
                                        </p:attrNameLst>
                                      </p:cBhvr>
                                    </p:animRot>
                                    <p:animRot by="120000">
                                      <p:cBhvr>
                                        <p:cTn id="35" dur="200" fill="hold">
                                          <p:stCondLst>
                                            <p:cond delay="800"/>
                                          </p:stCondLst>
                                        </p:cTn>
                                        <p:tgtEl>
                                          <p:spTgt spid="12"/>
                                        </p:tgtEl>
                                        <p:attrNameLst>
                                          <p:attrName>r</p:attrName>
                                        </p:attrNameLst>
                                      </p:cBhvr>
                                    </p:animRo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2"/>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3"/>
                                        </p:tgtEl>
                                        <p:attrNameLst>
                                          <p:attrName>r</p:attrName>
                                        </p:attrNameLst>
                                      </p:cBhvr>
                                    </p:animRot>
                                  </p:childTnLst>
                                </p:cTn>
                              </p:par>
                              <p:par>
                                <p:cTn id="56" presetID="1" presetClass="mediacall" presetSubtype="0" fill="hold" nodeType="withEffect">
                                  <p:stCondLst>
                                    <p:cond delay="0"/>
                                  </p:stCondLst>
                                  <p:childTnLst>
                                    <p:cmd type="call" cmd="playFrom(0.0)">
                                      <p:cBhvr>
                                        <p:cTn id="57" dur="2551" fill="hold"/>
                                        <p:tgtEl>
                                          <p:spTgt spid="6"/>
                                        </p:tgtEl>
                                      </p:cBhvr>
                                    </p:cmd>
                                  </p:childTnLst>
                                </p:cTn>
                              </p:par>
                            </p:childTnLst>
                          </p:cTn>
                        </p:par>
                        <p:par>
                          <p:cTn id="58" fill="hold">
                            <p:stCondLst>
                              <p:cond delay="2551"/>
                            </p:stCondLst>
                            <p:childTnLst>
                              <p:par>
                                <p:cTn id="59" presetID="8" presetClass="emph" presetSubtype="0" fill="hold" nodeType="afterEffect">
                                  <p:stCondLst>
                                    <p:cond delay="0"/>
                                  </p:stCondLst>
                                  <p:childTnLst>
                                    <p:animRot by="21600000">
                                      <p:cBhvr>
                                        <p:cTn id="60" dur="2000" fill="hold"/>
                                        <p:tgtEl>
                                          <p:spTgt spid="9"/>
                                        </p:tgtEl>
                                        <p:attrNameLst>
                                          <p:attrName>r</p:attrName>
                                        </p:attrNameLst>
                                      </p:cBhvr>
                                    </p:animRot>
                                  </p:childTnLst>
                                </p:cTn>
                              </p:par>
                            </p:childTnLst>
                          </p:cTn>
                        </p:par>
                      </p:childTnLst>
                    </p:cTn>
                  </p:par>
                </p:childTnLst>
              </p:cTn>
              <p:nextCondLst>
                <p:cond evt="onClick" delay="0">
                  <p:tgtEl>
                    <p:spTgt spid="3"/>
                  </p:tgtEl>
                </p:cond>
              </p:nextCondLst>
            </p:seq>
            <p:audio>
              <p:cMediaNode vol="80000">
                <p:cTn id="61" fill="hold" display="0">
                  <p:stCondLst>
                    <p:cond delay="indefinite"/>
                  </p:stCondLst>
                  <p:endCondLst>
                    <p:cond evt="onStopAudio" delay="0">
                      <p:tgtEl>
                        <p:sldTgt/>
                      </p:tgtEl>
                    </p:cond>
                  </p:endCondLst>
                </p:cTn>
                <p:tgtEl>
                  <p:spTgt spid="6"/>
                </p:tgtEl>
              </p:cMediaNode>
            </p:audio>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29"/>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67" presetID="10"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par>
                          <p:cTn id="70" fill="hold">
                            <p:stCondLst>
                              <p:cond delay="2000"/>
                            </p:stCondLst>
                            <p:childTnLst>
                              <p:par>
                                <p:cTn id="71" presetID="10" presetClass="exit" presetSubtype="0" fill="hold" nodeType="after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2000" fill="hold"/>
                                        <p:tgtEl>
                                          <p:spTgt spid="28"/>
                                        </p:tgtEl>
                                        <p:attrNameLst>
                                          <p:attrName>r</p:attrName>
                                        </p:attrNameLst>
                                      </p:cBhvr>
                                    </p:animRot>
                                  </p:childTnLst>
                                </p:cTn>
                              </p:par>
                              <p:par>
                                <p:cTn id="79" presetID="1" presetClass="mediacall" presetSubtype="0" fill="hold" nodeType="withEffect">
                                  <p:stCondLst>
                                    <p:cond delay="0"/>
                                  </p:stCondLst>
                                  <p:childTnLst>
                                    <p:cmd type="call" cmd="playFrom(0.0)">
                                      <p:cBhvr>
                                        <p:cTn id="80" dur="2551" fill="hold"/>
                                        <p:tgtEl>
                                          <p:spTgt spid="6"/>
                                        </p:tgtEl>
                                      </p:cBhvr>
                                    </p:cmd>
                                  </p:childTnLst>
                                </p:cTn>
                              </p:par>
                            </p:childTnLst>
                          </p:cTn>
                        </p:par>
                      </p:childTnLst>
                    </p:cTn>
                  </p:par>
                </p:childTnLst>
              </p:cTn>
              <p:nextCondLst>
                <p:cond evt="onClick" delay="0">
                  <p:tgtEl>
                    <p:spTgt spid="28"/>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8" presetClass="emph" presetSubtype="0" fill="hold" nodeType="clickEffect">
                                  <p:stCondLst>
                                    <p:cond delay="0"/>
                                  </p:stCondLst>
                                  <p:childTnLst>
                                    <p:animRot by="21600000">
                                      <p:cBhvr>
                                        <p:cTn id="85" dur="2000" fill="hold"/>
                                        <p:tgtEl>
                                          <p:spTgt spid="31"/>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par>
                                <p:cTn id="86" presetID="10" presetClass="entr" presetSubtype="0"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childTnLst>
                          </p:cTn>
                        </p:par>
                        <p:par>
                          <p:cTn id="89" fill="hold">
                            <p:stCondLst>
                              <p:cond delay="2000"/>
                            </p:stCondLst>
                            <p:childTnLst>
                              <p:par>
                                <p:cTn id="90" presetID="10" presetClass="exit" presetSubtype="0" fill="hold" nodeType="after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30"/>
                    </p:tgtEl>
                  </p:cond>
                </p:stCondLst>
                <p:endSync evt="end" delay="0">
                  <p:rtn val="all"/>
                </p:endSync>
                <p:childTnLst>
                  <p:par>
                    <p:cTn id="94" fill="hold">
                      <p:stCondLst>
                        <p:cond delay="0"/>
                      </p:stCondLst>
                      <p:childTnLst>
                        <p:par>
                          <p:cTn id="95" fill="hold">
                            <p:stCondLst>
                              <p:cond delay="0"/>
                            </p:stCondLst>
                            <p:childTnLst>
                              <p:par>
                                <p:cTn id="96" presetID="8" presetClass="emph" presetSubtype="0" fill="hold" nodeType="clickEffect">
                                  <p:stCondLst>
                                    <p:cond delay="0"/>
                                  </p:stCondLst>
                                  <p:childTnLst>
                                    <p:animRot by="21600000">
                                      <p:cBhvr>
                                        <p:cTn id="97" dur="2000" fill="hold"/>
                                        <p:tgtEl>
                                          <p:spTgt spid="30"/>
                                        </p:tgtEl>
                                        <p:attrNameLst>
                                          <p:attrName>r</p:attrName>
                                        </p:attrNameLst>
                                      </p:cBhvr>
                                    </p:animRot>
                                  </p:childTnLst>
                                </p:cTn>
                              </p:par>
                              <p:par>
                                <p:cTn id="98" presetID="1" presetClass="mediacall" presetSubtype="0" fill="hold" nodeType="withEffect">
                                  <p:stCondLst>
                                    <p:cond delay="0"/>
                                  </p:stCondLst>
                                  <p:childTnLst>
                                    <p:cmd type="call" cmd="playFrom(0.0)">
                                      <p:cBhvr>
                                        <p:cTn id="99" dur="2551" fill="hold"/>
                                        <p:tgtEl>
                                          <p:spTgt spid="6"/>
                                        </p:tgtEl>
                                      </p:cBhvr>
                                    </p:cmd>
                                  </p:childTnLst>
                                </p:cTn>
                              </p:par>
                            </p:childTnLst>
                          </p:cTn>
                        </p:par>
                      </p:childTnLst>
                    </p:cTn>
                  </p:par>
                </p:childTnLst>
              </p:cTn>
              <p:nextCondLst>
                <p:cond evt="onClick" delay="0">
                  <p:tgtEl>
                    <p:spTgt spid="30"/>
                  </p:tgtEl>
                </p:cond>
              </p:nextCondLst>
            </p:seq>
          </p:childTnLst>
        </p:cTn>
      </p:par>
    </p:tnLst>
    <p:bldLst>
      <p:bldP spid="44" grpId="0"/>
      <p:bldP spid="27"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68425"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10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Arial" pitchFamily="34" charset="0"/>
              </a:rPr>
              <a:t>5</a:t>
            </a:r>
            <a:endParaRPr lang="en-US" sz="2800" b="1">
              <a:solidFill>
                <a:schemeClr val="bg1"/>
              </a:solidFill>
              <a:latin typeface="Arial Rounded MT Bold" pitchFamily="34" charset="0"/>
              <a:cs typeface="Arial" pitchFamily="34" charset="0"/>
            </a:endParaRPr>
          </a:p>
        </p:txBody>
      </p:sp>
      <p:sp>
        <p:nvSpPr>
          <p:cNvPr id="17" name="TextBox 16"/>
          <p:cNvSpPr txBox="1"/>
          <p:nvPr/>
        </p:nvSpPr>
        <p:spPr>
          <a:xfrm>
            <a:off x="876300" y="375046"/>
            <a:ext cx="8083550" cy="461653"/>
          </a:xfrm>
          <a:prstGeom prst="rect">
            <a:avLst/>
          </a:prstGeom>
          <a:noFill/>
        </p:spPr>
        <p:txBody>
          <a:bodyPr wrap="square" lIns="91428" tIns="45714" rIns="91428" bIns="45714" rtlCol="0">
            <a:spAutoFit/>
          </a:bodyPr>
          <a:lstStyle/>
          <a:p>
            <a:pPr algn="just"/>
            <a:r>
              <a:rPr lang="en-US" sz="2400" b="1" smtClean="0">
                <a:latin typeface="Arial" pitchFamily="34" charset="0"/>
                <a:ea typeface="Arial-Rounded" pitchFamily="34" charset="0"/>
                <a:cs typeface="Arial" pitchFamily="34" charset="0"/>
              </a:rPr>
              <a:t>Chọn từ ngữ để hoàn thiện câu và viết câu vào vở</a:t>
            </a:r>
            <a:endParaRPr lang="en-US" sz="2400" b="1">
              <a:latin typeface="Arial" pitchFamily="34" charset="0"/>
              <a:ea typeface="Arial-Rounded" pitchFamily="34" charset="0"/>
              <a:cs typeface="Arial" pitchFamily="34" charset="0"/>
            </a:endParaRPr>
          </a:p>
        </p:txBody>
      </p:sp>
      <p:sp>
        <p:nvSpPr>
          <p:cNvPr id="7" name="TextBox 6"/>
          <p:cNvSpPr txBox="1"/>
          <p:nvPr/>
        </p:nvSpPr>
        <p:spPr>
          <a:xfrm>
            <a:off x="893618" y="1163475"/>
            <a:ext cx="6781800" cy="584763"/>
          </a:xfrm>
          <a:prstGeom prst="rect">
            <a:avLst/>
          </a:prstGeom>
          <a:solidFill>
            <a:srgbClr val="B9EDFF"/>
          </a:solid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bổ ích				</a:t>
            </a:r>
            <a:endParaRPr lang="en-US" sz="3200" b="1">
              <a:latin typeface="Arial" pitchFamily="34" charset="0"/>
              <a:ea typeface="Arial-Rounded" pitchFamily="34" charset="0"/>
              <a:cs typeface="Arial" pitchFamily="34" charset="0"/>
            </a:endParaRPr>
          </a:p>
        </p:txBody>
      </p:sp>
      <p:sp>
        <p:nvSpPr>
          <p:cNvPr id="11" name="TextBox 10"/>
          <p:cNvSpPr txBox="1"/>
          <p:nvPr/>
        </p:nvSpPr>
        <p:spPr>
          <a:xfrm>
            <a:off x="264888" y="2154031"/>
            <a:ext cx="8610600" cy="584763"/>
          </a:xfrm>
          <a:prstGeom prst="rect">
            <a:avLst/>
          </a:prstGeom>
          <a:no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Ăn chín, uống sôi để  (……………..).</a:t>
            </a:r>
            <a:endParaRPr lang="en-US" sz="3200" b="1">
              <a:latin typeface="Arial" pitchFamily="34" charset="0"/>
              <a:ea typeface="Arial-Rounded" pitchFamily="34" charset="0"/>
              <a:cs typeface="Arial" pitchFamily="34" charset="0"/>
            </a:endParaRPr>
          </a:p>
        </p:txBody>
      </p:sp>
      <p:sp>
        <p:nvSpPr>
          <p:cNvPr id="12" name="TextBox 11"/>
          <p:cNvSpPr txBox="1"/>
          <p:nvPr/>
        </p:nvSpPr>
        <p:spPr>
          <a:xfrm>
            <a:off x="2901210"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r</a:t>
            </a:r>
            <a:r>
              <a:rPr lang="en-US" sz="3200" b="1" smtClean="0">
                <a:latin typeface="Arial" pitchFamily="34" charset="0"/>
                <a:ea typeface="Arial-Rounded" pitchFamily="34" charset="0"/>
                <a:cs typeface="Arial" pitchFamily="34" charset="0"/>
              </a:rPr>
              <a:t>ửa tay</a:t>
            </a:r>
            <a:endParaRPr lang="en-US" sz="3200" b="1">
              <a:latin typeface="Arial" pitchFamily="34" charset="0"/>
              <a:ea typeface="Arial-Rounded" pitchFamily="34" charset="0"/>
              <a:cs typeface="Arial" pitchFamily="34" charset="0"/>
            </a:endParaRPr>
          </a:p>
        </p:txBody>
      </p:sp>
      <p:sp>
        <p:nvSpPr>
          <p:cNvPr id="13" name="TextBox 12"/>
          <p:cNvSpPr txBox="1"/>
          <p:nvPr/>
        </p:nvSpPr>
        <p:spPr>
          <a:xfrm>
            <a:off x="893618"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v</a:t>
            </a:r>
            <a:r>
              <a:rPr lang="en-US" sz="3200" b="1" smtClean="0">
                <a:latin typeface="Arial" pitchFamily="34" charset="0"/>
                <a:ea typeface="Arial-Rounded" pitchFamily="34" charset="0"/>
                <a:cs typeface="Arial" pitchFamily="34" charset="0"/>
              </a:rPr>
              <a:t>i trùng</a:t>
            </a:r>
            <a:endParaRPr lang="en-US" sz="3200" b="1">
              <a:latin typeface="Arial" pitchFamily="34" charset="0"/>
              <a:ea typeface="Arial-Rounded" pitchFamily="34" charset="0"/>
              <a:cs typeface="Arial" pitchFamily="34" charset="0"/>
            </a:endParaRPr>
          </a:p>
        </p:txBody>
      </p:sp>
      <p:sp>
        <p:nvSpPr>
          <p:cNvPr id="10" name="TextBox 9"/>
          <p:cNvSpPr txBox="1"/>
          <p:nvPr/>
        </p:nvSpPr>
        <p:spPr>
          <a:xfrm>
            <a:off x="4895895" y="1163475"/>
            <a:ext cx="2667899" cy="584763"/>
          </a:xfrm>
          <a:prstGeom prst="rect">
            <a:avLst/>
          </a:prstGeom>
          <a:solidFill>
            <a:srgbClr val="B9EDFF"/>
          </a:solidFill>
          <a:ln>
            <a:noFill/>
          </a:ln>
        </p:spPr>
        <p:txBody>
          <a:bodyPr wrap="square" lIns="91428" tIns="45714" rIns="91428" bIns="45714" rtlCol="0">
            <a:spAutoFit/>
          </a:bodyPr>
          <a:lstStyle/>
          <a:p>
            <a:pPr algn="ctr"/>
            <a:r>
              <a:rPr lang="en-US" sz="3200" b="1" smtClean="0">
                <a:latin typeface="Arial" pitchFamily="34" charset="0"/>
                <a:ea typeface="Arial-Rounded" pitchFamily="34" charset="0"/>
                <a:cs typeface="Arial" pitchFamily="34" charset="0"/>
              </a:rPr>
              <a:t>phòng bệnh</a:t>
            </a:r>
            <a:endParaRPr lang="en-US" sz="3200" b="1">
              <a:latin typeface="Arial" pitchFamily="34" charset="0"/>
              <a:ea typeface="Arial-Rounded" pitchFamily="34" charset="0"/>
              <a:cs typeface="Arial" pitchFamily="34" charset="0"/>
            </a:endParaRP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7"/>
          <a:stretch>
            <a:fillRect/>
          </a:stretch>
        </p:blipFill>
        <p:spPr>
          <a:xfrm>
            <a:off x="9906000" y="975070"/>
            <a:ext cx="609600" cy="609600"/>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5" name="hammer.wav"/>
                                        </p:tgtEl>
                                      </p:cMediaNode>
                                    </p:audio>
                                  </p:subTnLst>
                                </p:cTn>
                              </p:par>
                              <p:par>
                                <p:cTn id="11" presetID="1" presetClass="mediacall" presetSubtype="0" fill="hold" nodeType="withEffect">
                                  <p:stCondLst>
                                    <p:cond delay="0"/>
                                  </p:stCondLst>
                                  <p:childTnLst>
                                    <p:cmd type="call" cmd="playFrom(0.0)">
                                      <p:cBhvr>
                                        <p:cTn id="12" dur="1659" fill="hold"/>
                                        <p:tgtEl>
                                          <p:spTgt spid="2"/>
                                        </p:tgtEl>
                                      </p:cBhvr>
                                    </p:cmd>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5" name="hammer.wav"/>
                                        </p:tgtEl>
                                      </p:cMediaNode>
                                    </p:audio>
                                  </p:subTnLst>
                                </p:cTn>
                              </p:par>
                              <p:par>
                                <p:cTn id="22" presetID="1" presetClass="mediacall" presetSubtype="0" fill="hold" nodeType="withEffect">
                                  <p:stCondLst>
                                    <p:cond delay="0"/>
                                  </p:stCondLst>
                                  <p:childTnLst>
                                    <p:cmd type="call" cmd="playFrom(0.0)">
                                      <p:cBhvr>
                                        <p:cTn id="23" dur="1659" fill="hold"/>
                                        <p:tgtEl>
                                          <p:spTgt spid="2"/>
                                        </p:tgtEl>
                                      </p:cBhvr>
                                    </p:cmd>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1.11022E-16 5.09731E-7 L -0.04792 0.18536 " pathEditMode="relative" rAng="0" ptsTypes="AA">
                                      <p:cBhvr>
                                        <p:cTn id="28" dur="2000" fill="hold"/>
                                        <p:tgtEl>
                                          <p:spTgt spid="10"/>
                                        </p:tgtEl>
                                        <p:attrNameLst>
                                          <p:attrName>ppt_x</p:attrName>
                                          <p:attrName>ppt_y</p:attrName>
                                        </p:attrNameLst>
                                      </p:cBhvr>
                                      <p:rCtr x="-2396" y="9268"/>
                                    </p:animMotion>
                                  </p:childTnLst>
                                  <p:subTnLst>
                                    <p:audio>
                                      <p:cMediaNode vol="100000">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0"/>
                  </p:tgtEl>
                </p:cond>
              </p:nextCondLst>
            </p:seq>
            <p:audio>
              <p:cMediaNode vol="100000">
                <p:cTn id="29"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7400" y="285750"/>
            <a:ext cx="5278438" cy="5278438"/>
          </a:xfrm>
        </p:spPr>
      </p:pic>
    </p:spTree>
    <p:extLst>
      <p:ext uri="{BB962C8B-B14F-4D97-AF65-F5344CB8AC3E}">
        <p14:creationId xmlns:p14="http://schemas.microsoft.com/office/powerpoint/2010/main" val="2603075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768" y="67151"/>
            <a:ext cx="8530099" cy="572464"/>
          </a:xfrm>
          <a:prstGeom prst="rect">
            <a:avLst/>
          </a:prstGeom>
          <a:noFill/>
          <a:ln>
            <a:noFill/>
          </a:ln>
        </p:spPr>
        <p:txBody>
          <a:bodyPr wrap="square" rtlCol="0">
            <a:spAutoFit/>
          </a:bodyPr>
          <a:lstStyle/>
          <a:p>
            <a:pPr algn="ctr">
              <a:lnSpc>
                <a:spcPct val="120000"/>
              </a:lnSpc>
              <a:defRPr/>
            </a:pPr>
            <a:r>
              <a:rPr lang="en-US" sz="2600" smtClean="0">
                <a:ln>
                  <a:solidFill>
                    <a:srgbClr val="00B050"/>
                  </a:solidFill>
                </a:ln>
                <a:latin typeface="Arial-SGK-TV" pitchFamily="2" charset="0"/>
                <a:ea typeface="Arial-Rounded" panose="020B0500000000000000" pitchFamily="34" charset="0"/>
                <a:cs typeface="Arial-SGK-TV" pitchFamily="2" charset="0"/>
              </a:rPr>
              <a:t>4. Viết câu đã hoàn thành ở mục 5 ( SHS trang 66)</a:t>
            </a:r>
            <a:endParaRPr lang="vi-VN" sz="2600" dirty="0">
              <a:ln>
                <a:solidFill>
                  <a:srgbClr val="00B050"/>
                </a:solidFill>
              </a:ln>
              <a:latin typeface="Arial-SGK-TV" pitchFamily="2" charset="0"/>
              <a:ea typeface="Arial-Rounded" panose="020B0500000000000000" pitchFamily="34" charset="0"/>
              <a:cs typeface="Arial-SGK-TV" pitchFamily="2" charset="0"/>
            </a:endParaRPr>
          </a:p>
        </p:txBody>
      </p:sp>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10895" y="946460"/>
            <a:ext cx="3203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smtClean="0">
                <a:solidFill>
                  <a:srgbClr val="FF0000"/>
                </a:solidFill>
                <a:latin typeface="HP001 4 hàng" panose="020B0603050302020204" pitchFamily="34" charset="0"/>
                <a:cs typeface="Times New Roman" panose="02020603050405020304" pitchFamily="18" charset="0"/>
              </a:rPr>
              <a:t>,</a:t>
            </a:r>
            <a:endParaRPr lang="en-US" altLang="en-US" sz="4400">
              <a:solidFill>
                <a:srgbClr val="FF0000"/>
              </a:solidFill>
              <a:latin typeface="HP001 4 hàng" panose="020B0603050302020204" pitchFamily="34" charset="0"/>
              <a:cs typeface="Times New Roman" panose="02020603050405020304" pitchFamily="18" charset="0"/>
            </a:endParaRPr>
          </a:p>
        </p:txBody>
      </p:sp>
      <p:sp>
        <p:nvSpPr>
          <p:cNvPr id="3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129326" y="936446"/>
            <a:ext cx="33787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a:solidFill>
                  <a:srgbClr val="FF0000"/>
                </a:solidFill>
                <a:latin typeface="HP001 4 hàng" panose="020B0603050302020204" pitchFamily="34" charset="0"/>
                <a:cs typeface="Times New Roman" panose="02020603050405020304" pitchFamily="18" charset="0"/>
              </a:rPr>
              <a:t>.</a:t>
            </a:r>
          </a:p>
        </p:txBody>
      </p:sp>
      <p:pic>
        <p:nvPicPr>
          <p:cNvPr id="5" name="Picture 4"/>
          <p:cNvPicPr>
            <a:picLocks noChangeAspect="1"/>
          </p:cNvPicPr>
          <p:nvPr/>
        </p:nvPicPr>
        <p:blipFill>
          <a:blip r:embed="rId4"/>
          <a:stretch>
            <a:fillRect/>
          </a:stretch>
        </p:blipFill>
        <p:spPr>
          <a:xfrm>
            <a:off x="930642" y="988746"/>
            <a:ext cx="1030010" cy="847417"/>
          </a:xfrm>
          <a:prstGeom prst="rect">
            <a:avLst/>
          </a:prstGeom>
        </p:spPr>
      </p:pic>
      <p:pic>
        <p:nvPicPr>
          <p:cNvPr id="9" name="Picture 8"/>
          <p:cNvPicPr>
            <a:picLocks noChangeAspect="1"/>
          </p:cNvPicPr>
          <p:nvPr/>
        </p:nvPicPr>
        <p:blipFill>
          <a:blip r:embed="rId5"/>
          <a:stretch>
            <a:fillRect/>
          </a:stretch>
        </p:blipFill>
        <p:spPr>
          <a:xfrm>
            <a:off x="1369398" y="987014"/>
            <a:ext cx="1575861" cy="847417"/>
          </a:xfrm>
          <a:prstGeom prst="rect">
            <a:avLst/>
          </a:prstGeom>
        </p:spPr>
      </p:pic>
      <p:pic>
        <p:nvPicPr>
          <p:cNvPr id="10" name="Picture 9"/>
          <p:cNvPicPr>
            <a:picLocks noChangeAspect="1"/>
          </p:cNvPicPr>
          <p:nvPr/>
        </p:nvPicPr>
        <p:blipFill>
          <a:blip r:embed="rId6"/>
          <a:stretch>
            <a:fillRect/>
          </a:stretch>
        </p:blipFill>
        <p:spPr>
          <a:xfrm>
            <a:off x="2646585" y="987014"/>
            <a:ext cx="1630889" cy="847417"/>
          </a:xfrm>
          <a:prstGeom prst="rect">
            <a:avLst/>
          </a:prstGeom>
        </p:spPr>
      </p:pic>
      <p:pic>
        <p:nvPicPr>
          <p:cNvPr id="11" name="Picture 10"/>
          <p:cNvPicPr>
            <a:picLocks noChangeAspect="1"/>
          </p:cNvPicPr>
          <p:nvPr/>
        </p:nvPicPr>
        <p:blipFill>
          <a:blip r:embed="rId7"/>
          <a:stretch>
            <a:fillRect/>
          </a:stretch>
        </p:blipFill>
        <p:spPr>
          <a:xfrm>
            <a:off x="3823282" y="987013"/>
            <a:ext cx="1205918" cy="847417"/>
          </a:xfrm>
          <a:prstGeom prst="rect">
            <a:avLst/>
          </a:prstGeom>
        </p:spPr>
      </p:pic>
      <p:pic>
        <p:nvPicPr>
          <p:cNvPr id="12" name="Picture 11"/>
          <p:cNvPicPr>
            <a:picLocks noChangeAspect="1"/>
          </p:cNvPicPr>
          <p:nvPr/>
        </p:nvPicPr>
        <p:blipFill>
          <a:blip r:embed="rId8"/>
          <a:stretch>
            <a:fillRect/>
          </a:stretch>
        </p:blipFill>
        <p:spPr>
          <a:xfrm>
            <a:off x="4614430" y="986462"/>
            <a:ext cx="989863" cy="847417"/>
          </a:xfrm>
          <a:prstGeom prst="rect">
            <a:avLst/>
          </a:prstGeom>
        </p:spPr>
      </p:pic>
      <p:pic>
        <p:nvPicPr>
          <p:cNvPr id="41" name="Picture 40"/>
          <p:cNvPicPr>
            <a:picLocks noChangeAspect="1"/>
          </p:cNvPicPr>
          <p:nvPr/>
        </p:nvPicPr>
        <p:blipFill>
          <a:blip r:embed="rId9"/>
          <a:stretch>
            <a:fillRect/>
          </a:stretch>
        </p:blipFill>
        <p:spPr>
          <a:xfrm>
            <a:off x="5222491" y="983089"/>
            <a:ext cx="2146541" cy="835224"/>
          </a:xfrm>
          <a:prstGeom prst="rect">
            <a:avLst/>
          </a:prstGeom>
        </p:spPr>
      </p:pic>
      <p:pic>
        <p:nvPicPr>
          <p:cNvPr id="42" name="Picture 41"/>
          <p:cNvPicPr>
            <a:picLocks noChangeAspect="1"/>
          </p:cNvPicPr>
          <p:nvPr/>
        </p:nvPicPr>
        <p:blipFill>
          <a:blip r:embed="rId10"/>
          <a:stretch>
            <a:fillRect/>
          </a:stretch>
        </p:blipFill>
        <p:spPr>
          <a:xfrm>
            <a:off x="6759543" y="992812"/>
            <a:ext cx="1758157" cy="835224"/>
          </a:xfrm>
          <a:prstGeom prst="rect">
            <a:avLst/>
          </a:prstGeom>
        </p:spPr>
      </p:pic>
      <p:pic>
        <p:nvPicPr>
          <p:cNvPr id="44" name="Picture 43"/>
          <p:cNvPicPr>
            <a:picLocks noChangeAspect="1"/>
          </p:cNvPicPr>
          <p:nvPr/>
        </p:nvPicPr>
        <p:blipFill>
          <a:blip r:embed="rId11"/>
          <a:stretch>
            <a:fillRect/>
          </a:stretch>
        </p:blipFill>
        <p:spPr>
          <a:xfrm>
            <a:off x="500409" y="796604"/>
            <a:ext cx="944962" cy="1048603"/>
          </a:xfrm>
          <a:prstGeom prst="rect">
            <a:avLst/>
          </a:prstGeom>
        </p:spPr>
      </p:pic>
    </p:spTree>
    <p:extLst>
      <p:ext uri="{BB962C8B-B14F-4D97-AF65-F5344CB8AC3E}">
        <p14:creationId xmlns:p14="http://schemas.microsoft.com/office/powerpoint/2010/main" val="137250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500" fill="hold"/>
                                        <p:tgtEl>
                                          <p:spTgt spid="41"/>
                                        </p:tgtEl>
                                        <p:attrNameLst>
                                          <p:attrName>ppt_w</p:attrName>
                                        </p:attrNameLst>
                                      </p:cBhvr>
                                      <p:tavLst>
                                        <p:tav tm="0">
                                          <p:val>
                                            <p:fltVal val="0"/>
                                          </p:val>
                                        </p:tav>
                                        <p:tav tm="100000">
                                          <p:val>
                                            <p:strVal val="#ppt_w"/>
                                          </p:val>
                                        </p:tav>
                                      </p:tavLst>
                                    </p:anim>
                                    <p:anim calcmode="lin" valueType="num">
                                      <p:cBhvr>
                                        <p:cTn id="55" dur="500" fill="hold"/>
                                        <p:tgtEl>
                                          <p:spTgt spid="41"/>
                                        </p:tgtEl>
                                        <p:attrNameLst>
                                          <p:attrName>ppt_h</p:attrName>
                                        </p:attrNameLst>
                                      </p:cBhvr>
                                      <p:tavLst>
                                        <p:tav tm="0">
                                          <p:val>
                                            <p:fltVal val="0"/>
                                          </p:val>
                                        </p:tav>
                                        <p:tav tm="100000">
                                          <p:val>
                                            <p:strVal val="#ppt_h"/>
                                          </p:val>
                                        </p:tav>
                                      </p:tavLst>
                                    </p:anim>
                                    <p:animEffect transition="in" filter="fade">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ppt_w</p:attrName>
                                        </p:attrNameLst>
                                      </p:cBhvr>
                                      <p:tavLst>
                                        <p:tav tm="0">
                                          <p:val>
                                            <p:fltVal val="0"/>
                                          </p:val>
                                        </p:tav>
                                        <p:tav tm="100000">
                                          <p:val>
                                            <p:strVal val="#ppt_w"/>
                                          </p:val>
                                        </p:tav>
                                      </p:tavLst>
                                    </p:anim>
                                    <p:anim calcmode="lin" valueType="num">
                                      <p:cBhvr>
                                        <p:cTn id="62" dur="500" fill="hold"/>
                                        <p:tgtEl>
                                          <p:spTgt spid="42"/>
                                        </p:tgtEl>
                                        <p:attrNameLst>
                                          <p:attrName>ppt_h</p:attrName>
                                        </p:attrNameLst>
                                      </p:cBhvr>
                                      <p:tavLst>
                                        <p:tav tm="0">
                                          <p:val>
                                            <p:fltVal val="0"/>
                                          </p:val>
                                        </p:tav>
                                        <p:tav tm="100000">
                                          <p:val>
                                            <p:strVal val="#ppt_h"/>
                                          </p:val>
                                        </p:tav>
                                      </p:tavLst>
                                    </p:anim>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166" y="140752"/>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Quan sát tranh và dùng từ ngữ trong khung để nói theo tranh</a:t>
            </a:r>
            <a:endParaRPr lang="en-US" sz="2800" b="1">
              <a:latin typeface="Arial" pitchFamily="34" charset="0"/>
              <a:ea typeface="Arial-Rounded" pitchFamily="34" charset="0"/>
              <a:cs typeface="Arial" pitchFamily="34" charset="0"/>
            </a:endParaRPr>
          </a:p>
        </p:txBody>
      </p:sp>
      <p:sp>
        <p:nvSpPr>
          <p:cNvPr id="4" name="Rectangle 3"/>
          <p:cNvSpPr/>
          <p:nvPr/>
        </p:nvSpPr>
        <p:spPr>
          <a:xfrm>
            <a:off x="973282" y="1119911"/>
            <a:ext cx="7332518" cy="48292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9357" t="58771"/>
          <a:stretch/>
        </p:blipFill>
        <p:spPr bwMode="auto">
          <a:xfrm>
            <a:off x="5401403" y="3458766"/>
            <a:ext cx="1713249"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50000" b="56971"/>
          <a:stretch/>
        </p:blipFill>
        <p:spPr bwMode="auto">
          <a:xfrm>
            <a:off x="2286000" y="1659731"/>
            <a:ext cx="1691481"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0000" t="6297" b="43928"/>
          <a:stretch/>
        </p:blipFill>
        <p:spPr bwMode="auto">
          <a:xfrm>
            <a:off x="5362603" y="1552575"/>
            <a:ext cx="1691482" cy="15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50000" r="50000"/>
          <a:stretch/>
        </p:blipFill>
        <p:spPr bwMode="auto">
          <a:xfrm>
            <a:off x="2286000" y="3348038"/>
            <a:ext cx="1691481" cy="158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44170" y="1119911"/>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xà phòng</a:t>
            </a:r>
            <a:endParaRPr lang="en-US" sz="2400">
              <a:latin typeface="Arial" pitchFamily="34" charset="0"/>
              <a:ea typeface="Arial-Rounded" pitchFamily="34" charset="0"/>
              <a:cs typeface="Arial" pitchFamily="34" charset="0"/>
            </a:endParaRPr>
          </a:p>
        </p:txBody>
      </p:sp>
      <p:sp>
        <p:nvSpPr>
          <p:cNvPr id="8" name="TextBox 7"/>
          <p:cNvSpPr txBox="1"/>
          <p:nvPr/>
        </p:nvSpPr>
        <p:spPr>
          <a:xfrm>
            <a:off x="3196770" y="1141186"/>
            <a:ext cx="13716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chà xát</a:t>
            </a:r>
            <a:endParaRPr lang="en-US" sz="2400">
              <a:latin typeface="Arial" pitchFamily="34" charset="0"/>
              <a:ea typeface="Arial-Rounded" pitchFamily="34" charset="0"/>
              <a:cs typeface="Arial" pitchFamily="34" charset="0"/>
            </a:endParaRPr>
          </a:p>
        </p:txBody>
      </p:sp>
      <p:sp>
        <p:nvSpPr>
          <p:cNvPr id="9" name="TextBox 8"/>
          <p:cNvSpPr txBox="1"/>
          <p:nvPr/>
        </p:nvSpPr>
        <p:spPr>
          <a:xfrm>
            <a:off x="4712111" y="1141186"/>
            <a:ext cx="1371600" cy="461653"/>
          </a:xfrm>
          <a:prstGeom prst="rect">
            <a:avLst/>
          </a:prstGeom>
          <a:noFill/>
          <a:ln>
            <a:noFill/>
          </a:ln>
        </p:spPr>
        <p:txBody>
          <a:bodyPr wrap="square" lIns="91428" tIns="45714" rIns="91428" bIns="45714" rtlCol="0">
            <a:spAutoFit/>
          </a:bodyPr>
          <a:lstStyle/>
          <a:p>
            <a:pPr algn="ctr"/>
            <a:r>
              <a:rPr lang="en-US" sz="2400" smtClean="0">
                <a:latin typeface="Arial" pitchFamily="34" charset="0"/>
                <a:ea typeface="Arial-Rounded" pitchFamily="34" charset="0"/>
                <a:cs typeface="Arial" pitchFamily="34" charset="0"/>
              </a:rPr>
              <a:t>rửa</a:t>
            </a:r>
            <a:endParaRPr lang="en-US" sz="2400">
              <a:latin typeface="Arial" pitchFamily="34" charset="0"/>
              <a:ea typeface="Arial-Rounded" pitchFamily="34" charset="0"/>
              <a:cs typeface="Arial" pitchFamily="34" charset="0"/>
            </a:endParaRPr>
          </a:p>
        </p:txBody>
      </p:sp>
      <p:sp>
        <p:nvSpPr>
          <p:cNvPr id="20" name="TextBox 19"/>
          <p:cNvSpPr txBox="1"/>
          <p:nvPr/>
        </p:nvSpPr>
        <p:spPr>
          <a:xfrm>
            <a:off x="6320970" y="1141185"/>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lau khô</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32099E-6 L 0.10868 0.34135 " pathEditMode="relative" rAng="0" ptsTypes="AA">
                                      <p:cBhvr>
                                        <p:cTn id="6" dur="2000" fill="hold"/>
                                        <p:tgtEl>
                                          <p:spTgt spid="7"/>
                                        </p:tgtEl>
                                        <p:attrNameLst>
                                          <p:attrName>ppt_x</p:attrName>
                                          <p:attrName>ppt_y</p:attrName>
                                        </p:attrNameLst>
                                      </p:cBhvr>
                                      <p:rCtr x="5434" y="17068"/>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7778E-6 3.33333E-6 L 0.26702 0.33703 " pathEditMode="relative" rAng="0" ptsTypes="AA">
                                      <p:cBhvr>
                                        <p:cTn id="11" dur="2000" fill="hold"/>
                                        <p:tgtEl>
                                          <p:spTgt spid="8"/>
                                        </p:tgtEl>
                                        <p:attrNameLst>
                                          <p:attrName>ppt_x</p:attrName>
                                          <p:attrName>ppt_y</p:attrName>
                                        </p:attrNameLst>
                                      </p:cBhvr>
                                      <p:rCtr x="13351" y="16852"/>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22222E-6 3.33333E-6 L -0.24861 0.66296 " pathEditMode="relative" rAng="0" ptsTypes="AA">
                                      <p:cBhvr>
                                        <p:cTn id="16" dur="2000" fill="hold"/>
                                        <p:tgtEl>
                                          <p:spTgt spid="9"/>
                                        </p:tgtEl>
                                        <p:attrNameLst>
                                          <p:attrName>ppt_x</p:attrName>
                                          <p:attrName>ppt_y</p:attrName>
                                        </p:attrNameLst>
                                      </p:cBhvr>
                                      <p:rCtr x="-12431" y="33148"/>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7778E-6 3.33333E-6 L -0.08298 0.67777 " pathEditMode="relative" rAng="0" ptsTypes="AA">
                                      <p:cBhvr>
                                        <p:cTn id="21" dur="2000" fill="hold"/>
                                        <p:tgtEl>
                                          <p:spTgt spid="20"/>
                                        </p:tgtEl>
                                        <p:attrNameLst>
                                          <p:attrName>ppt_x</p:attrName>
                                          <p:attrName>ppt_y</p:attrName>
                                        </p:attrNameLst>
                                      </p:cBhvr>
                                      <p:rCtr x="-4149" y="33889"/>
                                    </p:animMotion>
                                  </p:childTnLst>
                                </p:cTn>
                              </p:par>
                            </p:childTnLst>
                          </p:cTn>
                        </p:par>
                      </p:childTnLst>
                    </p:cTn>
                  </p:par>
                </p:childTnLst>
              </p:cTn>
              <p:nextCondLst>
                <p:cond evt="onClick" delay="0">
                  <p:tgtEl>
                    <p:spTgt spid="20"/>
                  </p:tgtEl>
                </p:cond>
              </p:nextCondLst>
            </p:seq>
          </p:childTnLst>
        </p:cTn>
      </p:par>
    </p:tnLst>
    <p:bldLst>
      <p:bldP spid="7" grpId="0"/>
      <p:bldP spid="8" grpId="0"/>
      <p:bldP spid="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Đoạn trên có mấy câu?</a:t>
            </a:r>
            <a:endParaRPr lang="en-US" sz="2800" b="1">
              <a:latin typeface="Arial" pitchFamily="34" charset="0"/>
              <a:ea typeface="Arial-Rounded" pitchFamily="34" charset="0"/>
              <a:cs typeface="Arial" pitchFamily="34" charset="0"/>
            </a:endParaRPr>
          </a:p>
        </p:txBody>
      </p:sp>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1407884" y="1352550"/>
            <a:ext cx="7736116"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Để phòng bệnh, chúng ta cần rửa tay trước khi ăn.</a:t>
            </a:r>
            <a:endParaRPr lang="en-US" sz="2400">
              <a:latin typeface="Arial" pitchFamily="34" charset="0"/>
              <a:ea typeface="Arial-Rounded" pitchFamily="34" charset="0"/>
              <a:cs typeface="Arial" pitchFamily="34" charset="0"/>
            </a:endParaRPr>
          </a:p>
        </p:txBody>
      </p:sp>
      <p:sp>
        <p:nvSpPr>
          <p:cNvPr id="7" name="TextBox 6"/>
          <p:cNvSpPr txBox="1"/>
          <p:nvPr/>
        </p:nvSpPr>
        <p:spPr>
          <a:xfrm>
            <a:off x="1018310" y="1841048"/>
            <a:ext cx="6677890"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Cần rửa tay bằng xà phòng với nước sạch.</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Khi viết chữ đầu dòng, ta lưu ý gì?</a:t>
            </a:r>
            <a:endParaRPr lang="en-US" sz="2800" b="1">
              <a:latin typeface="Arial" pitchFamily="34" charset="0"/>
              <a:ea typeface="Arial-Rounded" pitchFamily="34" charset="0"/>
              <a:cs typeface="Arial" pitchFamily="34" charset="0"/>
            </a:endParaRP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Những chữ nào viết hoa? Vì sao?</a:t>
            </a:r>
            <a:endParaRPr lang="en-US" sz="2800" b="1">
              <a:latin typeface="Arial" pitchFamily="34" charset="0"/>
              <a:ea typeface="Arial-Rounded" pitchFamily="34" charset="0"/>
              <a:cs typeface="Arial" pitchFamily="34" charset="0"/>
            </a:endParaRP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Kết thúc câu có dấu gì?</a:t>
            </a:r>
            <a:endParaRPr lang="en-US" sz="2800" b="1">
              <a:latin typeface="Arial" pitchFamily="34" charset="0"/>
              <a:ea typeface="Arial-Rounded" pitchFamily="34" charset="0"/>
              <a:cs typeface="Arial" pitchFamily="34" charset="0"/>
            </a:endParaRPr>
          </a:p>
        </p:txBody>
      </p:sp>
      <p:sp>
        <p:nvSpPr>
          <p:cNvPr id="20" name="Oval 19"/>
          <p:cNvSpPr/>
          <p:nvPr/>
        </p:nvSpPr>
        <p:spPr>
          <a:xfrm>
            <a:off x="8286832" y="154205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Em hãy tìm từ dễ viết lẫn trong bài.</a:t>
            </a:r>
            <a:endParaRPr lang="en-US" sz="2800" b="1">
              <a:latin typeface="Arial" pitchFamily="34" charset="0"/>
              <a:ea typeface="Arial-Rounded" pitchFamily="34" charset="0"/>
              <a:cs typeface="Arial" pitchFamily="34" charset="0"/>
            </a:endParaRPr>
          </a:p>
        </p:txBody>
      </p:sp>
      <p:sp>
        <p:nvSpPr>
          <p:cNvPr id="26" name="Oval 25"/>
          <p:cNvSpPr/>
          <p:nvPr/>
        </p:nvSpPr>
        <p:spPr>
          <a:xfrm>
            <a:off x="6876144" y="200808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717" t="36198" r="40849" b="39417"/>
          <a:stretch/>
        </p:blipFill>
        <p:spPr bwMode="auto">
          <a:xfrm>
            <a:off x="3286658" y="2302701"/>
            <a:ext cx="2398486" cy="178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228600" y="133350"/>
            <a:ext cx="4859337" cy="4859337"/>
          </a:xfrm>
        </p:spPr>
      </p:pic>
      <p:pic>
        <p:nvPicPr>
          <p:cNvPr id="4" name="C.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277406" y="133350"/>
            <a:ext cx="4859337" cy="4859337"/>
          </a:xfrm>
        </p:spPr>
      </p:pic>
    </p:spTree>
    <p:extLst>
      <p:ext uri="{BB962C8B-B14F-4D97-AF65-F5344CB8AC3E}">
        <p14:creationId xmlns:p14="http://schemas.microsoft.com/office/powerpoint/2010/main" val="1901953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395</Words>
  <Application>Microsoft Office PowerPoint</Application>
  <PresentationFormat>On-screen Show (16:9)</PresentationFormat>
  <Paragraphs>87</Paragraphs>
  <Slides>14</Slides>
  <Notes>6</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Rounded MT Bold</vt:lpstr>
      <vt:lpstr>Arial-Rounded</vt:lpstr>
      <vt:lpstr>Arial-SGK-TV</vt:lpstr>
      <vt:lpstr>Calibri</vt:lpstr>
      <vt:lpstr>HP001 4 hàng</vt:lpstr>
      <vt:lpstr>Times New Roman</vt:lpstr>
      <vt:lpstr>Office Theme</vt:lpstr>
      <vt:lpstr>PowerPoint Presentation</vt:lpstr>
      <vt:lpstr>Chúng em diệt vi trùng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184</cp:revision>
  <dcterms:created xsi:type="dcterms:W3CDTF">2020-12-08T15:48:47Z</dcterms:created>
  <dcterms:modified xsi:type="dcterms:W3CDTF">2023-02-27T06:57:24Z</dcterms:modified>
</cp:coreProperties>
</file>