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40/SGK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8984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95903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91000" y="199888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9778236">
            <a:off x="7066845" y="33233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600" y="1945878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5458" y="1867806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" y="1064491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Bạn nào cao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Bạn nào thấp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309"/>
            <a:ext cx="67889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395911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79488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74537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369586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3947421">
            <a:off x="819933" y="291742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2020536">
            <a:off x="3581505" y="135275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43400" y="228600"/>
            <a:ext cx="1371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85733" y="795564"/>
            <a:ext cx="1371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3771900"/>
            <a:ext cx="85035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0486" y="43141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Thước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" y="834736"/>
            <a:ext cx="8461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 Arrow 11"/>
          <p:cNvSpPr/>
          <p:nvPr/>
        </p:nvSpPr>
        <p:spPr>
          <a:xfrm rot="7639779">
            <a:off x="934105" y="11240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885759">
            <a:off x="7824451" y="308873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9808"/>
            <a:ext cx="53768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4026" y="-280308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3738"/>
            <a:ext cx="8736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p Arrow 19"/>
          <p:cNvSpPr/>
          <p:nvPr/>
        </p:nvSpPr>
        <p:spPr>
          <a:xfrm rot="1337111">
            <a:off x="877525" y="395324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85759">
            <a:off x="8311585" y="395420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129</Words>
  <Application>Microsoft Office PowerPoint</Application>
  <PresentationFormat>On-screen Show (16:9)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Techsi.vn</cp:lastModifiedBy>
  <cp:revision>226</cp:revision>
  <dcterms:created xsi:type="dcterms:W3CDTF">2021-01-09T02:19:28Z</dcterms:created>
  <dcterms:modified xsi:type="dcterms:W3CDTF">2025-03-11T03:03:51Z</dcterms:modified>
</cp:coreProperties>
</file>