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01/04/2025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879AEB-DDDE-AD8B-0D71-E388EFE2BDA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52575" y="304800"/>
            <a:ext cx="1295400" cy="1295400"/>
          </a:xfrm>
          <a:prstGeom prst="rect">
            <a:avLst/>
          </a:prstGeom>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TextBox 332">
            <a:extLst>
              <a:ext uri="{FF2B5EF4-FFF2-40B4-BE49-F238E27FC236}">
                <a16:creationId xmlns:a16="http://schemas.microsoft.com/office/drawing/2014/main" id="{2B9C58CA-79CB-47FF-9EC6-6F55465527FC}"/>
              </a:ext>
            </a:extLst>
          </p:cNvPr>
          <p:cNvSpPr txBox="1"/>
          <p:nvPr/>
        </p:nvSpPr>
        <p:spPr>
          <a:xfrm>
            <a:off x="2773017" y="853100"/>
            <a:ext cx="68778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ea typeface="+mn-ea"/>
                <a:cs typeface="+mn-cs"/>
              </a:rPr>
              <a:t>Thứ</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ngày</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tháng</a:t>
            </a:r>
            <a:r>
              <a:rPr kumimoji="0" lang="en-US" sz="3600" b="1" i="0" u="none" strike="noStrike" kern="1200" cap="none" spc="0" normalizeH="0" baseline="0" noProof="0" dirty="0">
                <a:ln>
                  <a:noFill/>
                </a:ln>
                <a:solidFill>
                  <a:srgbClr val="002060"/>
                </a:solidFill>
                <a:effectLst/>
                <a:uLnTx/>
                <a:uFillTx/>
                <a:ea typeface="+mn-ea"/>
                <a:cs typeface="+mn-cs"/>
              </a:rPr>
              <a:t> … </a:t>
            </a:r>
            <a:r>
              <a:rPr kumimoji="0" lang="en-US" sz="3600" b="1" i="0" u="none" strike="noStrike" kern="1200" cap="none" spc="0" normalizeH="0" baseline="0" noProof="0" dirty="0" err="1">
                <a:ln>
                  <a:noFill/>
                </a:ln>
                <a:solidFill>
                  <a:srgbClr val="002060"/>
                </a:solidFill>
                <a:effectLst/>
                <a:uLnTx/>
                <a:uFillTx/>
                <a:ea typeface="+mn-ea"/>
                <a:cs typeface="+mn-cs"/>
              </a:rPr>
              <a:t>năm</a:t>
            </a:r>
            <a:r>
              <a:rPr kumimoji="0" lang="en-US" sz="3600" b="1" i="0" u="none" strike="noStrike" kern="1200" cap="none" spc="0" normalizeH="0" baseline="0" noProof="0" dirty="0">
                <a:ln>
                  <a:noFill/>
                </a:ln>
                <a:solidFill>
                  <a:srgbClr val="002060"/>
                </a:solidFill>
                <a:effectLst/>
                <a:uLnTx/>
                <a:uFillTx/>
                <a:ea typeface="+mn-ea"/>
                <a:cs typeface="+mn-cs"/>
              </a:rPr>
              <a:t> …</a:t>
            </a: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8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754</Words>
  <Application>Microsoft Office PowerPoint</Application>
  <PresentationFormat>Widescreen</PresentationFormat>
  <Paragraphs>105</Paragraphs>
  <Slides>21</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微软雅黑</vt:lpstr>
      <vt:lpstr>Arial</vt:lpstr>
      <vt:lpstr>Bebas Neue</vt:lpstr>
      <vt:lpstr>Calibri</vt:lpstr>
      <vt:lpstr>Calibri Light</vt:lpstr>
      <vt:lpstr>Cambria</vt:lpstr>
      <vt:lpstr>等线</vt:lpstr>
      <vt:lpstr>等线 Light</vt:lpstr>
      <vt:lpstr>Karla</vt:lpstr>
      <vt:lpstr>Love Ya Like A Sister</vt:lpstr>
      <vt:lpstr>SVN-Poky's</vt:lpstr>
      <vt:lpstr>Times New Roman</vt:lpstr>
      <vt:lpstr>思源黑体 CN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18</cp:revision>
  <dcterms:created xsi:type="dcterms:W3CDTF">2023-02-05T00:04:48Z</dcterms:created>
  <dcterms:modified xsi:type="dcterms:W3CDTF">2025-04-01T07:23:06Z</dcterms:modified>
</cp:coreProperties>
</file>