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316" r:id="rId3"/>
    <p:sldId id="307" r:id="rId4"/>
    <p:sldId id="312" r:id="rId5"/>
    <p:sldId id="298" r:id="rId6"/>
    <p:sldId id="493" r:id="rId7"/>
    <p:sldId id="317" r:id="rId8"/>
    <p:sldId id="494" r:id="rId9"/>
    <p:sldId id="304" r:id="rId10"/>
    <p:sldId id="11544" r:id="rId11"/>
    <p:sldId id="11545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C1273-D53D-4B25-AB11-E37B46BDA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8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5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5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7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3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9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131AE48-B020-4E75-A05A-97B05D0122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266700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microsoft.com/office/2007/relationships/hdphoto" Target="../media/hdphoto2.wdp"/><Relationship Id="rId21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microsoft.com/office/2007/relationships/hdphoto" Target="../media/hdphoto6.wdp"/><Relationship Id="rId19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29.png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8.gif"/><Relationship Id="rId5" Type="http://schemas.openxmlformats.org/officeDocument/2006/relationships/image" Target="../media/image4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A0667DB-B0B1-43B4-8494-8B3E716C35A0}"/>
              </a:ext>
            </a:extLst>
          </p:cNvPr>
          <p:cNvSpPr txBox="1"/>
          <p:nvPr/>
        </p:nvSpPr>
        <p:spPr>
          <a:xfrm>
            <a:off x="3988076" y="744607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151" y="1797533"/>
            <a:ext cx="6731484" cy="359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16" y="1199943"/>
            <a:ext cx="10510707" cy="4634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00645" y="1813638"/>
            <a:ext cx="5248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95979" y="813742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452870" y="2685248"/>
            <a:ext cx="4328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PHÁ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6" y="195891"/>
            <a:ext cx="2666241" cy="2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10" y="-163057"/>
            <a:ext cx="8784726" cy="500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6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8" y="1850607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1" y="1010289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8" y="2893441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22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4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3391" y="1730859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571211" y="4519820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387837" y="4470124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836716" y="4450246"/>
            <a:ext cx="2891459" cy="946702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09850" y="866198"/>
            <a:ext cx="6896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1570383" y="2230762"/>
            <a:ext cx="6430603" cy="3623386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Chuẩn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bị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Đồ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dùng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học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Phiếu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9" y="3347334"/>
            <a:ext cx="3999771" cy="31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3856382" cy="1361661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2.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Thực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hành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7D44A7-FE61-4167-9FB3-0B5E59DE3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663" y="2043526"/>
            <a:ext cx="8401808" cy="39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Thuốc, lá, rượu,ma 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238</Words>
  <Application>Microsoft Office PowerPoint</Application>
  <PresentationFormat>Widescreen</PresentationFormat>
  <Paragraphs>17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Coiny</vt:lpstr>
      <vt:lpstr>Open Sans</vt:lpstr>
      <vt:lpstr>SVN-Poky's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15</cp:revision>
  <dcterms:created xsi:type="dcterms:W3CDTF">2023-01-21T00:18:54Z</dcterms:created>
  <dcterms:modified xsi:type="dcterms:W3CDTF">2023-03-31T04:01:41Z</dcterms:modified>
</cp:coreProperties>
</file>