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0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3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5004</a:t>
            </a: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300</Words>
  <Application>Microsoft Office PowerPoint</Application>
  <PresentationFormat>Widescreen</PresentationFormat>
  <Paragraphs>82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2022-08-02T09:47:45Z</dcterms:created>
  <dcterms:modified xsi:type="dcterms:W3CDTF">2023-01-11T04:00:34Z</dcterms:modified>
</cp:coreProperties>
</file>