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7" r:id="rId7"/>
    <p:sldId id="262" r:id="rId8"/>
    <p:sldId id="263" r:id="rId9"/>
    <p:sldId id="264" r:id="rId10"/>
    <p:sldId id="260" r:id="rId11"/>
    <p:sldId id="265" r:id="rId12"/>
  </p:sldIdLst>
  <p:sldSz cx="18288000" cy="10287000"/>
  <p:notesSz cx="6858000" cy="9144000"/>
  <p:embeddedFontLst>
    <p:embeddedFont>
      <p:font typeface="#9Slide03 Arima Madurai Light" pitchFamily="2" charset="77"/>
      <p:regular r:id="rId13"/>
    </p:embeddedFont>
    <p:embeddedFont>
      <p:font typeface="#9Slide05 Dancing Script" panose="03080800040507000D00" pitchFamily="66" charset="77"/>
      <p:bold r:id="rId14"/>
    </p:embeddedFont>
    <p:embeddedFont>
      <p:font typeface="#9Slide07 HoneyCream" pitchFamily="2" charset="7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SVN-Newton" panose="0204060305050602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56" autoAdjust="0"/>
  </p:normalViewPr>
  <p:slideViewPr>
    <p:cSldViewPr>
      <p:cViewPr varScale="1">
        <p:scale>
          <a:sx n="56" d="100"/>
          <a:sy n="56" d="100"/>
        </p:scale>
        <p:origin x="11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0.png"/><Relationship Id="rId3" Type="http://schemas.openxmlformats.org/officeDocument/2006/relationships/image" Target="../media/image65.svg"/><Relationship Id="rId7" Type="http://schemas.openxmlformats.org/officeDocument/2006/relationships/image" Target="../media/image69.png"/><Relationship Id="rId12" Type="http://schemas.openxmlformats.org/officeDocument/2006/relationships/image" Target="../media/image630.png"/><Relationship Id="rId17" Type="http://schemas.openxmlformats.org/officeDocument/2006/relationships/image" Target="../media/image680.png"/><Relationship Id="rId2" Type="http://schemas.openxmlformats.org/officeDocument/2006/relationships/image" Target="../media/image6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620.png"/><Relationship Id="rId5" Type="http://schemas.openxmlformats.org/officeDocument/2006/relationships/image" Target="../media/image67.svg"/><Relationship Id="rId15" Type="http://schemas.openxmlformats.org/officeDocument/2006/relationships/image" Target="../media/image660.png"/><Relationship Id="rId10" Type="http://schemas.openxmlformats.org/officeDocument/2006/relationships/image" Target="../media/image610.png"/><Relationship Id="rId4" Type="http://schemas.openxmlformats.org/officeDocument/2006/relationships/image" Target="../media/image66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3" Type="http://schemas.openxmlformats.org/officeDocument/2006/relationships/image" Target="../media/image9.svg"/><Relationship Id="rId21" Type="http://schemas.openxmlformats.org/officeDocument/2006/relationships/image" Target="../media/image47.pn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340.png"/><Relationship Id="rId2" Type="http://schemas.openxmlformats.org/officeDocument/2006/relationships/image" Target="../media/image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330.pn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23" Type="http://schemas.openxmlformats.org/officeDocument/2006/relationships/image" Target="../media/image320.pn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5.svg"/><Relationship Id="rId7" Type="http://schemas.openxmlformats.org/officeDocument/2006/relationships/image" Target="../media/image41.png"/><Relationship Id="rId12" Type="http://schemas.openxmlformats.org/officeDocument/2006/relationships/image" Target="../media/image4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0.png"/><Relationship Id="rId4" Type="http://schemas.openxmlformats.org/officeDocument/2006/relationships/image" Target="../media/image4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530.png"/><Relationship Id="rId4" Type="http://schemas.openxmlformats.org/officeDocument/2006/relationships/image" Target="../media/image5.sv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a) Chia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AB </a:t>
            </a:r>
            <a:r>
              <a:rPr lang="en-US" sz="4800" dirty="0" err="1"/>
              <a:t>thành</a:t>
            </a:r>
            <a:r>
              <a:rPr lang="en-US" sz="4800" dirty="0"/>
              <a:t> 5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nhau</a:t>
            </a:r>
            <a:r>
              <a:rPr lang="en-US" sz="4800" dirty="0"/>
              <a:t> (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vẽ</a:t>
            </a:r>
            <a:r>
              <a:rPr lang="en-US" sz="4800" dirty="0"/>
              <a:t>).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AB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AB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AB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AB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b) </a:t>
            </a:r>
            <a:r>
              <a:rPr lang="en-US" sz="4800" dirty="0" err="1"/>
              <a:t>Nếu</a:t>
            </a:r>
            <a:r>
              <a:rPr lang="en-US" sz="4800" dirty="0"/>
              <a:t> AB = 1 </a:t>
            </a:r>
            <a:r>
              <a:rPr lang="en-US" sz="4800" i="1" dirty="0"/>
              <a:t>m </a:t>
            </a:r>
            <a:r>
              <a:rPr lang="en-US" sz="4800" dirty="0" err="1"/>
              <a:t>thì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AC, AD, AE, AG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mấy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1 </a:t>
            </a:r>
            <a:r>
              <a:rPr lang="en-US" sz="4800" i="1" dirty="0"/>
              <a:t>m</a:t>
            </a:r>
            <a:r>
              <a:rPr lang="en-US" sz="4800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m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m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62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44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9" y="3977872"/>
            <a:ext cx="131112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 : 5			17 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 b="-5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23770" b="-6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 l="-10135" b="-5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8832" y="2526960"/>
            <a:ext cx="1698492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30 : 43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: 4	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200 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253</Words>
  <Application>Microsoft Macintosh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SVN-Newton</vt:lpstr>
      <vt:lpstr>#9Slide03 Arima Madurai Light</vt:lpstr>
      <vt:lpstr>#9Slide07 HoneyCream</vt:lpstr>
      <vt:lpstr>Cambria</vt:lpstr>
      <vt:lpstr>Times New Roman</vt:lpstr>
      <vt:lpstr>#9Slide05 Dancing Script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Microsoft Office User</cp:lastModifiedBy>
  <cp:revision>13</cp:revision>
  <dcterms:created xsi:type="dcterms:W3CDTF">2006-08-16T00:00:00Z</dcterms:created>
  <dcterms:modified xsi:type="dcterms:W3CDTF">2024-03-08T05:15:37Z</dcterms:modified>
  <dc:identifier>DAF9NkEB1Jg</dc:identifier>
</cp:coreProperties>
</file>