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257" r:id="rId4"/>
    <p:sldId id="307" r:id="rId5"/>
    <p:sldId id="262" r:id="rId6"/>
    <p:sldId id="264" r:id="rId7"/>
    <p:sldId id="444" r:id="rId8"/>
    <p:sldId id="443" r:id="rId9"/>
    <p:sldId id="261" r:id="rId10"/>
    <p:sldId id="269" r:id="rId11"/>
    <p:sldId id="276" r:id="rId12"/>
    <p:sldId id="278" r:id="rId13"/>
    <p:sldId id="277" r:id="rId14"/>
    <p:sldId id="280" r:id="rId15"/>
    <p:sldId id="448" r:id="rId16"/>
    <p:sldId id="445" r:id="rId17"/>
    <p:sldId id="450" r:id="rId18"/>
    <p:sldId id="449" r:id="rId19"/>
    <p:sldId id="259" r:id="rId2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B"/>
    <a:srgbClr val="008041"/>
    <a:srgbClr val="2F5597"/>
    <a:srgbClr val="FFFFFF"/>
    <a:srgbClr val="8AC3F2"/>
    <a:srgbClr val="CAEAF9"/>
    <a:srgbClr val="7F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3BB42-FB83-ED48-90E1-46985892E2A6}" type="datetimeFigureOut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F626-4AEB-0F40-8AA9-C58E0E4B014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83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36483B-8820-EC48-275F-43C2750C4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A8BC44-37BC-8E35-5CBF-3B41A9A0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9FFC0D-EB63-056A-B66C-F47B441D4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91039-E847-41C1-9D56-89DD08EEF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95451C-99A4-5F0E-D65E-6329E650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D10AD-26B0-34F2-5C59-1997C3402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13DFE-58AA-24E6-03AE-9BD4666C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27DA2-040E-48D3-859B-094681CEA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9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1C93AE-5B15-56C1-7F99-048D9901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D2EB6-6C9A-6CFB-8CC8-DAB5158C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14CFEF-A638-E29D-2AA1-187ACB66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1B3E-8D51-4134-BA52-68652B18C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5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C0470-9DCE-B46D-4CCA-659F8804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77E-0E14-DAB0-2266-5F359D8E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C6E2-1884-5BA8-03E8-3DB72E38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8662-4D69-4F0A-BC23-E91653A0D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5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78D5E-8646-1078-8894-9045214EB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985A6-1F49-8884-1161-32C84B0B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5A1DA-5565-6C02-97CB-D1667BB3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00C16-1A7D-459F-B692-2D7F1329D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FDDAE-1131-814B-A9CC-E913EAEE2F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19AB6C-4A34-4844-BA34-E83B6EECE1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7" y="172031"/>
            <a:ext cx="1122218" cy="5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1191B-B04F-4D9A-8FBC-DC448CA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E6ACC-BB58-F5C2-9E68-CF9F93EE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59466-45FC-3E20-F421-0F1CA1DA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09548-1A6A-48D0-BF53-0D2DF9875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2D53-1D6A-2FEC-4D2F-E071C78A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2C81F-BB70-8288-121B-5F046477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D4B23-3594-28F3-CBE2-5397A477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8F8E-E187-4219-BCE1-B3C14077A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67DB-C695-83B3-5B1C-2B7010543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8406-2991-B6DD-6041-EBA4FECE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FCDE3-501D-6598-AB40-E013ABDF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4949-1505-4884-9C85-CBA1C0FD1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E894DA-31F8-824F-391B-AB3FC0A7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8008CF-1EB3-2B2F-6BE2-E188F7CF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3ACBEB-56B7-D020-44B5-F5728830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033AF-330C-4AEC-80BC-EFA8EDA0D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1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4D3FE9-8426-A5FC-1942-F7C3FD2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3F2B22-99F2-1930-6B0D-CC9D9967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CF6925-9B4B-5189-6FD8-FE0C9466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1EAE9-7CD2-445B-B543-592142730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2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8709FC-DAAF-C43E-BB70-745ED09D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852DB3-FB00-36F4-8B25-EBD818775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45483-7049-0D74-B66D-BE2D8667D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5CC42-CE42-42F1-9CED-7E8A9B578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0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883888" y="2351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84449" y="803604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216320" y="934320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603330" y="970714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8374" y="-26280977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26" y="-26280977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4799" y="2942122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88" y="2942122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401799" y="6315186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1883890" y="193527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-19082170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342781" y="23916405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644112" y="-19082170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907250" y="23916405"/>
            <a:ext cx="3627531" cy="47616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8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F8CE464F-2A83-6398-B58C-A9C2AE2C97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77F85D5-FAE8-9621-0AA9-45EA610038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C082C-D4FF-4E30-89DA-1997976F9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CD521-A216-4370-9100-3F911F760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28447-69D0-4A14-951E-FB84706FD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6B09285-C2DF-40A2-A053-58B2BDDCF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8A43296-DA5D-AD43-9075-3AB4C98EF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42" y="4018101"/>
            <a:ext cx="2597318" cy="28398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2BA7B3-27E4-6C43-A53D-EA02EE587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0E15A9-3BC7-ED20-F3DE-E4AECF842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31" y="2824301"/>
            <a:ext cx="10822949" cy="1193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02AFCE-51EB-154C-D69F-8A540CC78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7" y="983242"/>
            <a:ext cx="10850702" cy="2712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08FA6F-57BE-354F-9FCF-0DB30ABA7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" y="-53526"/>
            <a:ext cx="1361866" cy="1361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787AB5-9804-6789-9C78-4715E4B13D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832" y="161401"/>
            <a:ext cx="4858933" cy="1225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2281" y="5903852"/>
            <a:ext cx="8941311" cy="1446867"/>
          </a:xfrm>
          <a:custGeom>
            <a:avLst/>
            <a:gdLst/>
            <a:ahLst/>
            <a:cxnLst/>
            <a:rect l="l" t="t" r="r" b="b"/>
            <a:pathLst>
              <a:path w="13411966" h="2170300">
                <a:moveTo>
                  <a:pt x="0" y="0"/>
                </a:moveTo>
                <a:lnTo>
                  <a:pt x="13411966" y="0"/>
                </a:lnTo>
                <a:lnTo>
                  <a:pt x="13411966" y="2170300"/>
                </a:lnTo>
                <a:lnTo>
                  <a:pt x="0" y="217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59030" y="5903852"/>
            <a:ext cx="8941311" cy="1446867"/>
          </a:xfrm>
          <a:custGeom>
            <a:avLst/>
            <a:gdLst/>
            <a:ahLst/>
            <a:cxnLst/>
            <a:rect l="l" t="t" r="r" b="b"/>
            <a:pathLst>
              <a:path w="13411966" h="2170300">
                <a:moveTo>
                  <a:pt x="0" y="0"/>
                </a:moveTo>
                <a:lnTo>
                  <a:pt x="13411967" y="0"/>
                </a:lnTo>
                <a:lnTo>
                  <a:pt x="13411967" y="2170300"/>
                </a:lnTo>
                <a:lnTo>
                  <a:pt x="0" y="217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99FD84-C6DF-684D-9C7B-CE729E73BFEE}"/>
              </a:ext>
            </a:extLst>
          </p:cNvPr>
          <p:cNvGrpSpPr/>
          <p:nvPr/>
        </p:nvGrpSpPr>
        <p:grpSpPr>
          <a:xfrm>
            <a:off x="152400" y="3480827"/>
            <a:ext cx="5867889" cy="1161623"/>
            <a:chOff x="1815729" y="5597576"/>
            <a:chExt cx="7214704" cy="1742434"/>
          </a:xfrm>
        </p:grpSpPr>
        <p:grpSp>
          <p:nvGrpSpPr>
            <p:cNvPr id="12" name="Group 12"/>
            <p:cNvGrpSpPr/>
            <p:nvPr/>
          </p:nvGrpSpPr>
          <p:grpSpPr>
            <a:xfrm>
              <a:off x="1815729" y="5597576"/>
              <a:ext cx="7214704" cy="1742434"/>
              <a:chOff x="-31678" y="-222250"/>
              <a:chExt cx="2602982" cy="62865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31678" y="-222250"/>
                <a:ext cx="2602982" cy="594471"/>
              </a:xfrm>
              <a:custGeom>
                <a:avLst/>
                <a:gdLst/>
                <a:ahLst/>
                <a:cxnLst/>
                <a:rect l="l" t="t" r="r" b="b"/>
                <a:pathLst>
                  <a:path w="2005242" h="406400">
                    <a:moveTo>
                      <a:pt x="1802042" y="0"/>
                    </a:moveTo>
                    <a:cubicBezTo>
                      <a:pt x="1914266" y="0"/>
                      <a:pt x="2005242" y="90976"/>
                      <a:pt x="2005242" y="203200"/>
                    </a:cubicBezTo>
                    <a:cubicBezTo>
                      <a:pt x="2005242" y="315424"/>
                      <a:pt x="1914266" y="406400"/>
                      <a:pt x="180204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AA78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005242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867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141567" y="5683910"/>
              <a:ext cx="6655778" cy="14773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04815" indent="-304815">
                <a:spcAft>
                  <a:spcPts val="533"/>
                </a:spcAft>
                <a:buFont typeface="Arial" panose="020B0604020202020204" pitchFamily="34" charset="0"/>
                <a:buChar char="•"/>
                <a:tabLst>
                  <a:tab pos="170189" algn="l"/>
                </a:tabLst>
              </a:pP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Kể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tên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và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chỉ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trên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bản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đồ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cao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nguyên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ở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Tây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Nguyên</a:t>
              </a: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. </a:t>
              </a:r>
              <a:endParaRPr lang="en-VN" sz="3200" dirty="0"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B65DF1-DA53-D049-A291-701C6E92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1" y="465659"/>
            <a:ext cx="4040919" cy="592668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634BFA3-B611-E847-A542-767D5B2C1619}"/>
              </a:ext>
            </a:extLst>
          </p:cNvPr>
          <p:cNvGrpSpPr/>
          <p:nvPr/>
        </p:nvGrpSpPr>
        <p:grpSpPr>
          <a:xfrm>
            <a:off x="152400" y="4982679"/>
            <a:ext cx="5867889" cy="1161623"/>
            <a:chOff x="1815729" y="8535994"/>
            <a:chExt cx="7214704" cy="1742434"/>
          </a:xfrm>
        </p:grpSpPr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2EDF9CF6-D540-5344-A0E8-3E003132F1B0}"/>
                </a:ext>
              </a:extLst>
            </p:cNvPr>
            <p:cNvGrpSpPr/>
            <p:nvPr/>
          </p:nvGrpSpPr>
          <p:grpSpPr>
            <a:xfrm>
              <a:off x="1815729" y="8535994"/>
              <a:ext cx="7214704" cy="1742434"/>
              <a:chOff x="-31678" y="-222250"/>
              <a:chExt cx="2602982" cy="62865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D5CF7C27-0AEE-F949-86E9-5F33F19C5CCB}"/>
                  </a:ext>
                </a:extLst>
              </p:cNvPr>
              <p:cNvSpPr/>
              <p:nvPr/>
            </p:nvSpPr>
            <p:spPr>
              <a:xfrm>
                <a:off x="-31678" y="-222250"/>
                <a:ext cx="2602982" cy="594471"/>
              </a:xfrm>
              <a:custGeom>
                <a:avLst/>
                <a:gdLst/>
                <a:ahLst/>
                <a:cxnLst/>
                <a:rect l="l" t="t" r="r" b="b"/>
                <a:pathLst>
                  <a:path w="2005242" h="406400">
                    <a:moveTo>
                      <a:pt x="1802042" y="0"/>
                    </a:moveTo>
                    <a:cubicBezTo>
                      <a:pt x="1914266" y="0"/>
                      <a:pt x="2005242" y="90976"/>
                      <a:pt x="2005242" y="203200"/>
                    </a:cubicBezTo>
                    <a:cubicBezTo>
                      <a:pt x="2005242" y="315424"/>
                      <a:pt x="1914266" y="406400"/>
                      <a:pt x="180204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AA780"/>
              </a:solidFill>
            </p:spPr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5F9C30C7-AA49-CE40-BD97-D647F43FF30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005242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867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B8B705-8319-EF44-B6B7-520861C9E45C}"/>
                </a:ext>
              </a:extLst>
            </p:cNvPr>
            <p:cNvSpPr txBox="1"/>
            <p:nvPr/>
          </p:nvSpPr>
          <p:spPr>
            <a:xfrm>
              <a:off x="2094764" y="8613049"/>
              <a:ext cx="6659367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1019" indent="-381019">
                <a:buFont typeface="Arial" panose="020B0604020202020204" pitchFamily="34" charset="0"/>
                <a:buChar char="•"/>
              </a:pPr>
              <a:r>
                <a:rPr lang="pt-BR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Cho biết độ cao trung bình của các cao nguyên đó.</a:t>
              </a:r>
              <a:endParaRPr lang="en-VN" sz="3200" dirty="0"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34" name="TextBox 8">
            <a:extLst>
              <a:ext uri="{FF2B5EF4-FFF2-40B4-BE49-F238E27FC236}">
                <a16:creationId xmlns:a16="http://schemas.microsoft.com/office/drawing/2014/main" id="{9460AE9A-0B32-A941-9E8F-B08413156C2E}"/>
              </a:ext>
            </a:extLst>
          </p:cNvPr>
          <p:cNvSpPr txBox="1"/>
          <p:nvPr/>
        </p:nvSpPr>
        <p:spPr>
          <a:xfrm>
            <a:off x="762000" y="394427"/>
            <a:ext cx="5892800" cy="69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0"/>
              </a:lnSpc>
            </a:pP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2.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Đặc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điểm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tự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nhiên</a:t>
            </a:r>
            <a:endParaRPr lang="en-US" sz="4800" b="1" dirty="0">
              <a:solidFill>
                <a:srgbClr val="90594B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54D5B3-1D73-5E49-91C1-58BAF0036140}"/>
              </a:ext>
            </a:extLst>
          </p:cNvPr>
          <p:cNvSpPr txBox="1"/>
          <p:nvPr/>
        </p:nvSpPr>
        <p:spPr>
          <a:xfrm>
            <a:off x="1275216" y="1234908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a) Địa hình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1EFF4C-1184-3145-8613-C48025BC00CD}"/>
              </a:ext>
            </a:extLst>
          </p:cNvPr>
          <p:cNvSpPr txBox="1"/>
          <p:nvPr/>
        </p:nvSpPr>
        <p:spPr>
          <a:xfrm>
            <a:off x="152400" y="1928024"/>
            <a:ext cx="6729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i="1" dirty="0">
                <a:latin typeface="Cambria" panose="02040503050406030204" pitchFamily="18" charset="0"/>
              </a:rPr>
              <a:t>Vùng Tây Nguyên có địa hình cao, gồm các cao nguyên xếp tầng, cao ở phía đông và thấp dần về phía tây.</a:t>
            </a:r>
          </a:p>
        </p:txBody>
      </p:sp>
    </p:spTree>
    <p:extLst>
      <p:ext uri="{BB962C8B-B14F-4D97-AF65-F5344CB8AC3E}">
        <p14:creationId xmlns:p14="http://schemas.microsoft.com/office/powerpoint/2010/main" val="26657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2281" y="5903852"/>
            <a:ext cx="8941311" cy="1446867"/>
          </a:xfrm>
          <a:custGeom>
            <a:avLst/>
            <a:gdLst/>
            <a:ahLst/>
            <a:cxnLst/>
            <a:rect l="l" t="t" r="r" b="b"/>
            <a:pathLst>
              <a:path w="13411966" h="2170300">
                <a:moveTo>
                  <a:pt x="0" y="0"/>
                </a:moveTo>
                <a:lnTo>
                  <a:pt x="13411966" y="0"/>
                </a:lnTo>
                <a:lnTo>
                  <a:pt x="13411966" y="2170300"/>
                </a:lnTo>
                <a:lnTo>
                  <a:pt x="0" y="217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59030" y="5903852"/>
            <a:ext cx="8941311" cy="1446867"/>
          </a:xfrm>
          <a:custGeom>
            <a:avLst/>
            <a:gdLst/>
            <a:ahLst/>
            <a:cxnLst/>
            <a:rect l="l" t="t" r="r" b="b"/>
            <a:pathLst>
              <a:path w="13411966" h="2170300">
                <a:moveTo>
                  <a:pt x="0" y="0"/>
                </a:moveTo>
                <a:lnTo>
                  <a:pt x="13411967" y="0"/>
                </a:lnTo>
                <a:lnTo>
                  <a:pt x="13411967" y="2170300"/>
                </a:lnTo>
                <a:lnTo>
                  <a:pt x="0" y="217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99FD84-C6DF-684D-9C7B-CE729E73BFEE}"/>
              </a:ext>
            </a:extLst>
          </p:cNvPr>
          <p:cNvGrpSpPr/>
          <p:nvPr/>
        </p:nvGrpSpPr>
        <p:grpSpPr>
          <a:xfrm>
            <a:off x="304700" y="3480827"/>
            <a:ext cx="5715589" cy="2792972"/>
            <a:chOff x="457049" y="5597576"/>
            <a:chExt cx="8573384" cy="4189458"/>
          </a:xfrm>
        </p:grpSpPr>
        <p:grpSp>
          <p:nvGrpSpPr>
            <p:cNvPr id="12" name="Group 12"/>
            <p:cNvGrpSpPr/>
            <p:nvPr/>
          </p:nvGrpSpPr>
          <p:grpSpPr>
            <a:xfrm>
              <a:off x="457049" y="5597576"/>
              <a:ext cx="8573384" cy="4189458"/>
              <a:chOff x="-521874" y="-222250"/>
              <a:chExt cx="3093178" cy="151150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521874" y="-222250"/>
                <a:ext cx="3093178" cy="1511508"/>
              </a:xfrm>
              <a:custGeom>
                <a:avLst/>
                <a:gdLst/>
                <a:ahLst/>
                <a:cxnLst/>
                <a:rect l="l" t="t" r="r" b="b"/>
                <a:pathLst>
                  <a:path w="2005242" h="406400">
                    <a:moveTo>
                      <a:pt x="1802042" y="0"/>
                    </a:moveTo>
                    <a:cubicBezTo>
                      <a:pt x="1914266" y="0"/>
                      <a:pt x="2005242" y="90976"/>
                      <a:pt x="2005242" y="203200"/>
                    </a:cubicBezTo>
                    <a:cubicBezTo>
                      <a:pt x="2005242" y="315424"/>
                      <a:pt x="1914266" y="406400"/>
                      <a:pt x="180204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005242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600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775454" y="5914222"/>
              <a:ext cx="7911345" cy="35558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5000"/>
                </a:lnSpc>
                <a:spcAft>
                  <a:spcPts val="533"/>
                </a:spcAft>
                <a:tabLst>
                  <a:tab pos="170189" algn="l"/>
                </a:tabLst>
              </a:pPr>
              <a:r>
                <a:rPr lang="pt-BR" sz="2933" dirty="0">
                  <a:latin typeface="Cambria" panose="02040503050406030204" pitchFamily="18" charset="0"/>
                  <a:ea typeface="Times New Roman" panose="02020603050405020304" pitchFamily="18" charset="0"/>
                </a:rPr>
                <a:t>Cao nguyên xếp theo chiều từ Bắc xuống Nam: Kon Tum, Pleiku, Đắk Lắk, Mơ Nông, Lâm Viên, Di Linh.</a:t>
              </a:r>
              <a:endParaRPr lang="en-VN" sz="2933" dirty="0"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8B65DF1-DA53-D049-A291-701C6E92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1" y="465659"/>
            <a:ext cx="4040919" cy="5926682"/>
          </a:xfrm>
          <a:prstGeom prst="rect">
            <a:avLst/>
          </a:prstGeom>
        </p:spPr>
      </p:pic>
      <p:sp>
        <p:nvSpPr>
          <p:cNvPr id="34" name="TextBox 8">
            <a:extLst>
              <a:ext uri="{FF2B5EF4-FFF2-40B4-BE49-F238E27FC236}">
                <a16:creationId xmlns:a16="http://schemas.microsoft.com/office/drawing/2014/main" id="{9460AE9A-0B32-A941-9E8F-B08413156C2E}"/>
              </a:ext>
            </a:extLst>
          </p:cNvPr>
          <p:cNvSpPr txBox="1"/>
          <p:nvPr/>
        </p:nvSpPr>
        <p:spPr>
          <a:xfrm>
            <a:off x="762000" y="394427"/>
            <a:ext cx="5892800" cy="69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0"/>
              </a:lnSpc>
            </a:pP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2.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Đặc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điểm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tự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nhiên</a:t>
            </a:r>
            <a:endParaRPr lang="en-US" sz="4800" b="1" dirty="0">
              <a:solidFill>
                <a:srgbClr val="90594B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54D5B3-1D73-5E49-91C1-58BAF0036140}"/>
              </a:ext>
            </a:extLst>
          </p:cNvPr>
          <p:cNvSpPr txBox="1"/>
          <p:nvPr/>
        </p:nvSpPr>
        <p:spPr>
          <a:xfrm>
            <a:off x="1275216" y="1234908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a) Địa hình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96C8D-43E1-AD4E-A388-7135D312F258}"/>
              </a:ext>
            </a:extLst>
          </p:cNvPr>
          <p:cNvSpPr txBox="1"/>
          <p:nvPr/>
        </p:nvSpPr>
        <p:spPr>
          <a:xfrm>
            <a:off x="397262" y="1957758"/>
            <a:ext cx="6053913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933" i="1" dirty="0">
                <a:latin typeface="Cambria" panose="02040503050406030204" pitchFamily="18" charset="0"/>
              </a:rPr>
              <a:t>Vùng Tây Nguyên có địa hình cao, gồm các cao nguyên xếp tầng, cao ở phía đông và thấp dần về phía tây.</a:t>
            </a:r>
          </a:p>
        </p:txBody>
      </p:sp>
    </p:spTree>
    <p:extLst>
      <p:ext uri="{BB962C8B-B14F-4D97-AF65-F5344CB8AC3E}">
        <p14:creationId xmlns:p14="http://schemas.microsoft.com/office/powerpoint/2010/main" val="15230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2281" y="5903852"/>
            <a:ext cx="8941311" cy="1446867"/>
          </a:xfrm>
          <a:custGeom>
            <a:avLst/>
            <a:gdLst/>
            <a:ahLst/>
            <a:cxnLst/>
            <a:rect l="l" t="t" r="r" b="b"/>
            <a:pathLst>
              <a:path w="13411966" h="2170300">
                <a:moveTo>
                  <a:pt x="0" y="0"/>
                </a:moveTo>
                <a:lnTo>
                  <a:pt x="13411966" y="0"/>
                </a:lnTo>
                <a:lnTo>
                  <a:pt x="13411966" y="2170300"/>
                </a:lnTo>
                <a:lnTo>
                  <a:pt x="0" y="217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59030" y="5903852"/>
            <a:ext cx="8941311" cy="1446867"/>
          </a:xfrm>
          <a:custGeom>
            <a:avLst/>
            <a:gdLst/>
            <a:ahLst/>
            <a:cxnLst/>
            <a:rect l="l" t="t" r="r" b="b"/>
            <a:pathLst>
              <a:path w="13411966" h="2170300">
                <a:moveTo>
                  <a:pt x="0" y="0"/>
                </a:moveTo>
                <a:lnTo>
                  <a:pt x="13411967" y="0"/>
                </a:lnTo>
                <a:lnTo>
                  <a:pt x="13411967" y="2170300"/>
                </a:lnTo>
                <a:lnTo>
                  <a:pt x="0" y="21703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2000" y="394427"/>
            <a:ext cx="5892800" cy="697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30"/>
              </a:lnSpc>
            </a:pP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2.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Đặc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điểm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tự</a:t>
            </a:r>
            <a:r>
              <a:rPr lang="en-US" sz="4800" b="1" dirty="0">
                <a:solidFill>
                  <a:srgbClr val="90594B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90594B"/>
                </a:solidFill>
                <a:latin typeface="Cambria" panose="02040503050406030204" pitchFamily="18" charset="0"/>
              </a:rPr>
              <a:t>nhiên</a:t>
            </a:r>
            <a:endParaRPr lang="en-US" sz="4800" b="1" dirty="0">
              <a:solidFill>
                <a:srgbClr val="90594B"/>
              </a:solidFill>
              <a:latin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99FD84-C6DF-684D-9C7B-CE729E73BFEE}"/>
              </a:ext>
            </a:extLst>
          </p:cNvPr>
          <p:cNvGrpSpPr/>
          <p:nvPr/>
        </p:nvGrpSpPr>
        <p:grpSpPr>
          <a:xfrm>
            <a:off x="1117600" y="4212801"/>
            <a:ext cx="4809803" cy="1161623"/>
            <a:chOff x="1815729" y="5597576"/>
            <a:chExt cx="7214704" cy="1742434"/>
          </a:xfrm>
        </p:grpSpPr>
        <p:grpSp>
          <p:nvGrpSpPr>
            <p:cNvPr id="12" name="Group 12"/>
            <p:cNvGrpSpPr/>
            <p:nvPr/>
          </p:nvGrpSpPr>
          <p:grpSpPr>
            <a:xfrm>
              <a:off x="1815729" y="5597576"/>
              <a:ext cx="7214704" cy="1742434"/>
              <a:chOff x="-31678" y="-222250"/>
              <a:chExt cx="2602982" cy="62865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31678" y="-222250"/>
                <a:ext cx="2602982" cy="594471"/>
              </a:xfrm>
              <a:custGeom>
                <a:avLst/>
                <a:gdLst/>
                <a:ahLst/>
                <a:cxnLst/>
                <a:rect l="l" t="t" r="r" b="b"/>
                <a:pathLst>
                  <a:path w="2005242" h="406400">
                    <a:moveTo>
                      <a:pt x="1802042" y="0"/>
                    </a:moveTo>
                    <a:cubicBezTo>
                      <a:pt x="1914266" y="0"/>
                      <a:pt x="2005242" y="90976"/>
                      <a:pt x="2005242" y="203200"/>
                    </a:cubicBezTo>
                    <a:cubicBezTo>
                      <a:pt x="2005242" y="315424"/>
                      <a:pt x="1914266" y="406400"/>
                      <a:pt x="180204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AA78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005242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098353" y="5716259"/>
              <a:ext cx="6454218" cy="14137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04815" indent="-304815">
                <a:lnSpc>
                  <a:spcPct val="135000"/>
                </a:lnSpc>
                <a:spcAft>
                  <a:spcPts val="533"/>
                </a:spcAft>
                <a:buFont typeface="Arial" panose="020B0604020202020204" pitchFamily="34" charset="0"/>
                <a:buChar char="•"/>
                <a:tabLst>
                  <a:tab pos="170189" algn="l"/>
                </a:tabLst>
              </a:pPr>
              <a:r>
                <a:rPr lang="pt-BR" sz="24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Tây</a:t>
              </a:r>
              <a:r>
                <a:rPr lang="pt-BR" sz="24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Nguyên</a:t>
              </a:r>
              <a:r>
                <a:rPr lang="pt-BR" sz="24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có</a:t>
              </a:r>
              <a:r>
                <a:rPr lang="pt-BR" sz="24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địa</a:t>
              </a:r>
              <a:r>
                <a:rPr lang="pt-BR" sz="24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hình</a:t>
              </a:r>
              <a:r>
                <a:rPr lang="pt-BR" sz="24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cao</a:t>
              </a:r>
              <a:r>
                <a:rPr lang="pt-BR" sz="24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hay</a:t>
              </a:r>
              <a:r>
                <a:rPr lang="pt-BR" sz="24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thấp</a:t>
              </a:r>
              <a:r>
                <a:rPr lang="pt-BR" sz="24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?</a:t>
              </a:r>
              <a:r>
                <a:rPr lang="en-VN" sz="2400" dirty="0">
                  <a:latin typeface="Cambria" panose="02040503050406030204" pitchFamily="18" charset="0"/>
                </a:rPr>
                <a:t> </a:t>
              </a:r>
              <a:endParaRPr lang="en-VN" sz="2400" dirty="0">
                <a:latin typeface="Cambria" panose="020405030504060302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855EFDB-FD1B-FA46-BFB7-E7026010DBE0}"/>
              </a:ext>
            </a:extLst>
          </p:cNvPr>
          <p:cNvSpPr txBox="1"/>
          <p:nvPr/>
        </p:nvSpPr>
        <p:spPr>
          <a:xfrm>
            <a:off x="1275216" y="1234908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</a:rPr>
              <a:t>a) Địa hình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03A2D9-401E-CE4A-8C5B-710049912D4F}"/>
              </a:ext>
            </a:extLst>
          </p:cNvPr>
          <p:cNvSpPr txBox="1"/>
          <p:nvPr/>
        </p:nvSpPr>
        <p:spPr>
          <a:xfrm>
            <a:off x="8340039" y="1914320"/>
            <a:ext cx="3293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i="1" dirty="0">
                <a:latin typeface="Cambria" panose="02040503050406030204" pitchFamily="18" charset="0"/>
              </a:rPr>
              <a:t>Vùng Tây Nguyên có địa hình cao, gồm các cao nguyên xếp tầng, cao ở phía đông và thấp dần về phía tây.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634BFA3-B611-E847-A542-767D5B2C1619}"/>
              </a:ext>
            </a:extLst>
          </p:cNvPr>
          <p:cNvGrpSpPr/>
          <p:nvPr/>
        </p:nvGrpSpPr>
        <p:grpSpPr>
          <a:xfrm>
            <a:off x="6654800" y="4190910"/>
            <a:ext cx="4809803" cy="1161623"/>
            <a:chOff x="1815729" y="8535994"/>
            <a:chExt cx="7214704" cy="1742434"/>
          </a:xfrm>
        </p:grpSpPr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2EDF9CF6-D540-5344-A0E8-3E003132F1B0}"/>
                </a:ext>
              </a:extLst>
            </p:cNvPr>
            <p:cNvGrpSpPr/>
            <p:nvPr/>
          </p:nvGrpSpPr>
          <p:grpSpPr>
            <a:xfrm>
              <a:off x="1815729" y="8535994"/>
              <a:ext cx="7214704" cy="1742434"/>
              <a:chOff x="-31678" y="-222250"/>
              <a:chExt cx="2602982" cy="62865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D5CF7C27-0AEE-F949-86E9-5F33F19C5CCB}"/>
                  </a:ext>
                </a:extLst>
              </p:cNvPr>
              <p:cNvSpPr/>
              <p:nvPr/>
            </p:nvSpPr>
            <p:spPr>
              <a:xfrm>
                <a:off x="-31678" y="-222250"/>
                <a:ext cx="2602982" cy="594471"/>
              </a:xfrm>
              <a:custGeom>
                <a:avLst/>
                <a:gdLst/>
                <a:ahLst/>
                <a:cxnLst/>
                <a:rect l="l" t="t" r="r" b="b"/>
                <a:pathLst>
                  <a:path w="2005242" h="406400">
                    <a:moveTo>
                      <a:pt x="1802042" y="0"/>
                    </a:moveTo>
                    <a:cubicBezTo>
                      <a:pt x="1914266" y="0"/>
                      <a:pt x="2005242" y="90976"/>
                      <a:pt x="2005242" y="203200"/>
                    </a:cubicBezTo>
                    <a:cubicBezTo>
                      <a:pt x="2005242" y="315424"/>
                      <a:pt x="1914266" y="406400"/>
                      <a:pt x="180204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AA780"/>
              </a:solidFill>
            </p:spPr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5F9C30C7-AA49-CE40-BD97-D647F43FF30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005242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B8B705-8319-EF44-B6B7-520861C9E45C}"/>
                </a:ext>
              </a:extLst>
            </p:cNvPr>
            <p:cNvSpPr txBox="1"/>
            <p:nvPr/>
          </p:nvSpPr>
          <p:spPr>
            <a:xfrm>
              <a:off x="2094765" y="8753732"/>
              <a:ext cx="6659367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1019" indent="-381019">
                <a:buFont typeface="Arial" panose="020B0604020202020204" pitchFamily="34" charset="0"/>
                <a:buChar char="•"/>
              </a:pP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Dạng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chính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ở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Tây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Nguyên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r>
                <a:rPr lang="en-VN" sz="2400" dirty="0"/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57BCD1-F102-A345-A43E-D6B4AD22AE98}"/>
              </a:ext>
            </a:extLst>
          </p:cNvPr>
          <p:cNvGrpSpPr/>
          <p:nvPr/>
        </p:nvGrpSpPr>
        <p:grpSpPr>
          <a:xfrm>
            <a:off x="3530236" y="5543603"/>
            <a:ext cx="4885513" cy="1161623"/>
            <a:chOff x="1815729" y="8535994"/>
            <a:chExt cx="7328270" cy="1742434"/>
          </a:xfrm>
        </p:grpSpPr>
        <p:grpSp>
          <p:nvGrpSpPr>
            <p:cNvPr id="19" name="Group 12">
              <a:extLst>
                <a:ext uri="{FF2B5EF4-FFF2-40B4-BE49-F238E27FC236}">
                  <a16:creationId xmlns:a16="http://schemas.microsoft.com/office/drawing/2014/main" id="{82CCC83F-6F21-6348-A07E-482E372B3C22}"/>
                </a:ext>
              </a:extLst>
            </p:cNvPr>
            <p:cNvGrpSpPr/>
            <p:nvPr/>
          </p:nvGrpSpPr>
          <p:grpSpPr>
            <a:xfrm>
              <a:off x="1815729" y="8535994"/>
              <a:ext cx="7214704" cy="1742434"/>
              <a:chOff x="-31678" y="-222250"/>
              <a:chExt cx="2602982" cy="628650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472753E5-FF2B-3840-AC17-9FE03DB29A18}"/>
                  </a:ext>
                </a:extLst>
              </p:cNvPr>
              <p:cNvSpPr/>
              <p:nvPr/>
            </p:nvSpPr>
            <p:spPr>
              <a:xfrm>
                <a:off x="-31678" y="-222250"/>
                <a:ext cx="2602982" cy="594471"/>
              </a:xfrm>
              <a:custGeom>
                <a:avLst/>
                <a:gdLst/>
                <a:ahLst/>
                <a:cxnLst/>
                <a:rect l="l" t="t" r="r" b="b"/>
                <a:pathLst>
                  <a:path w="2005242" h="406400">
                    <a:moveTo>
                      <a:pt x="1802042" y="0"/>
                    </a:moveTo>
                    <a:cubicBezTo>
                      <a:pt x="1914266" y="0"/>
                      <a:pt x="2005242" y="90976"/>
                      <a:pt x="2005242" y="203200"/>
                    </a:cubicBezTo>
                    <a:cubicBezTo>
                      <a:pt x="2005242" y="315424"/>
                      <a:pt x="1914266" y="406400"/>
                      <a:pt x="1802042" y="406400"/>
                    </a:cubicBezTo>
                    <a:lnTo>
                      <a:pt x="203200" y="406400"/>
                    </a:lnTo>
                    <a:cubicBezTo>
                      <a:pt x="90976" y="406400"/>
                      <a:pt x="0" y="315424"/>
                      <a:pt x="0" y="203200"/>
                    </a:cubicBezTo>
                    <a:cubicBezTo>
                      <a:pt x="0" y="90976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DAA780"/>
              </a:solidFill>
            </p:spPr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B2264F06-0E0C-B44C-9903-F862438D036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005242" cy="444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A6FA73-6119-E740-9E89-57D1EB8A2F40}"/>
                </a:ext>
              </a:extLst>
            </p:cNvPr>
            <p:cNvSpPr txBox="1"/>
            <p:nvPr/>
          </p:nvSpPr>
          <p:spPr>
            <a:xfrm>
              <a:off x="2094764" y="8597258"/>
              <a:ext cx="7049235" cy="155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0510" indent="-190510">
                <a:lnSpc>
                  <a:spcPct val="135000"/>
                </a:lnSpc>
                <a:spcAft>
                  <a:spcPts val="533"/>
                </a:spcAft>
                <a:buFont typeface="Arial" panose="020B0604020202020204" pitchFamily="34" charset="0"/>
                <a:buChar char="•"/>
                <a:tabLst>
                  <a:tab pos="170189" algn="l"/>
                </a:tabLst>
              </a:pP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cao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hình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sự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thay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đổi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Tây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sang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pt-BR"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Đông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  <a:endParaRPr lang="en-VN" sz="24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E9C9CFB-5401-F249-A3E2-F4B74128C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12" y="1911069"/>
            <a:ext cx="7194472" cy="20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1993" y="1600200"/>
            <a:ext cx="3058043" cy="4672010"/>
          </a:xfrm>
          <a:custGeom>
            <a:avLst/>
            <a:gdLst/>
            <a:ahLst/>
            <a:cxnLst/>
            <a:rect l="l" t="t" r="r" b="b"/>
            <a:pathLst>
              <a:path w="4587064" h="7008015">
                <a:moveTo>
                  <a:pt x="0" y="0"/>
                </a:moveTo>
                <a:lnTo>
                  <a:pt x="4587065" y="0"/>
                </a:lnTo>
                <a:lnTo>
                  <a:pt x="4587065" y="7008015"/>
                </a:lnTo>
                <a:lnTo>
                  <a:pt x="0" y="7008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10381" y="411002"/>
            <a:ext cx="2503223" cy="6091914"/>
          </a:xfrm>
          <a:custGeom>
            <a:avLst/>
            <a:gdLst/>
            <a:ahLst/>
            <a:cxnLst/>
            <a:rect l="l" t="t" r="r" b="b"/>
            <a:pathLst>
              <a:path w="3754834" h="9137871">
                <a:moveTo>
                  <a:pt x="0" y="0"/>
                </a:moveTo>
                <a:lnTo>
                  <a:pt x="3754835" y="0"/>
                </a:lnTo>
                <a:lnTo>
                  <a:pt x="3754835" y="9137871"/>
                </a:lnTo>
                <a:lnTo>
                  <a:pt x="0" y="91378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99671" y="1096802"/>
            <a:ext cx="2221421" cy="5406114"/>
          </a:xfrm>
          <a:custGeom>
            <a:avLst/>
            <a:gdLst/>
            <a:ahLst/>
            <a:cxnLst/>
            <a:rect l="l" t="t" r="r" b="b"/>
            <a:pathLst>
              <a:path w="3332132" h="8109171">
                <a:moveTo>
                  <a:pt x="0" y="0"/>
                </a:moveTo>
                <a:lnTo>
                  <a:pt x="3332132" y="0"/>
                </a:lnTo>
                <a:lnTo>
                  <a:pt x="3332132" y="8109171"/>
                </a:lnTo>
                <a:lnTo>
                  <a:pt x="0" y="8109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5699389"/>
            <a:ext cx="12407784" cy="2007805"/>
          </a:xfrm>
          <a:custGeom>
            <a:avLst/>
            <a:gdLst/>
            <a:ahLst/>
            <a:cxnLst/>
            <a:rect l="l" t="t" r="r" b="b"/>
            <a:pathLst>
              <a:path w="18611676" h="3011708">
                <a:moveTo>
                  <a:pt x="0" y="0"/>
                </a:moveTo>
                <a:lnTo>
                  <a:pt x="18611676" y="0"/>
                </a:lnTo>
                <a:lnTo>
                  <a:pt x="18611676" y="3011708"/>
                </a:lnTo>
                <a:lnTo>
                  <a:pt x="0" y="30117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964D8CB0-A370-1741-BA52-AE322E5287B5}"/>
              </a:ext>
            </a:extLst>
          </p:cNvPr>
          <p:cNvSpPr/>
          <p:nvPr/>
        </p:nvSpPr>
        <p:spPr>
          <a:xfrm>
            <a:off x="524472" y="670792"/>
            <a:ext cx="8037849" cy="5776207"/>
          </a:xfrm>
          <a:custGeom>
            <a:avLst/>
            <a:gdLst/>
            <a:ahLst/>
            <a:cxnLst/>
            <a:rect l="l" t="t" r="r" b="b"/>
            <a:pathLst>
              <a:path w="13982011" h="8032219">
                <a:moveTo>
                  <a:pt x="0" y="0"/>
                </a:moveTo>
                <a:lnTo>
                  <a:pt x="13982012" y="0"/>
                </a:lnTo>
                <a:lnTo>
                  <a:pt x="13982012" y="8032220"/>
                </a:lnTo>
                <a:lnTo>
                  <a:pt x="0" y="8032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48013" y="1600200"/>
            <a:ext cx="6532374" cy="3556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  <a:spcAft>
                <a:spcPts val="533"/>
              </a:spcAft>
              <a:tabLst>
                <a:tab pos="170189" algn="l"/>
              </a:tabLst>
            </a:pP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Tây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Nguyên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có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địa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cao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gồm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cao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nguyên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xếp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tầng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cao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ở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phía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Đông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và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thấp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dần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về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phía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4400" i="1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Tây</a:t>
            </a:r>
            <a:r>
              <a:rPr lang="pt-BR" sz="4400" i="1" dirty="0">
                <a:solidFill>
                  <a:schemeClr val="bg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en-VN" sz="4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en-VN" sz="4400" dirty="0">
              <a:solidFill>
                <a:schemeClr val="bg1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F0F4B159-B073-D442-BC94-65BB4A32542B}"/>
              </a:ext>
            </a:extLst>
          </p:cNvPr>
          <p:cNvSpPr/>
          <p:nvPr/>
        </p:nvSpPr>
        <p:spPr>
          <a:xfrm flipH="1">
            <a:off x="8681081" y="3225800"/>
            <a:ext cx="2090142" cy="4692155"/>
          </a:xfrm>
          <a:custGeom>
            <a:avLst/>
            <a:gdLst/>
            <a:ahLst/>
            <a:cxnLst/>
            <a:rect l="l" t="t" r="r" b="b"/>
            <a:pathLst>
              <a:path w="3135213" h="7038232">
                <a:moveTo>
                  <a:pt x="3135213" y="0"/>
                </a:moveTo>
                <a:lnTo>
                  <a:pt x="0" y="0"/>
                </a:lnTo>
                <a:lnTo>
                  <a:pt x="0" y="7038232"/>
                </a:lnTo>
                <a:lnTo>
                  <a:pt x="3135213" y="7038232"/>
                </a:lnTo>
                <a:lnTo>
                  <a:pt x="313521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782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7553AD-F667-C5AD-414E-961E2CE2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" y="989071"/>
            <a:ext cx="5551122" cy="4527809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A03FF8B5-3E3C-F5B9-46C9-F8692A7EA4BE}"/>
              </a:ext>
            </a:extLst>
          </p:cNvPr>
          <p:cNvSpPr/>
          <p:nvPr/>
        </p:nvSpPr>
        <p:spPr>
          <a:xfrm>
            <a:off x="5299568" y="1608129"/>
            <a:ext cx="6638431" cy="2506671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trí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địa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lý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vùng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3FC7E-89D6-8DF5-131A-00AE001BB30A}"/>
              </a:ext>
            </a:extLst>
          </p:cNvPr>
          <p:cNvSpPr txBox="1"/>
          <p:nvPr/>
        </p:nvSpPr>
        <p:spPr>
          <a:xfrm>
            <a:off x="189978" y="1739137"/>
            <a:ext cx="1200202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13800" b="1" dirty="0" err="1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13800" b="1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1338023" y="71438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Freeform 3">
            <a:extLst>
              <a:ext uri="{FF2B5EF4-FFF2-40B4-BE49-F238E27FC236}">
                <a16:creationId xmlns:a16="http://schemas.microsoft.com/office/drawing/2014/main" id="{1939EF6A-82AD-5C07-08E2-1CAD5313EE6C}"/>
              </a:ext>
            </a:extLst>
          </p:cNvPr>
          <p:cNvSpPr>
            <a:spLocks/>
          </p:cNvSpPr>
          <p:nvPr/>
        </p:nvSpPr>
        <p:spPr bwMode="auto">
          <a:xfrm>
            <a:off x="3655773" y="3309938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497" y="64881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211B-6658-3264-6801-FE01493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2763" y="71438"/>
            <a:ext cx="4496011" cy="667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261884"/>
          </a:xfrm>
          <a:custGeom>
            <a:avLst/>
            <a:gdLst>
              <a:gd name="connsiteX0" fmla="*/ 0 w 9220799"/>
              <a:gd name="connsiteY0" fmla="*/ 0 h 1261884"/>
              <a:gd name="connsiteX1" fmla="*/ 750836 w 9220799"/>
              <a:gd name="connsiteY1" fmla="*/ 0 h 1261884"/>
              <a:gd name="connsiteX2" fmla="*/ 1501673 w 9220799"/>
              <a:gd name="connsiteY2" fmla="*/ 0 h 1261884"/>
              <a:gd name="connsiteX3" fmla="*/ 2252509 w 9220799"/>
              <a:gd name="connsiteY3" fmla="*/ 0 h 1261884"/>
              <a:gd name="connsiteX4" fmla="*/ 3095554 w 9220799"/>
              <a:gd name="connsiteY4" fmla="*/ 0 h 1261884"/>
              <a:gd name="connsiteX5" fmla="*/ 3846390 w 9220799"/>
              <a:gd name="connsiteY5" fmla="*/ 0 h 1261884"/>
              <a:gd name="connsiteX6" fmla="*/ 4320603 w 9220799"/>
              <a:gd name="connsiteY6" fmla="*/ 0 h 1261884"/>
              <a:gd name="connsiteX7" fmla="*/ 4887023 w 9220799"/>
              <a:gd name="connsiteY7" fmla="*/ 0 h 1261884"/>
              <a:gd name="connsiteX8" fmla="*/ 5361236 w 9220799"/>
              <a:gd name="connsiteY8" fmla="*/ 0 h 1261884"/>
              <a:gd name="connsiteX9" fmla="*/ 5835449 w 9220799"/>
              <a:gd name="connsiteY9" fmla="*/ 0 h 1261884"/>
              <a:gd name="connsiteX10" fmla="*/ 6309661 w 9220799"/>
              <a:gd name="connsiteY10" fmla="*/ 0 h 1261884"/>
              <a:gd name="connsiteX11" fmla="*/ 7152706 w 9220799"/>
              <a:gd name="connsiteY11" fmla="*/ 0 h 1261884"/>
              <a:gd name="connsiteX12" fmla="*/ 7719126 w 9220799"/>
              <a:gd name="connsiteY12" fmla="*/ 0 h 1261884"/>
              <a:gd name="connsiteX13" fmla="*/ 8469963 w 9220799"/>
              <a:gd name="connsiteY13" fmla="*/ 0 h 1261884"/>
              <a:gd name="connsiteX14" fmla="*/ 9220799 w 9220799"/>
              <a:gd name="connsiteY14" fmla="*/ 0 h 1261884"/>
              <a:gd name="connsiteX15" fmla="*/ 9220799 w 9220799"/>
              <a:gd name="connsiteY15" fmla="*/ 656180 h 1261884"/>
              <a:gd name="connsiteX16" fmla="*/ 9220799 w 9220799"/>
              <a:gd name="connsiteY16" fmla="*/ 1261884 h 1261884"/>
              <a:gd name="connsiteX17" fmla="*/ 8654378 w 9220799"/>
              <a:gd name="connsiteY17" fmla="*/ 1261884 h 1261884"/>
              <a:gd name="connsiteX18" fmla="*/ 7903542 w 9220799"/>
              <a:gd name="connsiteY18" fmla="*/ 1261884 h 1261884"/>
              <a:gd name="connsiteX19" fmla="*/ 7060498 w 9220799"/>
              <a:gd name="connsiteY19" fmla="*/ 1261884 h 1261884"/>
              <a:gd name="connsiteX20" fmla="*/ 6678493 w 9220799"/>
              <a:gd name="connsiteY20" fmla="*/ 1261884 h 1261884"/>
              <a:gd name="connsiteX21" fmla="*/ 5835449 w 9220799"/>
              <a:gd name="connsiteY21" fmla="*/ 1261884 h 1261884"/>
              <a:gd name="connsiteX22" fmla="*/ 5453444 w 9220799"/>
              <a:gd name="connsiteY22" fmla="*/ 1261884 h 1261884"/>
              <a:gd name="connsiteX23" fmla="*/ 4979231 w 9220799"/>
              <a:gd name="connsiteY23" fmla="*/ 1261884 h 1261884"/>
              <a:gd name="connsiteX24" fmla="*/ 4228395 w 9220799"/>
              <a:gd name="connsiteY24" fmla="*/ 1261884 h 1261884"/>
              <a:gd name="connsiteX25" fmla="*/ 3661974 w 9220799"/>
              <a:gd name="connsiteY25" fmla="*/ 1261884 h 1261884"/>
              <a:gd name="connsiteX26" fmla="*/ 3095554 w 9220799"/>
              <a:gd name="connsiteY26" fmla="*/ 1261884 h 1261884"/>
              <a:gd name="connsiteX27" fmla="*/ 2529133 w 9220799"/>
              <a:gd name="connsiteY27" fmla="*/ 1261884 h 1261884"/>
              <a:gd name="connsiteX28" fmla="*/ 1962713 w 9220799"/>
              <a:gd name="connsiteY28" fmla="*/ 1261884 h 1261884"/>
              <a:gd name="connsiteX29" fmla="*/ 1211876 w 9220799"/>
              <a:gd name="connsiteY29" fmla="*/ 1261884 h 1261884"/>
              <a:gd name="connsiteX30" fmla="*/ 0 w 9220799"/>
              <a:gd name="connsiteY30" fmla="*/ 1261884 h 1261884"/>
              <a:gd name="connsiteX31" fmla="*/ 0 w 9220799"/>
              <a:gd name="connsiteY31" fmla="*/ 668799 h 1261884"/>
              <a:gd name="connsiteX32" fmla="*/ 0 w 9220799"/>
              <a:gd name="connsiteY32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0799" h="1261884" fill="none" extrusionOk="0">
                <a:moveTo>
                  <a:pt x="0" y="0"/>
                </a:moveTo>
                <a:cubicBezTo>
                  <a:pt x="296549" y="30565"/>
                  <a:pt x="383578" y="-13558"/>
                  <a:pt x="750836" y="0"/>
                </a:cubicBezTo>
                <a:cubicBezTo>
                  <a:pt x="1118094" y="13558"/>
                  <a:pt x="1316938" y="-8072"/>
                  <a:pt x="1501673" y="0"/>
                </a:cubicBezTo>
                <a:cubicBezTo>
                  <a:pt x="1686408" y="8072"/>
                  <a:pt x="2021556" y="-35715"/>
                  <a:pt x="2252509" y="0"/>
                </a:cubicBezTo>
                <a:cubicBezTo>
                  <a:pt x="2483462" y="35715"/>
                  <a:pt x="2746906" y="5556"/>
                  <a:pt x="3095554" y="0"/>
                </a:cubicBezTo>
                <a:cubicBezTo>
                  <a:pt x="3444203" y="-5556"/>
                  <a:pt x="3652880" y="5743"/>
                  <a:pt x="3846390" y="0"/>
                </a:cubicBezTo>
                <a:cubicBezTo>
                  <a:pt x="4039900" y="-5743"/>
                  <a:pt x="4154231" y="7130"/>
                  <a:pt x="4320603" y="0"/>
                </a:cubicBezTo>
                <a:cubicBezTo>
                  <a:pt x="4486975" y="-7130"/>
                  <a:pt x="4684946" y="-7108"/>
                  <a:pt x="4887023" y="0"/>
                </a:cubicBezTo>
                <a:cubicBezTo>
                  <a:pt x="5089100" y="7108"/>
                  <a:pt x="5224638" y="19590"/>
                  <a:pt x="5361236" y="0"/>
                </a:cubicBezTo>
                <a:cubicBezTo>
                  <a:pt x="5497834" y="-19590"/>
                  <a:pt x="5618578" y="-19777"/>
                  <a:pt x="5835449" y="0"/>
                </a:cubicBezTo>
                <a:cubicBezTo>
                  <a:pt x="6052320" y="19777"/>
                  <a:pt x="6188789" y="-18702"/>
                  <a:pt x="6309661" y="0"/>
                </a:cubicBezTo>
                <a:cubicBezTo>
                  <a:pt x="6430533" y="18702"/>
                  <a:pt x="6925067" y="-41718"/>
                  <a:pt x="7152706" y="0"/>
                </a:cubicBezTo>
                <a:cubicBezTo>
                  <a:pt x="7380345" y="41718"/>
                  <a:pt x="7461996" y="1298"/>
                  <a:pt x="7719126" y="0"/>
                </a:cubicBezTo>
                <a:cubicBezTo>
                  <a:pt x="7976256" y="-1298"/>
                  <a:pt x="8221135" y="-6232"/>
                  <a:pt x="8469963" y="0"/>
                </a:cubicBezTo>
                <a:cubicBezTo>
                  <a:pt x="8718791" y="6232"/>
                  <a:pt x="8965228" y="-11988"/>
                  <a:pt x="9220799" y="0"/>
                </a:cubicBezTo>
                <a:cubicBezTo>
                  <a:pt x="9249555" y="297327"/>
                  <a:pt x="9233537" y="367484"/>
                  <a:pt x="9220799" y="656180"/>
                </a:cubicBezTo>
                <a:cubicBezTo>
                  <a:pt x="9208061" y="944876"/>
                  <a:pt x="9194565" y="1028338"/>
                  <a:pt x="9220799" y="1261884"/>
                </a:cubicBezTo>
                <a:cubicBezTo>
                  <a:pt x="9025117" y="1260623"/>
                  <a:pt x="8922359" y="1263049"/>
                  <a:pt x="8654378" y="1261884"/>
                </a:cubicBezTo>
                <a:cubicBezTo>
                  <a:pt x="8386397" y="1260719"/>
                  <a:pt x="8125943" y="1232878"/>
                  <a:pt x="7903542" y="1261884"/>
                </a:cubicBezTo>
                <a:cubicBezTo>
                  <a:pt x="7681141" y="1290890"/>
                  <a:pt x="7479452" y="1226923"/>
                  <a:pt x="7060498" y="1261884"/>
                </a:cubicBezTo>
                <a:cubicBezTo>
                  <a:pt x="6641544" y="1296845"/>
                  <a:pt x="6860661" y="1263182"/>
                  <a:pt x="6678493" y="1261884"/>
                </a:cubicBezTo>
                <a:cubicBezTo>
                  <a:pt x="6496326" y="1260586"/>
                  <a:pt x="6185845" y="1301644"/>
                  <a:pt x="5835449" y="1261884"/>
                </a:cubicBezTo>
                <a:cubicBezTo>
                  <a:pt x="5485053" y="1222124"/>
                  <a:pt x="5628826" y="1250883"/>
                  <a:pt x="5453444" y="1261884"/>
                </a:cubicBezTo>
                <a:cubicBezTo>
                  <a:pt x="5278063" y="1272885"/>
                  <a:pt x="5131905" y="1271293"/>
                  <a:pt x="4979231" y="1261884"/>
                </a:cubicBezTo>
                <a:cubicBezTo>
                  <a:pt x="4826557" y="1252475"/>
                  <a:pt x="4513017" y="1296212"/>
                  <a:pt x="4228395" y="1261884"/>
                </a:cubicBezTo>
                <a:cubicBezTo>
                  <a:pt x="3943773" y="1227556"/>
                  <a:pt x="3816100" y="1274938"/>
                  <a:pt x="3661974" y="1261884"/>
                </a:cubicBezTo>
                <a:cubicBezTo>
                  <a:pt x="3507848" y="1248830"/>
                  <a:pt x="3329595" y="1261449"/>
                  <a:pt x="3095554" y="1261884"/>
                </a:cubicBezTo>
                <a:cubicBezTo>
                  <a:pt x="2861513" y="1262319"/>
                  <a:pt x="2737806" y="1250981"/>
                  <a:pt x="2529133" y="1261884"/>
                </a:cubicBezTo>
                <a:cubicBezTo>
                  <a:pt x="2320460" y="1272787"/>
                  <a:pt x="2169003" y="1242012"/>
                  <a:pt x="1962713" y="1261884"/>
                </a:cubicBezTo>
                <a:cubicBezTo>
                  <a:pt x="1756423" y="1281756"/>
                  <a:pt x="1401380" y="1259592"/>
                  <a:pt x="1211876" y="1261884"/>
                </a:cubicBezTo>
                <a:cubicBezTo>
                  <a:pt x="1022372" y="1264176"/>
                  <a:pt x="455042" y="1207278"/>
                  <a:pt x="0" y="1261884"/>
                </a:cubicBezTo>
                <a:cubicBezTo>
                  <a:pt x="971" y="968544"/>
                  <a:pt x="705" y="910499"/>
                  <a:pt x="0" y="668799"/>
                </a:cubicBezTo>
                <a:cubicBezTo>
                  <a:pt x="-705" y="427099"/>
                  <a:pt x="3507" y="268081"/>
                  <a:pt x="0" y="0"/>
                </a:cubicBezTo>
                <a:close/>
              </a:path>
              <a:path w="9220799" h="1261884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193038" y="183171"/>
                  <a:pt x="9210528" y="430331"/>
                  <a:pt x="9220799" y="593085"/>
                </a:cubicBezTo>
                <a:cubicBezTo>
                  <a:pt x="9231070" y="755839"/>
                  <a:pt x="9213336" y="1069309"/>
                  <a:pt x="9220799" y="1261884"/>
                </a:cubicBezTo>
                <a:cubicBezTo>
                  <a:pt x="8930907" y="1235907"/>
                  <a:pt x="8728982" y="1268956"/>
                  <a:pt x="8562171" y="1261884"/>
                </a:cubicBezTo>
                <a:cubicBezTo>
                  <a:pt x="8395360" y="1254812"/>
                  <a:pt x="7951966" y="1282531"/>
                  <a:pt x="7719126" y="1261884"/>
                </a:cubicBezTo>
                <a:cubicBezTo>
                  <a:pt x="7486286" y="1241237"/>
                  <a:pt x="7431302" y="1290123"/>
                  <a:pt x="7152706" y="1261884"/>
                </a:cubicBezTo>
                <a:cubicBezTo>
                  <a:pt x="6874110" y="1233645"/>
                  <a:pt x="6506900" y="1245765"/>
                  <a:pt x="6309661" y="1261884"/>
                </a:cubicBezTo>
                <a:cubicBezTo>
                  <a:pt x="6112423" y="1278003"/>
                  <a:pt x="5823501" y="1295798"/>
                  <a:pt x="5466617" y="1261884"/>
                </a:cubicBezTo>
                <a:cubicBezTo>
                  <a:pt x="5109733" y="1227970"/>
                  <a:pt x="4978847" y="1266868"/>
                  <a:pt x="4715780" y="1261884"/>
                </a:cubicBezTo>
                <a:cubicBezTo>
                  <a:pt x="4452713" y="1256900"/>
                  <a:pt x="4371576" y="1245370"/>
                  <a:pt x="4149360" y="1261884"/>
                </a:cubicBezTo>
                <a:cubicBezTo>
                  <a:pt x="3927144" y="1278398"/>
                  <a:pt x="3482275" y="1238855"/>
                  <a:pt x="3306315" y="1261884"/>
                </a:cubicBezTo>
                <a:cubicBezTo>
                  <a:pt x="3130355" y="1284913"/>
                  <a:pt x="2919344" y="1229624"/>
                  <a:pt x="2555479" y="1261884"/>
                </a:cubicBezTo>
                <a:cubicBezTo>
                  <a:pt x="2191614" y="1294144"/>
                  <a:pt x="2285511" y="1266145"/>
                  <a:pt x="2173474" y="1261884"/>
                </a:cubicBezTo>
                <a:cubicBezTo>
                  <a:pt x="2061438" y="1257623"/>
                  <a:pt x="1807616" y="1245357"/>
                  <a:pt x="1514846" y="1261884"/>
                </a:cubicBezTo>
                <a:cubicBezTo>
                  <a:pt x="1222076" y="1278411"/>
                  <a:pt x="1147673" y="1249419"/>
                  <a:pt x="856217" y="1261884"/>
                </a:cubicBezTo>
                <a:cubicBezTo>
                  <a:pt x="564761" y="1274349"/>
                  <a:pt x="376709" y="1301271"/>
                  <a:pt x="0" y="1261884"/>
                </a:cubicBezTo>
                <a:cubicBezTo>
                  <a:pt x="27338" y="1105098"/>
                  <a:pt x="22163" y="921158"/>
                  <a:pt x="0" y="668799"/>
                </a:cubicBezTo>
                <a:cubicBezTo>
                  <a:pt x="-22163" y="416441"/>
                  <a:pt x="10222" y="32620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Tây Nguyên bao gồm 5 tỉnh: Kon Tum, Gia Lai, Đắk Lắk, Đắk Nông, Lâm Đồng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564445"/>
            <a:chOff x="1354221" y="122093"/>
            <a:chExt cx="9589396" cy="13730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450930" y="294793"/>
              <a:ext cx="932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Hãy kể tên các tỉnh thuộc tây nguyên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1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2CE939D-F19B-8645-8EDD-E267128DBF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01" y="3347296"/>
            <a:ext cx="3810577" cy="3510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0E7AAA-246D-6C83-4342-EE88F065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00" y="992292"/>
            <a:ext cx="12739199" cy="3652096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ABEF1F8D-AABC-FF46-A405-E7E854514D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116" y="4023359"/>
            <a:ext cx="2977563" cy="2977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41DEC7F-3464-AA42-927E-2BDFDCBE5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E55E03B-FEBB-3D4F-BA8A-C2CA3EC436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20" y="4313816"/>
            <a:ext cx="3054544" cy="25441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CA3FE4-8C0A-ACF1-2221-627C1E332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800" y="495300"/>
            <a:ext cx="5653578" cy="4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1B0AB08-3DC2-59EA-BDA9-60FB0B21F0C2}"/>
              </a:ext>
            </a:extLst>
          </p:cNvPr>
          <p:cNvSpPr/>
          <p:nvPr/>
        </p:nvSpPr>
        <p:spPr>
          <a:xfrm>
            <a:off x="652608" y="244902"/>
            <a:ext cx="10358292" cy="1632214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75F08-A9E6-A273-C239-B31FBD426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60" y="2032001"/>
            <a:ext cx="12198164" cy="4091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DAA98-DCFE-8168-0621-E94073EDF56C}"/>
              </a:ext>
            </a:extLst>
          </p:cNvPr>
          <p:cNvSpPr txBox="1"/>
          <p:nvPr/>
        </p:nvSpPr>
        <p:spPr>
          <a:xfrm>
            <a:off x="-111846" y="306956"/>
            <a:ext cx="1188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solidFill>
                  <a:srgbClr val="002060"/>
                </a:solidFill>
                <a:latin typeface="Cambrial"/>
                <a:ea typeface="Calibri" panose="020F0502020204030204" pitchFamily="34" charset="0"/>
                <a:cs typeface="Calibri" panose="020F0502020204030204" pitchFamily="34" charset="0"/>
              </a:rPr>
              <a:t>Các hình 1, 2 gợi cho em biết những gì về </a:t>
            </a:r>
          </a:p>
          <a:p>
            <a:pPr algn="ctr"/>
            <a:r>
              <a:rPr lang="vi-VN" sz="4600" b="1" dirty="0">
                <a:solidFill>
                  <a:srgbClr val="002060"/>
                </a:solidFill>
                <a:latin typeface="Cambrial"/>
                <a:ea typeface="Calibri" panose="020F0502020204030204" pitchFamily="34" charset="0"/>
                <a:cs typeface="Calibri" panose="020F0502020204030204" pitchFamily="34" charset="0"/>
              </a:rPr>
              <a:t>thiên nhiên </a:t>
            </a:r>
            <a:r>
              <a:rPr lang="vi-VN" sz="4600" b="1">
                <a:solidFill>
                  <a:srgbClr val="002060"/>
                </a:solidFill>
                <a:latin typeface="Cambrial"/>
                <a:ea typeface="Calibri" panose="020F0502020204030204" pitchFamily="34" charset="0"/>
                <a:cs typeface="Calibri" panose="020F0502020204030204" pitchFamily="34" charset="0"/>
              </a:rPr>
              <a:t>Tây Nguyên</a:t>
            </a:r>
            <a:endParaRPr lang="en-SG" sz="4600" b="1" dirty="0">
              <a:solidFill>
                <a:srgbClr val="002060"/>
              </a:solidFill>
              <a:latin typeface="Cambrial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9E9D7D2-AD77-C547-8431-8A8B34CF2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17BCA-55C9-5DCB-DE49-83184B21F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867327"/>
            <a:ext cx="7344894" cy="5536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AED7B3-7BDC-6656-C601-AD8665DAF7AF}"/>
              </a:ext>
            </a:extLst>
          </p:cNvPr>
          <p:cNvSpPr txBox="1"/>
          <p:nvPr/>
        </p:nvSpPr>
        <p:spPr>
          <a:xfrm>
            <a:off x="1071017" y="507335"/>
            <a:ext cx="9855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baseline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1.VỊ</a:t>
            </a: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 TRÍ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noProof="0" dirty="0">
                <a:ln w="57150">
                  <a:solidFill>
                    <a:srgbClr val="138C3D"/>
                  </a:solidFill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12700" dist="38100" dir="240000" algn="tl">
                    <a:srgbClr val="44546A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Times New Roman" panose="02020603050405020304" pitchFamily="18" charset="0"/>
              </a:rPr>
              <a:t>ĐỊA LÍ</a:t>
            </a:r>
            <a:endParaRPr kumimoji="0" lang="en-US" sz="2400" b="0" i="0" u="none" strike="noStrike" kern="1200" cap="none" spc="0" normalizeH="0" baseline="0" noProof="0" dirty="0">
              <a:ln w="57150">
                <a:solidFill>
                  <a:srgbClr val="138C3D"/>
                </a:solidFill>
              </a:ln>
              <a:solidFill>
                <a:srgbClr val="70AD47">
                  <a:lumMod val="20000"/>
                  <a:lumOff val="80000"/>
                </a:srgbClr>
              </a:solidFill>
              <a:effectLst>
                <a:outerShdw blurRad="12700" dist="38100" dir="240000" algn="tl">
                  <a:srgbClr val="44546A">
                    <a:lumMod val="40000"/>
                    <a:lumOff val="60000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EBF6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0 L -1.875E-6 -0.07222 " pathEditMode="relative" rAng="0" ptsTypes="AA">
                                      <p:cBhvr>
                                        <p:cTn id="1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E6EB3528-7CB4-B271-7683-2D77D0B99F7E}"/>
              </a:ext>
            </a:extLst>
          </p:cNvPr>
          <p:cNvSpPr/>
          <p:nvPr/>
        </p:nvSpPr>
        <p:spPr>
          <a:xfrm>
            <a:off x="5075975" y="1587281"/>
            <a:ext cx="7116026" cy="2355858"/>
          </a:xfrm>
          <a:prstGeom prst="wedgeRoundRectCallout">
            <a:avLst>
              <a:gd name="adj1" fmla="val 35787"/>
              <a:gd name="adj2" fmla="val 8914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Chỉ trên bản đồ địa lí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vị trí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vùng Tây Nguyên.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A0EE9-091F-75CA-BFD2-E8882B0A1C5C}"/>
              </a:ext>
            </a:extLst>
          </p:cNvPr>
          <p:cNvGrpSpPr/>
          <p:nvPr/>
        </p:nvGrpSpPr>
        <p:grpSpPr>
          <a:xfrm>
            <a:off x="6061747" y="398060"/>
            <a:ext cx="5367516" cy="1138751"/>
            <a:chOff x="1317502" y="35831"/>
            <a:chExt cx="9626115" cy="11387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6D0D6C-5E4B-4B08-B6DE-288C6FBAE322}"/>
                </a:ext>
              </a:extLst>
            </p:cNvPr>
            <p:cNvGrpSpPr/>
            <p:nvPr/>
          </p:nvGrpSpPr>
          <p:grpSpPr>
            <a:xfrm>
              <a:off x="1317502" y="35831"/>
              <a:ext cx="9626115" cy="113875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: Diagonal Corners Rounded 4">
                <a:extLst>
                  <a:ext uri="{FF2B5EF4-FFF2-40B4-BE49-F238E27FC236}">
                    <a16:creationId xmlns:a16="http://schemas.microsoft.com/office/drawing/2014/main" id="{D1514C0C-2C0D-8A4C-214F-BB7C95980F0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Rectangle: Diagonal Corners Rounded 39">
                <a:extLst>
                  <a:ext uri="{FF2B5EF4-FFF2-40B4-BE49-F238E27FC236}">
                    <a16:creationId xmlns:a16="http://schemas.microsoft.com/office/drawing/2014/main" id="{41896914-E79F-0B9E-C5AF-6638E111994B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E6E3A-404C-37CA-AE1A-73D23FBE3577}"/>
                </a:ext>
              </a:extLst>
            </p:cNvPr>
            <p:cNvSpPr txBox="1"/>
            <p:nvPr/>
          </p:nvSpPr>
          <p:spPr>
            <a:xfrm>
              <a:off x="1450929" y="294793"/>
              <a:ext cx="9321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TÌM HIỂU VỊ TRÍ ĐỊA LÍ</a:t>
              </a:r>
              <a:endPara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F00D1AD-A8EA-F46C-4FD9-EA817579F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0983" y="4380535"/>
            <a:ext cx="2506280" cy="2477465"/>
          </a:xfrm>
          <a:prstGeom prst="rect">
            <a:avLst/>
          </a:prstGeom>
        </p:spPr>
      </p:pic>
      <p:pic>
        <p:nvPicPr>
          <p:cNvPr id="9" name="Picture 2" descr="02">
            <a:extLst>
              <a:ext uri="{FF2B5EF4-FFF2-40B4-BE49-F238E27FC236}">
                <a16:creationId xmlns:a16="http://schemas.microsoft.com/office/drawing/2014/main" id="{F38DAD2B-2A3B-2574-2815-6195AD68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254737" y="190500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1618B800-8041-580A-48B9-A264FB99C381}"/>
              </a:ext>
            </a:extLst>
          </p:cNvPr>
          <p:cNvSpPr>
            <a:spLocks/>
          </p:cNvSpPr>
          <p:nvPr/>
        </p:nvSpPr>
        <p:spPr bwMode="auto">
          <a:xfrm>
            <a:off x="2572487" y="3429000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9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02">
            <a:extLst>
              <a:ext uri="{FF2B5EF4-FFF2-40B4-BE49-F238E27FC236}">
                <a16:creationId xmlns:a16="http://schemas.microsoft.com/office/drawing/2014/main" id="{416CC7EC-DD51-32A3-5105-42B420D2D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667" r="4167" b="4445"/>
          <a:stretch>
            <a:fillRect/>
          </a:stretch>
        </p:blipFill>
        <p:spPr bwMode="auto">
          <a:xfrm>
            <a:off x="207963" y="71438"/>
            <a:ext cx="48212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Freeform 3">
            <a:extLst>
              <a:ext uri="{FF2B5EF4-FFF2-40B4-BE49-F238E27FC236}">
                <a16:creationId xmlns:a16="http://schemas.microsoft.com/office/drawing/2014/main" id="{1939EF6A-82AD-5C07-08E2-1CAD5313EE6C}"/>
              </a:ext>
            </a:extLst>
          </p:cNvPr>
          <p:cNvSpPr>
            <a:spLocks/>
          </p:cNvSpPr>
          <p:nvPr/>
        </p:nvSpPr>
        <p:spPr bwMode="auto">
          <a:xfrm>
            <a:off x="2525713" y="3309938"/>
            <a:ext cx="990600" cy="1524000"/>
          </a:xfrm>
          <a:custGeom>
            <a:avLst/>
            <a:gdLst>
              <a:gd name="T0" fmla="*/ 2147483646 w 600"/>
              <a:gd name="T1" fmla="*/ 2147483646 h 1112"/>
              <a:gd name="T2" fmla="*/ 2147483646 w 600"/>
              <a:gd name="T3" fmla="*/ 2147483646 h 1112"/>
              <a:gd name="T4" fmla="*/ 2147483646 w 600"/>
              <a:gd name="T5" fmla="*/ 2147483646 h 1112"/>
              <a:gd name="T6" fmla="*/ 2147483646 w 600"/>
              <a:gd name="T7" fmla="*/ 2147483646 h 1112"/>
              <a:gd name="T8" fmla="*/ 2147483646 w 600"/>
              <a:gd name="T9" fmla="*/ 2147483646 h 1112"/>
              <a:gd name="T10" fmla="*/ 2147483646 w 600"/>
              <a:gd name="T11" fmla="*/ 2147483646 h 1112"/>
              <a:gd name="T12" fmla="*/ 2147483646 w 600"/>
              <a:gd name="T13" fmla="*/ 2147483646 h 1112"/>
              <a:gd name="T14" fmla="*/ 2147483646 w 600"/>
              <a:gd name="T15" fmla="*/ 2147483646 h 1112"/>
              <a:gd name="T16" fmla="*/ 2147483646 w 600"/>
              <a:gd name="T17" fmla="*/ 2147483646 h 1112"/>
              <a:gd name="T18" fmla="*/ 2147483646 w 600"/>
              <a:gd name="T19" fmla="*/ 2147483646 h 1112"/>
              <a:gd name="T20" fmla="*/ 2147483646 w 600"/>
              <a:gd name="T21" fmla="*/ 2147483646 h 1112"/>
              <a:gd name="T22" fmla="*/ 2147483646 w 600"/>
              <a:gd name="T23" fmla="*/ 2147483646 h 1112"/>
              <a:gd name="T24" fmla="*/ 2147483646 w 600"/>
              <a:gd name="T25" fmla="*/ 2147483646 h 1112"/>
              <a:gd name="T26" fmla="*/ 2147483646 w 600"/>
              <a:gd name="T27" fmla="*/ 2147483646 h 1112"/>
              <a:gd name="T28" fmla="*/ 2147483646 w 600"/>
              <a:gd name="T29" fmla="*/ 2147483646 h 1112"/>
              <a:gd name="T30" fmla="*/ 2147483646 w 600"/>
              <a:gd name="T31" fmla="*/ 2147483646 h 1112"/>
              <a:gd name="T32" fmla="*/ 2147483646 w 600"/>
              <a:gd name="T33" fmla="*/ 2147483646 h 1112"/>
              <a:gd name="T34" fmla="*/ 2147483646 w 600"/>
              <a:gd name="T35" fmla="*/ 2147483646 h 1112"/>
              <a:gd name="T36" fmla="*/ 2147483646 w 600"/>
              <a:gd name="T37" fmla="*/ 2147483646 h 1112"/>
              <a:gd name="T38" fmla="*/ 2147483646 w 600"/>
              <a:gd name="T39" fmla="*/ 2147483646 h 1112"/>
              <a:gd name="T40" fmla="*/ 2147483646 w 600"/>
              <a:gd name="T41" fmla="*/ 2147483646 h 1112"/>
              <a:gd name="T42" fmla="*/ 2147483646 w 600"/>
              <a:gd name="T43" fmla="*/ 2147483646 h 1112"/>
              <a:gd name="T44" fmla="*/ 2147483646 w 600"/>
              <a:gd name="T45" fmla="*/ 2147483646 h 1112"/>
              <a:gd name="T46" fmla="*/ 2147483646 w 600"/>
              <a:gd name="T47" fmla="*/ 2147483646 h 1112"/>
              <a:gd name="T48" fmla="*/ 2147483646 w 600"/>
              <a:gd name="T49" fmla="*/ 2147483646 h 1112"/>
              <a:gd name="T50" fmla="*/ 2147483646 w 600"/>
              <a:gd name="T51" fmla="*/ 2147483646 h 1112"/>
              <a:gd name="T52" fmla="*/ 2147483646 w 600"/>
              <a:gd name="T53" fmla="*/ 2147483646 h 1112"/>
              <a:gd name="T54" fmla="*/ 2147483646 w 600"/>
              <a:gd name="T55" fmla="*/ 2147483646 h 1112"/>
              <a:gd name="T56" fmla="*/ 2147483646 w 600"/>
              <a:gd name="T57" fmla="*/ 2147483646 h 1112"/>
              <a:gd name="T58" fmla="*/ 2147483646 w 600"/>
              <a:gd name="T59" fmla="*/ 2147483646 h 1112"/>
              <a:gd name="T60" fmla="*/ 2147483646 w 600"/>
              <a:gd name="T61" fmla="*/ 2147483646 h 1112"/>
              <a:gd name="T62" fmla="*/ 2147483646 w 600"/>
              <a:gd name="T63" fmla="*/ 2147483646 h 1112"/>
              <a:gd name="T64" fmla="*/ 2147483646 w 600"/>
              <a:gd name="T65" fmla="*/ 2147483646 h 1112"/>
              <a:gd name="T66" fmla="*/ 2147483646 w 600"/>
              <a:gd name="T67" fmla="*/ 2147483646 h 1112"/>
              <a:gd name="T68" fmla="*/ 2147483646 w 600"/>
              <a:gd name="T69" fmla="*/ 2147483646 h 1112"/>
              <a:gd name="T70" fmla="*/ 2147483646 w 600"/>
              <a:gd name="T71" fmla="*/ 2147483646 h 1112"/>
              <a:gd name="T72" fmla="*/ 2147483646 w 600"/>
              <a:gd name="T73" fmla="*/ 2147483646 h 11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0"/>
              <a:gd name="T112" fmla="*/ 0 h 1112"/>
              <a:gd name="T113" fmla="*/ 600 w 600"/>
              <a:gd name="T114" fmla="*/ 1112 h 11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0" h="1112">
                <a:moveTo>
                  <a:pt x="208" y="8"/>
                </a:moveTo>
                <a:cubicBezTo>
                  <a:pt x="184" y="16"/>
                  <a:pt x="120" y="80"/>
                  <a:pt x="112" y="104"/>
                </a:cubicBezTo>
                <a:cubicBezTo>
                  <a:pt x="104" y="128"/>
                  <a:pt x="168" y="120"/>
                  <a:pt x="160" y="152"/>
                </a:cubicBezTo>
                <a:cubicBezTo>
                  <a:pt x="152" y="184"/>
                  <a:pt x="72" y="248"/>
                  <a:pt x="64" y="296"/>
                </a:cubicBezTo>
                <a:cubicBezTo>
                  <a:pt x="56" y="344"/>
                  <a:pt x="96" y="408"/>
                  <a:pt x="112" y="440"/>
                </a:cubicBezTo>
                <a:cubicBezTo>
                  <a:pt x="128" y="472"/>
                  <a:pt x="160" y="464"/>
                  <a:pt x="160" y="488"/>
                </a:cubicBezTo>
                <a:cubicBezTo>
                  <a:pt x="160" y="512"/>
                  <a:pt x="120" y="560"/>
                  <a:pt x="112" y="584"/>
                </a:cubicBezTo>
                <a:cubicBezTo>
                  <a:pt x="104" y="608"/>
                  <a:pt x="104" y="600"/>
                  <a:pt x="112" y="632"/>
                </a:cubicBezTo>
                <a:cubicBezTo>
                  <a:pt x="120" y="664"/>
                  <a:pt x="176" y="744"/>
                  <a:pt x="160" y="776"/>
                </a:cubicBezTo>
                <a:cubicBezTo>
                  <a:pt x="144" y="808"/>
                  <a:pt x="32" y="808"/>
                  <a:pt x="16" y="824"/>
                </a:cubicBezTo>
                <a:cubicBezTo>
                  <a:pt x="0" y="840"/>
                  <a:pt x="56" y="856"/>
                  <a:pt x="64" y="872"/>
                </a:cubicBezTo>
                <a:cubicBezTo>
                  <a:pt x="72" y="888"/>
                  <a:pt x="56" y="912"/>
                  <a:pt x="64" y="920"/>
                </a:cubicBezTo>
                <a:cubicBezTo>
                  <a:pt x="72" y="928"/>
                  <a:pt x="112" y="904"/>
                  <a:pt x="112" y="920"/>
                </a:cubicBezTo>
                <a:cubicBezTo>
                  <a:pt x="112" y="936"/>
                  <a:pt x="64" y="992"/>
                  <a:pt x="64" y="1016"/>
                </a:cubicBezTo>
                <a:cubicBezTo>
                  <a:pt x="64" y="1040"/>
                  <a:pt x="96" y="1048"/>
                  <a:pt x="112" y="1064"/>
                </a:cubicBezTo>
                <a:cubicBezTo>
                  <a:pt x="128" y="1080"/>
                  <a:pt x="128" y="1112"/>
                  <a:pt x="160" y="1112"/>
                </a:cubicBezTo>
                <a:cubicBezTo>
                  <a:pt x="192" y="1112"/>
                  <a:pt x="272" y="1080"/>
                  <a:pt x="304" y="1064"/>
                </a:cubicBezTo>
                <a:cubicBezTo>
                  <a:pt x="336" y="1048"/>
                  <a:pt x="336" y="1024"/>
                  <a:pt x="352" y="1016"/>
                </a:cubicBezTo>
                <a:cubicBezTo>
                  <a:pt x="368" y="1008"/>
                  <a:pt x="384" y="1024"/>
                  <a:pt x="400" y="1016"/>
                </a:cubicBezTo>
                <a:cubicBezTo>
                  <a:pt x="416" y="1008"/>
                  <a:pt x="432" y="984"/>
                  <a:pt x="448" y="968"/>
                </a:cubicBezTo>
                <a:cubicBezTo>
                  <a:pt x="464" y="952"/>
                  <a:pt x="496" y="944"/>
                  <a:pt x="496" y="920"/>
                </a:cubicBezTo>
                <a:cubicBezTo>
                  <a:pt x="496" y="896"/>
                  <a:pt x="448" y="848"/>
                  <a:pt x="448" y="824"/>
                </a:cubicBezTo>
                <a:cubicBezTo>
                  <a:pt x="448" y="800"/>
                  <a:pt x="480" y="792"/>
                  <a:pt x="496" y="776"/>
                </a:cubicBezTo>
                <a:cubicBezTo>
                  <a:pt x="512" y="760"/>
                  <a:pt x="528" y="744"/>
                  <a:pt x="544" y="728"/>
                </a:cubicBezTo>
                <a:cubicBezTo>
                  <a:pt x="560" y="712"/>
                  <a:pt x="600" y="688"/>
                  <a:pt x="592" y="680"/>
                </a:cubicBezTo>
                <a:cubicBezTo>
                  <a:pt x="584" y="672"/>
                  <a:pt x="520" y="688"/>
                  <a:pt x="496" y="680"/>
                </a:cubicBezTo>
                <a:cubicBezTo>
                  <a:pt x="472" y="672"/>
                  <a:pt x="448" y="648"/>
                  <a:pt x="448" y="632"/>
                </a:cubicBezTo>
                <a:cubicBezTo>
                  <a:pt x="448" y="616"/>
                  <a:pt x="480" y="600"/>
                  <a:pt x="496" y="584"/>
                </a:cubicBezTo>
                <a:cubicBezTo>
                  <a:pt x="512" y="568"/>
                  <a:pt x="552" y="568"/>
                  <a:pt x="544" y="536"/>
                </a:cubicBezTo>
                <a:cubicBezTo>
                  <a:pt x="536" y="504"/>
                  <a:pt x="464" y="432"/>
                  <a:pt x="448" y="392"/>
                </a:cubicBezTo>
                <a:cubicBezTo>
                  <a:pt x="432" y="352"/>
                  <a:pt x="448" y="328"/>
                  <a:pt x="448" y="296"/>
                </a:cubicBezTo>
                <a:cubicBezTo>
                  <a:pt x="448" y="264"/>
                  <a:pt x="456" y="224"/>
                  <a:pt x="448" y="200"/>
                </a:cubicBezTo>
                <a:cubicBezTo>
                  <a:pt x="440" y="176"/>
                  <a:pt x="416" y="168"/>
                  <a:pt x="400" y="152"/>
                </a:cubicBezTo>
                <a:cubicBezTo>
                  <a:pt x="384" y="136"/>
                  <a:pt x="368" y="120"/>
                  <a:pt x="352" y="104"/>
                </a:cubicBezTo>
                <a:cubicBezTo>
                  <a:pt x="336" y="88"/>
                  <a:pt x="320" y="64"/>
                  <a:pt x="304" y="56"/>
                </a:cubicBezTo>
                <a:cubicBezTo>
                  <a:pt x="288" y="48"/>
                  <a:pt x="272" y="64"/>
                  <a:pt x="256" y="56"/>
                </a:cubicBezTo>
                <a:cubicBezTo>
                  <a:pt x="240" y="48"/>
                  <a:pt x="232" y="0"/>
                  <a:pt x="208" y="8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5108" name="Text Box 4">
            <a:extLst>
              <a:ext uri="{FF2B5EF4-FFF2-40B4-BE49-F238E27FC236}">
                <a16:creationId xmlns:a16="http://schemas.microsoft.com/office/drawing/2014/main" id="{E4922CCE-08CA-8DF3-81E9-9E3DB477E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6475413"/>
            <a:ext cx="3316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đồ địa lí tự nhiên Việt 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7211B-6658-3264-6801-FE014935A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90276"/>
            <a:ext cx="4496011" cy="6677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6C60825-2BF1-0203-70E2-BF4E20E8E269}"/>
              </a:ext>
            </a:extLst>
          </p:cNvPr>
          <p:cNvSpPr/>
          <p:nvPr/>
        </p:nvSpPr>
        <p:spPr>
          <a:xfrm>
            <a:off x="0" y="0"/>
            <a:ext cx="12192000" cy="1833265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ED7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F8BE9-A208-0B67-2714-DDC5A2854128}"/>
              </a:ext>
            </a:extLst>
          </p:cNvPr>
          <p:cNvSpPr txBox="1"/>
          <p:nvPr/>
        </p:nvSpPr>
        <p:spPr>
          <a:xfrm>
            <a:off x="0" y="0"/>
            <a:ext cx="139954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giáp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SG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Nguyên.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AFFE4-CBF1-87AE-F80B-CBE42F13C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90" y="1877922"/>
            <a:ext cx="3519409" cy="498007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58AE503-B19E-E7A9-21D0-D703F798C48D}"/>
              </a:ext>
            </a:extLst>
          </p:cNvPr>
          <p:cNvSpPr/>
          <p:nvPr/>
        </p:nvSpPr>
        <p:spPr>
          <a:xfrm rot="20981647">
            <a:off x="5976152" y="1890854"/>
            <a:ext cx="848205" cy="3758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2081BB-A336-0B56-DEBE-92B544241DA0}"/>
              </a:ext>
            </a:extLst>
          </p:cNvPr>
          <p:cNvSpPr/>
          <p:nvPr/>
        </p:nvSpPr>
        <p:spPr>
          <a:xfrm rot="1000716">
            <a:off x="4328276" y="1658134"/>
            <a:ext cx="631825" cy="1188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994C65-FF23-0E86-764A-B97BDBCAA53A}"/>
              </a:ext>
            </a:extLst>
          </p:cNvPr>
          <p:cNvSpPr/>
          <p:nvPr/>
        </p:nvSpPr>
        <p:spPr>
          <a:xfrm>
            <a:off x="3993448" y="2844265"/>
            <a:ext cx="1066800" cy="208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16A18-ED8D-A265-71B0-29DA8C12D57A}"/>
              </a:ext>
            </a:extLst>
          </p:cNvPr>
          <p:cNvSpPr/>
          <p:nvPr/>
        </p:nvSpPr>
        <p:spPr>
          <a:xfrm rot="5400000">
            <a:off x="4071375" y="5044643"/>
            <a:ext cx="881062" cy="84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A6AB697-1CCF-4345-95C1-CE180A61EA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8" y="4547164"/>
            <a:ext cx="4784112" cy="2174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1C1AA-DEFC-8D11-E978-D4DD4070F6CC}"/>
              </a:ext>
            </a:extLst>
          </p:cNvPr>
          <p:cNvSpPr txBox="1"/>
          <p:nvPr/>
        </p:nvSpPr>
        <p:spPr>
          <a:xfrm>
            <a:off x="2531444" y="1962807"/>
            <a:ext cx="9220799" cy="1846659"/>
          </a:xfrm>
          <a:custGeom>
            <a:avLst/>
            <a:gdLst>
              <a:gd name="connsiteX0" fmla="*/ 0 w 9220799"/>
              <a:gd name="connsiteY0" fmla="*/ 0 h 1261884"/>
              <a:gd name="connsiteX1" fmla="*/ 750836 w 9220799"/>
              <a:gd name="connsiteY1" fmla="*/ 0 h 1261884"/>
              <a:gd name="connsiteX2" fmla="*/ 1501673 w 9220799"/>
              <a:gd name="connsiteY2" fmla="*/ 0 h 1261884"/>
              <a:gd name="connsiteX3" fmla="*/ 2252509 w 9220799"/>
              <a:gd name="connsiteY3" fmla="*/ 0 h 1261884"/>
              <a:gd name="connsiteX4" fmla="*/ 3095554 w 9220799"/>
              <a:gd name="connsiteY4" fmla="*/ 0 h 1261884"/>
              <a:gd name="connsiteX5" fmla="*/ 3846390 w 9220799"/>
              <a:gd name="connsiteY5" fmla="*/ 0 h 1261884"/>
              <a:gd name="connsiteX6" fmla="*/ 4320603 w 9220799"/>
              <a:gd name="connsiteY6" fmla="*/ 0 h 1261884"/>
              <a:gd name="connsiteX7" fmla="*/ 4887023 w 9220799"/>
              <a:gd name="connsiteY7" fmla="*/ 0 h 1261884"/>
              <a:gd name="connsiteX8" fmla="*/ 5361236 w 9220799"/>
              <a:gd name="connsiteY8" fmla="*/ 0 h 1261884"/>
              <a:gd name="connsiteX9" fmla="*/ 5835449 w 9220799"/>
              <a:gd name="connsiteY9" fmla="*/ 0 h 1261884"/>
              <a:gd name="connsiteX10" fmla="*/ 6309661 w 9220799"/>
              <a:gd name="connsiteY10" fmla="*/ 0 h 1261884"/>
              <a:gd name="connsiteX11" fmla="*/ 7152706 w 9220799"/>
              <a:gd name="connsiteY11" fmla="*/ 0 h 1261884"/>
              <a:gd name="connsiteX12" fmla="*/ 7719126 w 9220799"/>
              <a:gd name="connsiteY12" fmla="*/ 0 h 1261884"/>
              <a:gd name="connsiteX13" fmla="*/ 8469963 w 9220799"/>
              <a:gd name="connsiteY13" fmla="*/ 0 h 1261884"/>
              <a:gd name="connsiteX14" fmla="*/ 9220799 w 9220799"/>
              <a:gd name="connsiteY14" fmla="*/ 0 h 1261884"/>
              <a:gd name="connsiteX15" fmla="*/ 9220799 w 9220799"/>
              <a:gd name="connsiteY15" fmla="*/ 656180 h 1261884"/>
              <a:gd name="connsiteX16" fmla="*/ 9220799 w 9220799"/>
              <a:gd name="connsiteY16" fmla="*/ 1261884 h 1261884"/>
              <a:gd name="connsiteX17" fmla="*/ 8654378 w 9220799"/>
              <a:gd name="connsiteY17" fmla="*/ 1261884 h 1261884"/>
              <a:gd name="connsiteX18" fmla="*/ 7903542 w 9220799"/>
              <a:gd name="connsiteY18" fmla="*/ 1261884 h 1261884"/>
              <a:gd name="connsiteX19" fmla="*/ 7060498 w 9220799"/>
              <a:gd name="connsiteY19" fmla="*/ 1261884 h 1261884"/>
              <a:gd name="connsiteX20" fmla="*/ 6678493 w 9220799"/>
              <a:gd name="connsiteY20" fmla="*/ 1261884 h 1261884"/>
              <a:gd name="connsiteX21" fmla="*/ 5835449 w 9220799"/>
              <a:gd name="connsiteY21" fmla="*/ 1261884 h 1261884"/>
              <a:gd name="connsiteX22" fmla="*/ 5453444 w 9220799"/>
              <a:gd name="connsiteY22" fmla="*/ 1261884 h 1261884"/>
              <a:gd name="connsiteX23" fmla="*/ 4979231 w 9220799"/>
              <a:gd name="connsiteY23" fmla="*/ 1261884 h 1261884"/>
              <a:gd name="connsiteX24" fmla="*/ 4228395 w 9220799"/>
              <a:gd name="connsiteY24" fmla="*/ 1261884 h 1261884"/>
              <a:gd name="connsiteX25" fmla="*/ 3661974 w 9220799"/>
              <a:gd name="connsiteY25" fmla="*/ 1261884 h 1261884"/>
              <a:gd name="connsiteX26" fmla="*/ 3095554 w 9220799"/>
              <a:gd name="connsiteY26" fmla="*/ 1261884 h 1261884"/>
              <a:gd name="connsiteX27" fmla="*/ 2529133 w 9220799"/>
              <a:gd name="connsiteY27" fmla="*/ 1261884 h 1261884"/>
              <a:gd name="connsiteX28" fmla="*/ 1962713 w 9220799"/>
              <a:gd name="connsiteY28" fmla="*/ 1261884 h 1261884"/>
              <a:gd name="connsiteX29" fmla="*/ 1211876 w 9220799"/>
              <a:gd name="connsiteY29" fmla="*/ 1261884 h 1261884"/>
              <a:gd name="connsiteX30" fmla="*/ 0 w 9220799"/>
              <a:gd name="connsiteY30" fmla="*/ 1261884 h 1261884"/>
              <a:gd name="connsiteX31" fmla="*/ 0 w 9220799"/>
              <a:gd name="connsiteY31" fmla="*/ 668799 h 1261884"/>
              <a:gd name="connsiteX32" fmla="*/ 0 w 9220799"/>
              <a:gd name="connsiteY32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20799" h="1261884" fill="none" extrusionOk="0">
                <a:moveTo>
                  <a:pt x="0" y="0"/>
                </a:moveTo>
                <a:cubicBezTo>
                  <a:pt x="296549" y="30565"/>
                  <a:pt x="383578" y="-13558"/>
                  <a:pt x="750836" y="0"/>
                </a:cubicBezTo>
                <a:cubicBezTo>
                  <a:pt x="1118094" y="13558"/>
                  <a:pt x="1316938" y="-8072"/>
                  <a:pt x="1501673" y="0"/>
                </a:cubicBezTo>
                <a:cubicBezTo>
                  <a:pt x="1686408" y="8072"/>
                  <a:pt x="2021556" y="-35715"/>
                  <a:pt x="2252509" y="0"/>
                </a:cubicBezTo>
                <a:cubicBezTo>
                  <a:pt x="2483462" y="35715"/>
                  <a:pt x="2746906" y="5556"/>
                  <a:pt x="3095554" y="0"/>
                </a:cubicBezTo>
                <a:cubicBezTo>
                  <a:pt x="3444203" y="-5556"/>
                  <a:pt x="3652880" y="5743"/>
                  <a:pt x="3846390" y="0"/>
                </a:cubicBezTo>
                <a:cubicBezTo>
                  <a:pt x="4039900" y="-5743"/>
                  <a:pt x="4154231" y="7130"/>
                  <a:pt x="4320603" y="0"/>
                </a:cubicBezTo>
                <a:cubicBezTo>
                  <a:pt x="4486975" y="-7130"/>
                  <a:pt x="4684946" y="-7108"/>
                  <a:pt x="4887023" y="0"/>
                </a:cubicBezTo>
                <a:cubicBezTo>
                  <a:pt x="5089100" y="7108"/>
                  <a:pt x="5224638" y="19590"/>
                  <a:pt x="5361236" y="0"/>
                </a:cubicBezTo>
                <a:cubicBezTo>
                  <a:pt x="5497834" y="-19590"/>
                  <a:pt x="5618578" y="-19777"/>
                  <a:pt x="5835449" y="0"/>
                </a:cubicBezTo>
                <a:cubicBezTo>
                  <a:pt x="6052320" y="19777"/>
                  <a:pt x="6188789" y="-18702"/>
                  <a:pt x="6309661" y="0"/>
                </a:cubicBezTo>
                <a:cubicBezTo>
                  <a:pt x="6430533" y="18702"/>
                  <a:pt x="6925067" y="-41718"/>
                  <a:pt x="7152706" y="0"/>
                </a:cubicBezTo>
                <a:cubicBezTo>
                  <a:pt x="7380345" y="41718"/>
                  <a:pt x="7461996" y="1298"/>
                  <a:pt x="7719126" y="0"/>
                </a:cubicBezTo>
                <a:cubicBezTo>
                  <a:pt x="7976256" y="-1298"/>
                  <a:pt x="8221135" y="-6232"/>
                  <a:pt x="8469963" y="0"/>
                </a:cubicBezTo>
                <a:cubicBezTo>
                  <a:pt x="8718791" y="6232"/>
                  <a:pt x="8965228" y="-11988"/>
                  <a:pt x="9220799" y="0"/>
                </a:cubicBezTo>
                <a:cubicBezTo>
                  <a:pt x="9249555" y="297327"/>
                  <a:pt x="9233537" y="367484"/>
                  <a:pt x="9220799" y="656180"/>
                </a:cubicBezTo>
                <a:cubicBezTo>
                  <a:pt x="9208061" y="944876"/>
                  <a:pt x="9194565" y="1028338"/>
                  <a:pt x="9220799" y="1261884"/>
                </a:cubicBezTo>
                <a:cubicBezTo>
                  <a:pt x="9025117" y="1260623"/>
                  <a:pt x="8922359" y="1263049"/>
                  <a:pt x="8654378" y="1261884"/>
                </a:cubicBezTo>
                <a:cubicBezTo>
                  <a:pt x="8386397" y="1260719"/>
                  <a:pt x="8125943" y="1232878"/>
                  <a:pt x="7903542" y="1261884"/>
                </a:cubicBezTo>
                <a:cubicBezTo>
                  <a:pt x="7681141" y="1290890"/>
                  <a:pt x="7479452" y="1226923"/>
                  <a:pt x="7060498" y="1261884"/>
                </a:cubicBezTo>
                <a:cubicBezTo>
                  <a:pt x="6641544" y="1296845"/>
                  <a:pt x="6860661" y="1263182"/>
                  <a:pt x="6678493" y="1261884"/>
                </a:cubicBezTo>
                <a:cubicBezTo>
                  <a:pt x="6496326" y="1260586"/>
                  <a:pt x="6185845" y="1301644"/>
                  <a:pt x="5835449" y="1261884"/>
                </a:cubicBezTo>
                <a:cubicBezTo>
                  <a:pt x="5485053" y="1222124"/>
                  <a:pt x="5628826" y="1250883"/>
                  <a:pt x="5453444" y="1261884"/>
                </a:cubicBezTo>
                <a:cubicBezTo>
                  <a:pt x="5278063" y="1272885"/>
                  <a:pt x="5131905" y="1271293"/>
                  <a:pt x="4979231" y="1261884"/>
                </a:cubicBezTo>
                <a:cubicBezTo>
                  <a:pt x="4826557" y="1252475"/>
                  <a:pt x="4513017" y="1296212"/>
                  <a:pt x="4228395" y="1261884"/>
                </a:cubicBezTo>
                <a:cubicBezTo>
                  <a:pt x="3943773" y="1227556"/>
                  <a:pt x="3816100" y="1274938"/>
                  <a:pt x="3661974" y="1261884"/>
                </a:cubicBezTo>
                <a:cubicBezTo>
                  <a:pt x="3507848" y="1248830"/>
                  <a:pt x="3329595" y="1261449"/>
                  <a:pt x="3095554" y="1261884"/>
                </a:cubicBezTo>
                <a:cubicBezTo>
                  <a:pt x="2861513" y="1262319"/>
                  <a:pt x="2737806" y="1250981"/>
                  <a:pt x="2529133" y="1261884"/>
                </a:cubicBezTo>
                <a:cubicBezTo>
                  <a:pt x="2320460" y="1272787"/>
                  <a:pt x="2169003" y="1242012"/>
                  <a:pt x="1962713" y="1261884"/>
                </a:cubicBezTo>
                <a:cubicBezTo>
                  <a:pt x="1756423" y="1281756"/>
                  <a:pt x="1401380" y="1259592"/>
                  <a:pt x="1211876" y="1261884"/>
                </a:cubicBezTo>
                <a:cubicBezTo>
                  <a:pt x="1022372" y="1264176"/>
                  <a:pt x="455042" y="1207278"/>
                  <a:pt x="0" y="1261884"/>
                </a:cubicBezTo>
                <a:cubicBezTo>
                  <a:pt x="971" y="968544"/>
                  <a:pt x="705" y="910499"/>
                  <a:pt x="0" y="668799"/>
                </a:cubicBezTo>
                <a:cubicBezTo>
                  <a:pt x="-705" y="427099"/>
                  <a:pt x="3507" y="268081"/>
                  <a:pt x="0" y="0"/>
                </a:cubicBezTo>
                <a:close/>
              </a:path>
              <a:path w="9220799" h="1261884" stroke="0" extrusionOk="0">
                <a:moveTo>
                  <a:pt x="0" y="0"/>
                </a:moveTo>
                <a:cubicBezTo>
                  <a:pt x="238291" y="-36430"/>
                  <a:pt x="535132" y="40037"/>
                  <a:pt x="843044" y="0"/>
                </a:cubicBezTo>
                <a:cubicBezTo>
                  <a:pt x="1150956" y="-40037"/>
                  <a:pt x="1300139" y="17050"/>
                  <a:pt x="1501673" y="0"/>
                </a:cubicBezTo>
                <a:cubicBezTo>
                  <a:pt x="1703207" y="-17050"/>
                  <a:pt x="2015200" y="24818"/>
                  <a:pt x="2160301" y="0"/>
                </a:cubicBezTo>
                <a:cubicBezTo>
                  <a:pt x="2305402" y="-24818"/>
                  <a:pt x="2491825" y="20372"/>
                  <a:pt x="2634514" y="0"/>
                </a:cubicBezTo>
                <a:cubicBezTo>
                  <a:pt x="2777203" y="-20372"/>
                  <a:pt x="2984601" y="-1690"/>
                  <a:pt x="3108727" y="0"/>
                </a:cubicBezTo>
                <a:cubicBezTo>
                  <a:pt x="3232853" y="1690"/>
                  <a:pt x="3730858" y="32973"/>
                  <a:pt x="3951771" y="0"/>
                </a:cubicBezTo>
                <a:cubicBezTo>
                  <a:pt x="4172684" y="-32973"/>
                  <a:pt x="4317349" y="1225"/>
                  <a:pt x="4610400" y="0"/>
                </a:cubicBezTo>
                <a:cubicBezTo>
                  <a:pt x="4903451" y="-1225"/>
                  <a:pt x="5023405" y="16883"/>
                  <a:pt x="5176820" y="0"/>
                </a:cubicBezTo>
                <a:cubicBezTo>
                  <a:pt x="5330235" y="-16883"/>
                  <a:pt x="5752682" y="-15010"/>
                  <a:pt x="5927656" y="0"/>
                </a:cubicBezTo>
                <a:cubicBezTo>
                  <a:pt x="6102630" y="15010"/>
                  <a:pt x="6201579" y="-11208"/>
                  <a:pt x="6309661" y="0"/>
                </a:cubicBezTo>
                <a:cubicBezTo>
                  <a:pt x="6417744" y="11208"/>
                  <a:pt x="6676648" y="15990"/>
                  <a:pt x="6876082" y="0"/>
                </a:cubicBezTo>
                <a:cubicBezTo>
                  <a:pt x="7075516" y="-15990"/>
                  <a:pt x="7122422" y="12714"/>
                  <a:pt x="7258086" y="0"/>
                </a:cubicBezTo>
                <a:cubicBezTo>
                  <a:pt x="7393750" y="-12714"/>
                  <a:pt x="7509972" y="9661"/>
                  <a:pt x="7640091" y="0"/>
                </a:cubicBezTo>
                <a:cubicBezTo>
                  <a:pt x="7770210" y="-9661"/>
                  <a:pt x="7982627" y="-9054"/>
                  <a:pt x="8114303" y="0"/>
                </a:cubicBezTo>
                <a:cubicBezTo>
                  <a:pt x="8245979" y="9054"/>
                  <a:pt x="8775868" y="12404"/>
                  <a:pt x="9220799" y="0"/>
                </a:cubicBezTo>
                <a:cubicBezTo>
                  <a:pt x="9193038" y="183171"/>
                  <a:pt x="9210528" y="430331"/>
                  <a:pt x="9220799" y="593085"/>
                </a:cubicBezTo>
                <a:cubicBezTo>
                  <a:pt x="9231070" y="755839"/>
                  <a:pt x="9213336" y="1069309"/>
                  <a:pt x="9220799" y="1261884"/>
                </a:cubicBezTo>
                <a:cubicBezTo>
                  <a:pt x="8930907" y="1235907"/>
                  <a:pt x="8728982" y="1268956"/>
                  <a:pt x="8562171" y="1261884"/>
                </a:cubicBezTo>
                <a:cubicBezTo>
                  <a:pt x="8395360" y="1254812"/>
                  <a:pt x="7951966" y="1282531"/>
                  <a:pt x="7719126" y="1261884"/>
                </a:cubicBezTo>
                <a:cubicBezTo>
                  <a:pt x="7486286" y="1241237"/>
                  <a:pt x="7431302" y="1290123"/>
                  <a:pt x="7152706" y="1261884"/>
                </a:cubicBezTo>
                <a:cubicBezTo>
                  <a:pt x="6874110" y="1233645"/>
                  <a:pt x="6506900" y="1245765"/>
                  <a:pt x="6309661" y="1261884"/>
                </a:cubicBezTo>
                <a:cubicBezTo>
                  <a:pt x="6112423" y="1278003"/>
                  <a:pt x="5823501" y="1295798"/>
                  <a:pt x="5466617" y="1261884"/>
                </a:cubicBezTo>
                <a:cubicBezTo>
                  <a:pt x="5109733" y="1227970"/>
                  <a:pt x="4978847" y="1266868"/>
                  <a:pt x="4715780" y="1261884"/>
                </a:cubicBezTo>
                <a:cubicBezTo>
                  <a:pt x="4452713" y="1256900"/>
                  <a:pt x="4371576" y="1245370"/>
                  <a:pt x="4149360" y="1261884"/>
                </a:cubicBezTo>
                <a:cubicBezTo>
                  <a:pt x="3927144" y="1278398"/>
                  <a:pt x="3482275" y="1238855"/>
                  <a:pt x="3306315" y="1261884"/>
                </a:cubicBezTo>
                <a:cubicBezTo>
                  <a:pt x="3130355" y="1284913"/>
                  <a:pt x="2919344" y="1229624"/>
                  <a:pt x="2555479" y="1261884"/>
                </a:cubicBezTo>
                <a:cubicBezTo>
                  <a:pt x="2191614" y="1294144"/>
                  <a:pt x="2285511" y="1266145"/>
                  <a:pt x="2173474" y="1261884"/>
                </a:cubicBezTo>
                <a:cubicBezTo>
                  <a:pt x="2061438" y="1257623"/>
                  <a:pt x="1807616" y="1245357"/>
                  <a:pt x="1514846" y="1261884"/>
                </a:cubicBezTo>
                <a:cubicBezTo>
                  <a:pt x="1222076" y="1278411"/>
                  <a:pt x="1147673" y="1249419"/>
                  <a:pt x="856217" y="1261884"/>
                </a:cubicBezTo>
                <a:cubicBezTo>
                  <a:pt x="564761" y="1274349"/>
                  <a:pt x="376709" y="1301271"/>
                  <a:pt x="0" y="1261884"/>
                </a:cubicBezTo>
                <a:cubicBezTo>
                  <a:pt x="27338" y="1105098"/>
                  <a:pt x="22163" y="921158"/>
                  <a:pt x="0" y="668799"/>
                </a:cubicBezTo>
                <a:cubicBezTo>
                  <a:pt x="-22163" y="416441"/>
                  <a:pt x="10222" y="326201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800" b="1" dirty="0">
                <a:solidFill>
                  <a:srgbClr val="00206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Tây Nguyên tiếp giáp với các nước: Lào, Cam – pu – chia; tiếp giáp với các vùng: Duyên hải miền Trung, Nam Bộ.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25F80-6563-ACCA-455F-A96763D046D3}"/>
              </a:ext>
            </a:extLst>
          </p:cNvPr>
          <p:cNvGrpSpPr/>
          <p:nvPr/>
        </p:nvGrpSpPr>
        <p:grpSpPr>
          <a:xfrm>
            <a:off x="1848941" y="225854"/>
            <a:ext cx="9980508" cy="1208675"/>
            <a:chOff x="1354221" y="122093"/>
            <a:chExt cx="9589396" cy="10607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3A1AFBE-CA66-7A30-2286-93C6457711F8}"/>
                </a:ext>
              </a:extLst>
            </p:cNvPr>
            <p:cNvGrpSpPr/>
            <p:nvPr/>
          </p:nvGrpSpPr>
          <p:grpSpPr>
            <a:xfrm>
              <a:off x="1354221" y="122093"/>
              <a:ext cx="9589396" cy="1060789"/>
              <a:chOff x="2396443" y="-1512534"/>
              <a:chExt cx="7318682" cy="124708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angle: Diagonal Corners Rounded 4">
                <a:extLst>
                  <a:ext uri="{FF2B5EF4-FFF2-40B4-BE49-F238E27FC236}">
                    <a16:creationId xmlns:a16="http://schemas.microsoft.com/office/drawing/2014/main" id="{AF45529B-5F5A-1FDB-D141-E14BA249AF94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: Diagonal Corners Rounded 39">
                <a:extLst>
                  <a:ext uri="{FF2B5EF4-FFF2-40B4-BE49-F238E27FC236}">
                    <a16:creationId xmlns:a16="http://schemas.microsoft.com/office/drawing/2014/main" id="{9588227F-8CBE-C71F-6C46-C254BCAB81C2}"/>
                  </a:ext>
                </a:extLst>
              </p:cNvPr>
              <p:cNvSpPr/>
              <p:nvPr/>
            </p:nvSpPr>
            <p:spPr>
              <a:xfrm>
                <a:off x="2396443" y="-150277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2E1E3-383B-EB98-12A0-1E3E8C17CF10}"/>
                </a:ext>
              </a:extLst>
            </p:cNvPr>
            <p:cNvSpPr txBox="1"/>
            <p:nvPr/>
          </p:nvSpPr>
          <p:spPr>
            <a:xfrm>
              <a:off x="1525109" y="174718"/>
              <a:ext cx="9321800" cy="945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Kể tên các vùng và quốc gia</a:t>
              </a:r>
              <a:endParaRPr lang="en-US" sz="320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UTM Showcard" panose="02040603050506020204" pitchFamily="18" charset="0"/>
              </a:endParaRPr>
            </a:p>
            <a:p>
              <a:pPr lvl="0" algn="ctr">
                <a:defRPr/>
              </a:pPr>
              <a:r>
                <a:rPr lang="vi-VN" sz="3200" dirty="0">
                  <a:ln>
                    <a:solidFill>
                      <a:srgbClr val="FFC000">
                        <a:lumMod val="60000"/>
                        <a:lumOff val="40000"/>
                      </a:srgbClr>
                    </a:solidFill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</a:effectLst>
                  <a:latin typeface="UTM Showcard" panose="02040603050506020204" pitchFamily="18" charset="0"/>
                </a:rPr>
                <a:t>tiếp giápvới vùng Tây Nguyên</a:t>
              </a:r>
              <a:endParaRPr kumimoji="0" lang="en-US" sz="3200" b="0" i="0" u="none" strike="noStrike" kern="1200" cap="none" spc="0" normalizeH="0" baseline="0" noProof="0" dirty="0">
                <a:ln>
                  <a:solidFill>
                    <a:srgbClr val="FFC000">
                      <a:lumMod val="60000"/>
                      <a:lumOff val="40000"/>
                    </a:srgbClr>
                  </a:solidFill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Showcard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44229C5-63E2-A74B-EC32-103565BF46A3}"/>
              </a:ext>
            </a:extLst>
          </p:cNvPr>
          <p:cNvSpPr txBox="1"/>
          <p:nvPr/>
        </p:nvSpPr>
        <p:spPr>
          <a:xfrm>
            <a:off x="3701302" y="4044258"/>
            <a:ext cx="7808400" cy="1261884"/>
          </a:xfrm>
          <a:custGeom>
            <a:avLst/>
            <a:gdLst>
              <a:gd name="connsiteX0" fmla="*/ 0 w 7808400"/>
              <a:gd name="connsiteY0" fmla="*/ 0 h 1261884"/>
              <a:gd name="connsiteX1" fmla="*/ 494532 w 7808400"/>
              <a:gd name="connsiteY1" fmla="*/ 0 h 1261884"/>
              <a:gd name="connsiteX2" fmla="*/ 1145232 w 7808400"/>
              <a:gd name="connsiteY2" fmla="*/ 0 h 1261884"/>
              <a:gd name="connsiteX3" fmla="*/ 1795932 w 7808400"/>
              <a:gd name="connsiteY3" fmla="*/ 0 h 1261884"/>
              <a:gd name="connsiteX4" fmla="*/ 2368548 w 7808400"/>
              <a:gd name="connsiteY4" fmla="*/ 0 h 1261884"/>
              <a:gd name="connsiteX5" fmla="*/ 3097332 w 7808400"/>
              <a:gd name="connsiteY5" fmla="*/ 0 h 1261884"/>
              <a:gd name="connsiteX6" fmla="*/ 3826116 w 7808400"/>
              <a:gd name="connsiteY6" fmla="*/ 0 h 1261884"/>
              <a:gd name="connsiteX7" fmla="*/ 4554900 w 7808400"/>
              <a:gd name="connsiteY7" fmla="*/ 0 h 1261884"/>
              <a:gd name="connsiteX8" fmla="*/ 5361768 w 7808400"/>
              <a:gd name="connsiteY8" fmla="*/ 0 h 1261884"/>
              <a:gd name="connsiteX9" fmla="*/ 6090552 w 7808400"/>
              <a:gd name="connsiteY9" fmla="*/ 0 h 1261884"/>
              <a:gd name="connsiteX10" fmla="*/ 6585084 w 7808400"/>
              <a:gd name="connsiteY10" fmla="*/ 0 h 1261884"/>
              <a:gd name="connsiteX11" fmla="*/ 7157700 w 7808400"/>
              <a:gd name="connsiteY11" fmla="*/ 0 h 1261884"/>
              <a:gd name="connsiteX12" fmla="*/ 7808400 w 7808400"/>
              <a:gd name="connsiteY12" fmla="*/ 0 h 1261884"/>
              <a:gd name="connsiteX13" fmla="*/ 7808400 w 7808400"/>
              <a:gd name="connsiteY13" fmla="*/ 605704 h 1261884"/>
              <a:gd name="connsiteX14" fmla="*/ 7808400 w 7808400"/>
              <a:gd name="connsiteY14" fmla="*/ 1261884 h 1261884"/>
              <a:gd name="connsiteX15" fmla="*/ 7079616 w 7808400"/>
              <a:gd name="connsiteY15" fmla="*/ 1261884 h 1261884"/>
              <a:gd name="connsiteX16" fmla="*/ 6350832 w 7808400"/>
              <a:gd name="connsiteY16" fmla="*/ 1261884 h 1261884"/>
              <a:gd name="connsiteX17" fmla="*/ 5778216 w 7808400"/>
              <a:gd name="connsiteY17" fmla="*/ 1261884 h 1261884"/>
              <a:gd name="connsiteX18" fmla="*/ 5361768 w 7808400"/>
              <a:gd name="connsiteY18" fmla="*/ 1261884 h 1261884"/>
              <a:gd name="connsiteX19" fmla="*/ 4867236 w 7808400"/>
              <a:gd name="connsiteY19" fmla="*/ 1261884 h 1261884"/>
              <a:gd name="connsiteX20" fmla="*/ 4372704 w 7808400"/>
              <a:gd name="connsiteY20" fmla="*/ 1261884 h 1261884"/>
              <a:gd name="connsiteX21" fmla="*/ 3956256 w 7808400"/>
              <a:gd name="connsiteY21" fmla="*/ 1261884 h 1261884"/>
              <a:gd name="connsiteX22" fmla="*/ 3227472 w 7808400"/>
              <a:gd name="connsiteY22" fmla="*/ 1261884 h 1261884"/>
              <a:gd name="connsiteX23" fmla="*/ 2420604 w 7808400"/>
              <a:gd name="connsiteY23" fmla="*/ 1261884 h 1261884"/>
              <a:gd name="connsiteX24" fmla="*/ 2004156 w 7808400"/>
              <a:gd name="connsiteY24" fmla="*/ 1261884 h 1261884"/>
              <a:gd name="connsiteX25" fmla="*/ 1197288 w 7808400"/>
              <a:gd name="connsiteY25" fmla="*/ 1261884 h 1261884"/>
              <a:gd name="connsiteX26" fmla="*/ 780840 w 7808400"/>
              <a:gd name="connsiteY26" fmla="*/ 1261884 h 1261884"/>
              <a:gd name="connsiteX27" fmla="*/ 0 w 7808400"/>
              <a:gd name="connsiteY27" fmla="*/ 1261884 h 1261884"/>
              <a:gd name="connsiteX28" fmla="*/ 0 w 7808400"/>
              <a:gd name="connsiteY28" fmla="*/ 618323 h 1261884"/>
              <a:gd name="connsiteX29" fmla="*/ 0 w 7808400"/>
              <a:gd name="connsiteY29" fmla="*/ 0 h 12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808400" h="1261884" fill="none" extrusionOk="0">
                <a:moveTo>
                  <a:pt x="0" y="0"/>
                </a:moveTo>
                <a:cubicBezTo>
                  <a:pt x="243415" y="23699"/>
                  <a:pt x="312906" y="20308"/>
                  <a:pt x="494532" y="0"/>
                </a:cubicBezTo>
                <a:cubicBezTo>
                  <a:pt x="676158" y="-20308"/>
                  <a:pt x="863821" y="3658"/>
                  <a:pt x="1145232" y="0"/>
                </a:cubicBezTo>
                <a:cubicBezTo>
                  <a:pt x="1426643" y="-3658"/>
                  <a:pt x="1548884" y="27047"/>
                  <a:pt x="1795932" y="0"/>
                </a:cubicBezTo>
                <a:cubicBezTo>
                  <a:pt x="2042980" y="-27047"/>
                  <a:pt x="2185031" y="-5149"/>
                  <a:pt x="2368548" y="0"/>
                </a:cubicBezTo>
                <a:cubicBezTo>
                  <a:pt x="2552065" y="5149"/>
                  <a:pt x="2903974" y="21184"/>
                  <a:pt x="3097332" y="0"/>
                </a:cubicBezTo>
                <a:cubicBezTo>
                  <a:pt x="3290690" y="-21184"/>
                  <a:pt x="3585035" y="12024"/>
                  <a:pt x="3826116" y="0"/>
                </a:cubicBezTo>
                <a:cubicBezTo>
                  <a:pt x="4067197" y="-12024"/>
                  <a:pt x="4344483" y="-18534"/>
                  <a:pt x="4554900" y="0"/>
                </a:cubicBezTo>
                <a:cubicBezTo>
                  <a:pt x="4765317" y="18534"/>
                  <a:pt x="5105117" y="29415"/>
                  <a:pt x="5361768" y="0"/>
                </a:cubicBezTo>
                <a:cubicBezTo>
                  <a:pt x="5618419" y="-29415"/>
                  <a:pt x="5923980" y="-5668"/>
                  <a:pt x="6090552" y="0"/>
                </a:cubicBezTo>
                <a:cubicBezTo>
                  <a:pt x="6257124" y="5668"/>
                  <a:pt x="6411619" y="24706"/>
                  <a:pt x="6585084" y="0"/>
                </a:cubicBezTo>
                <a:cubicBezTo>
                  <a:pt x="6758549" y="-24706"/>
                  <a:pt x="6907178" y="2108"/>
                  <a:pt x="7157700" y="0"/>
                </a:cubicBezTo>
                <a:cubicBezTo>
                  <a:pt x="7408222" y="-2108"/>
                  <a:pt x="7665609" y="-18659"/>
                  <a:pt x="7808400" y="0"/>
                </a:cubicBezTo>
                <a:cubicBezTo>
                  <a:pt x="7816198" y="260586"/>
                  <a:pt x="7795354" y="479961"/>
                  <a:pt x="7808400" y="605704"/>
                </a:cubicBezTo>
                <a:cubicBezTo>
                  <a:pt x="7821446" y="731447"/>
                  <a:pt x="7791603" y="1085277"/>
                  <a:pt x="7808400" y="1261884"/>
                </a:cubicBezTo>
                <a:cubicBezTo>
                  <a:pt x="7638711" y="1266908"/>
                  <a:pt x="7429666" y="1244259"/>
                  <a:pt x="7079616" y="1261884"/>
                </a:cubicBezTo>
                <a:cubicBezTo>
                  <a:pt x="6729566" y="1279509"/>
                  <a:pt x="6513000" y="1277063"/>
                  <a:pt x="6350832" y="1261884"/>
                </a:cubicBezTo>
                <a:cubicBezTo>
                  <a:pt x="6188664" y="1246705"/>
                  <a:pt x="5900565" y="1235965"/>
                  <a:pt x="5778216" y="1261884"/>
                </a:cubicBezTo>
                <a:cubicBezTo>
                  <a:pt x="5655867" y="1287803"/>
                  <a:pt x="5450791" y="1277372"/>
                  <a:pt x="5361768" y="1261884"/>
                </a:cubicBezTo>
                <a:cubicBezTo>
                  <a:pt x="5272745" y="1246396"/>
                  <a:pt x="5011633" y="1262923"/>
                  <a:pt x="4867236" y="1261884"/>
                </a:cubicBezTo>
                <a:cubicBezTo>
                  <a:pt x="4722839" y="1260845"/>
                  <a:pt x="4535566" y="1275169"/>
                  <a:pt x="4372704" y="1261884"/>
                </a:cubicBezTo>
                <a:cubicBezTo>
                  <a:pt x="4209842" y="1248599"/>
                  <a:pt x="4144878" y="1258671"/>
                  <a:pt x="3956256" y="1261884"/>
                </a:cubicBezTo>
                <a:cubicBezTo>
                  <a:pt x="3767634" y="1265097"/>
                  <a:pt x="3381018" y="1252398"/>
                  <a:pt x="3227472" y="1261884"/>
                </a:cubicBezTo>
                <a:cubicBezTo>
                  <a:pt x="3073926" y="1271370"/>
                  <a:pt x="2623015" y="1227026"/>
                  <a:pt x="2420604" y="1261884"/>
                </a:cubicBezTo>
                <a:cubicBezTo>
                  <a:pt x="2218193" y="1296742"/>
                  <a:pt x="2197755" y="1279839"/>
                  <a:pt x="2004156" y="1261884"/>
                </a:cubicBezTo>
                <a:cubicBezTo>
                  <a:pt x="1810557" y="1243929"/>
                  <a:pt x="1498773" y="1285808"/>
                  <a:pt x="1197288" y="1261884"/>
                </a:cubicBezTo>
                <a:cubicBezTo>
                  <a:pt x="895803" y="1237960"/>
                  <a:pt x="930294" y="1274082"/>
                  <a:pt x="780840" y="1261884"/>
                </a:cubicBezTo>
                <a:cubicBezTo>
                  <a:pt x="631386" y="1249686"/>
                  <a:pt x="219880" y="1225322"/>
                  <a:pt x="0" y="1261884"/>
                </a:cubicBezTo>
                <a:cubicBezTo>
                  <a:pt x="-20272" y="966143"/>
                  <a:pt x="-31129" y="748848"/>
                  <a:pt x="0" y="618323"/>
                </a:cubicBezTo>
                <a:cubicBezTo>
                  <a:pt x="31129" y="487798"/>
                  <a:pt x="-6995" y="264032"/>
                  <a:pt x="0" y="0"/>
                </a:cubicBezTo>
                <a:close/>
              </a:path>
              <a:path w="7808400" h="1261884" stroke="0" extrusionOk="0">
                <a:moveTo>
                  <a:pt x="0" y="0"/>
                </a:moveTo>
                <a:cubicBezTo>
                  <a:pt x="257311" y="-24186"/>
                  <a:pt x="412626" y="4755"/>
                  <a:pt x="806868" y="0"/>
                </a:cubicBezTo>
                <a:cubicBezTo>
                  <a:pt x="1201110" y="-4755"/>
                  <a:pt x="1181278" y="-8189"/>
                  <a:pt x="1457568" y="0"/>
                </a:cubicBezTo>
                <a:cubicBezTo>
                  <a:pt x="1733858" y="8189"/>
                  <a:pt x="1899590" y="24590"/>
                  <a:pt x="2108268" y="0"/>
                </a:cubicBezTo>
                <a:cubicBezTo>
                  <a:pt x="2316946" y="-24590"/>
                  <a:pt x="2371897" y="-16988"/>
                  <a:pt x="2602800" y="0"/>
                </a:cubicBezTo>
                <a:cubicBezTo>
                  <a:pt x="2833703" y="16988"/>
                  <a:pt x="2910565" y="1342"/>
                  <a:pt x="3097332" y="0"/>
                </a:cubicBezTo>
                <a:cubicBezTo>
                  <a:pt x="3284099" y="-1342"/>
                  <a:pt x="3664580" y="-39036"/>
                  <a:pt x="3904200" y="0"/>
                </a:cubicBezTo>
                <a:cubicBezTo>
                  <a:pt x="4143820" y="39036"/>
                  <a:pt x="4293500" y="-12343"/>
                  <a:pt x="4554900" y="0"/>
                </a:cubicBezTo>
                <a:cubicBezTo>
                  <a:pt x="4816300" y="12343"/>
                  <a:pt x="4980317" y="-10324"/>
                  <a:pt x="5127516" y="0"/>
                </a:cubicBezTo>
                <a:cubicBezTo>
                  <a:pt x="5274715" y="10324"/>
                  <a:pt x="5530418" y="23281"/>
                  <a:pt x="5856300" y="0"/>
                </a:cubicBezTo>
                <a:cubicBezTo>
                  <a:pt x="6182182" y="-23281"/>
                  <a:pt x="6086296" y="17866"/>
                  <a:pt x="6272748" y="0"/>
                </a:cubicBezTo>
                <a:cubicBezTo>
                  <a:pt x="6459200" y="-17866"/>
                  <a:pt x="6627142" y="12473"/>
                  <a:pt x="6845364" y="0"/>
                </a:cubicBezTo>
                <a:cubicBezTo>
                  <a:pt x="7063586" y="-12473"/>
                  <a:pt x="7399722" y="25472"/>
                  <a:pt x="7808400" y="0"/>
                </a:cubicBezTo>
                <a:cubicBezTo>
                  <a:pt x="7788720" y="147765"/>
                  <a:pt x="7808559" y="419150"/>
                  <a:pt x="7808400" y="593085"/>
                </a:cubicBezTo>
                <a:cubicBezTo>
                  <a:pt x="7808241" y="767020"/>
                  <a:pt x="7841182" y="945337"/>
                  <a:pt x="7808400" y="1261884"/>
                </a:cubicBezTo>
                <a:cubicBezTo>
                  <a:pt x="7720012" y="1279168"/>
                  <a:pt x="7526698" y="1252207"/>
                  <a:pt x="7391952" y="1261884"/>
                </a:cubicBezTo>
                <a:cubicBezTo>
                  <a:pt x="7257206" y="1271561"/>
                  <a:pt x="6885637" y="1230306"/>
                  <a:pt x="6741252" y="1261884"/>
                </a:cubicBezTo>
                <a:cubicBezTo>
                  <a:pt x="6596867" y="1293462"/>
                  <a:pt x="6492286" y="1281459"/>
                  <a:pt x="6324804" y="1261884"/>
                </a:cubicBezTo>
                <a:cubicBezTo>
                  <a:pt x="6157322" y="1242309"/>
                  <a:pt x="6111122" y="1241928"/>
                  <a:pt x="5908356" y="1261884"/>
                </a:cubicBezTo>
                <a:cubicBezTo>
                  <a:pt x="5705590" y="1281840"/>
                  <a:pt x="5415241" y="1233859"/>
                  <a:pt x="5101488" y="1261884"/>
                </a:cubicBezTo>
                <a:cubicBezTo>
                  <a:pt x="4787735" y="1289909"/>
                  <a:pt x="4742832" y="1237208"/>
                  <a:pt x="4528872" y="1261884"/>
                </a:cubicBezTo>
                <a:cubicBezTo>
                  <a:pt x="4314912" y="1286560"/>
                  <a:pt x="4066971" y="1242682"/>
                  <a:pt x="3722004" y="1261884"/>
                </a:cubicBezTo>
                <a:cubicBezTo>
                  <a:pt x="3377037" y="1281086"/>
                  <a:pt x="3253909" y="1302036"/>
                  <a:pt x="2915136" y="1261884"/>
                </a:cubicBezTo>
                <a:cubicBezTo>
                  <a:pt x="2576363" y="1221732"/>
                  <a:pt x="2487921" y="1290002"/>
                  <a:pt x="2186352" y="1261884"/>
                </a:cubicBezTo>
                <a:cubicBezTo>
                  <a:pt x="1884783" y="1233766"/>
                  <a:pt x="1877104" y="1257810"/>
                  <a:pt x="1613736" y="1261884"/>
                </a:cubicBezTo>
                <a:cubicBezTo>
                  <a:pt x="1350368" y="1265958"/>
                  <a:pt x="1148986" y="1232731"/>
                  <a:pt x="806868" y="1261884"/>
                </a:cubicBezTo>
                <a:cubicBezTo>
                  <a:pt x="464750" y="1291037"/>
                  <a:pt x="168041" y="1239511"/>
                  <a:pt x="0" y="1261884"/>
                </a:cubicBezTo>
                <a:cubicBezTo>
                  <a:pt x="-11104" y="1004408"/>
                  <a:pt x="13136" y="900751"/>
                  <a:pt x="0" y="668799"/>
                </a:cubicBezTo>
                <a:cubicBezTo>
                  <a:pt x="-13136" y="436847"/>
                  <a:pt x="8350" y="159150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xmlns="" sd="66105824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Đây là vùng duy nhất của nước ta không giáp biển.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421</Words>
  <Application>Microsoft Macintosh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#9Slide07 HoneyCream</vt:lpstr>
      <vt:lpstr>Arial</vt:lpstr>
      <vt:lpstr>Calibri</vt:lpstr>
      <vt:lpstr>Cambria</vt:lpstr>
      <vt:lpstr>Cambrial</vt:lpstr>
      <vt:lpstr>SVN-Newton</vt:lpstr>
      <vt:lpstr>Tahoma</vt:lpstr>
      <vt:lpstr>Times New Roman</vt:lpstr>
      <vt:lpstr>UTM Showcard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wufan</dc:creator>
  <cp:lastModifiedBy>Microsoft Office User</cp:lastModifiedBy>
  <cp:revision>150</cp:revision>
  <dcterms:created xsi:type="dcterms:W3CDTF">2022-01-05T09:39:01Z</dcterms:created>
  <dcterms:modified xsi:type="dcterms:W3CDTF">2024-02-27T07:43:43Z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2052-3.9.3.6359</vt:lpwstr>
  </property>
</Properties>
</file>