
<file path=[Content_Types].xml><?xml version="1.0" encoding="utf-8"?>
<Types xmlns="http://schemas.openxmlformats.org/package/2006/content-types">
  <Default Extension="jpeg" ContentType="image/jpeg"/>
  <Default Extension="mp4" ContentType="video/mp4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56" r:id="rId2"/>
    <p:sldId id="261" r:id="rId3"/>
    <p:sldId id="299" r:id="rId4"/>
    <p:sldId id="260" r:id="rId5"/>
    <p:sldId id="263" r:id="rId6"/>
    <p:sldId id="287" r:id="rId7"/>
    <p:sldId id="288" r:id="rId8"/>
    <p:sldId id="283" r:id="rId9"/>
    <p:sldId id="290" r:id="rId10"/>
    <p:sldId id="291" r:id="rId11"/>
    <p:sldId id="292" r:id="rId12"/>
    <p:sldId id="293" r:id="rId13"/>
    <p:sldId id="294" r:id="rId14"/>
    <p:sldId id="296" r:id="rId15"/>
    <p:sldId id="297" r:id="rId16"/>
    <p:sldId id="298" r:id="rId17"/>
    <p:sldId id="262" r:id="rId18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8B794"/>
    <a:srgbClr val="279780"/>
    <a:srgbClr val="FF9B40"/>
    <a:srgbClr val="2D6E57"/>
    <a:srgbClr val="33854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013" autoAdjust="0"/>
    <p:restoredTop sz="94660"/>
  </p:normalViewPr>
  <p:slideViewPr>
    <p:cSldViewPr snapToGrid="0" showGuides="1">
      <p:cViewPr>
        <p:scale>
          <a:sx n="70" d="100"/>
          <a:sy n="70" d="100"/>
        </p:scale>
        <p:origin x="1288" y="128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SG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E5D155A-72A7-40D8-8BEF-5CE3D78767DE}" type="datetimeFigureOut">
              <a:rPr lang="en-SG" smtClean="0"/>
              <a:t>23/2/24</a:t>
            </a:fld>
            <a:endParaRPr lang="en-SG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SG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S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3FD6946-8950-44F3-B3F4-F6FFCE47AEC0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33819037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BB77B7B-0500-3D0E-F042-4400BFF1BDA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B3802327-E374-1431-31F6-9BB5797AC1F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09919CFC-1BB9-B1F6-99F0-EB0933CE9C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F23D6F-6157-446E-A57F-983C38F3E249}" type="datetimeFigureOut">
              <a:rPr lang="zh-CN" altLang="en-US" smtClean="0"/>
              <a:t>2024/2/23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7683924A-A485-04FB-7812-F3505D2C65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3F1E24C3-827A-D55D-1FF0-EB9607E493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6CA93-AAAD-4424-8E3B-4653033C461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21883302"/>
      </p:ext>
    </p:extLst>
  </p:cSld>
  <p:clrMapOvr>
    <a:masterClrMapping/>
  </p:clrMapOvr>
  <p:transition spd="med">
    <p:pull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8B0DFAD-EA62-DC71-40AB-826E1FB106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644F4A38-05A2-401B-ED64-AEB3EEF2C08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F9240C8A-5D8B-860A-24BB-23A41BBAC0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F23D6F-6157-446E-A57F-983C38F3E249}" type="datetimeFigureOut">
              <a:rPr lang="zh-CN" altLang="en-US" smtClean="0"/>
              <a:t>2024/2/23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9D2B0CB9-E4B5-F4C4-3814-7336A2BE47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C8652ED2-9073-0C3D-8745-BB1947204E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6CA93-AAAD-4424-8E3B-4653033C461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5186986"/>
      </p:ext>
    </p:extLst>
  </p:cSld>
  <p:clrMapOvr>
    <a:masterClrMapping/>
  </p:clrMapOvr>
  <p:transition spd="med">
    <p:pull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E35BF15F-FA53-340A-74F9-CDCC516887A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6C16ADEA-8B51-E31B-E608-5E02FDD979F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E2791DB5-1545-B805-F740-EE5825A4B6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F23D6F-6157-446E-A57F-983C38F3E249}" type="datetimeFigureOut">
              <a:rPr lang="zh-CN" altLang="en-US" smtClean="0"/>
              <a:t>2024/2/23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71A8AEEC-C8FC-BA3D-B10F-5790111672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5F8986ED-A427-2C4E-0DDE-365A19BB45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6CA93-AAAD-4424-8E3B-4653033C461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72231442"/>
      </p:ext>
    </p:extLst>
  </p:cSld>
  <p:clrMapOvr>
    <a:masterClrMapping/>
  </p:clrMapOvr>
  <p:transition spd="med">
    <p:pull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9ED5389-E580-C4E5-C0BF-F340D40572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50BBE56D-094D-9FD8-494C-D7AC264F6DD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76484F9E-0FB0-7A2D-CEF3-D9C521DBC4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F23D6F-6157-446E-A57F-983C38F3E249}" type="datetimeFigureOut">
              <a:rPr lang="zh-CN" altLang="en-US" smtClean="0"/>
              <a:t>2024/2/23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9EE2CB55-7BCE-84F1-F43C-75DE0685B0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0CCB15D7-C5F6-BC7A-8F83-FAB53849C4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6CA93-AAAD-4424-8E3B-4653033C461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29708340"/>
      </p:ext>
    </p:extLst>
  </p:cSld>
  <p:clrMapOvr>
    <a:masterClrMapping/>
  </p:clrMapOvr>
  <p:transition spd="med">
    <p:pull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4B1B2D3-5820-8A75-8A74-518BBBB1ED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DCD05917-527A-7959-97C4-CA828F48343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07D43E29-2DDA-2010-D936-3BC4AACD5A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F23D6F-6157-446E-A57F-983C38F3E249}" type="datetimeFigureOut">
              <a:rPr lang="zh-CN" altLang="en-US" smtClean="0"/>
              <a:t>2024/2/23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A32DB2DE-9B98-1607-B8FA-7D54573134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7A17FC07-4807-F16C-32FA-3F8DE6C5E1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6CA93-AAAD-4424-8E3B-4653033C461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32177594"/>
      </p:ext>
    </p:extLst>
  </p:cSld>
  <p:clrMapOvr>
    <a:masterClrMapping/>
  </p:clrMapOvr>
  <p:transition spd="med">
    <p:pull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F53A0AF6-ACBF-3DFA-4049-93D847F0EC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4DFDAECF-AD55-7C7C-A1E1-EF00AE7276A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A79F377F-649C-8856-C911-B4E59BE93E6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9BED501B-BABA-BECF-2D30-9BA3109D8A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F23D6F-6157-446E-A57F-983C38F3E249}" type="datetimeFigureOut">
              <a:rPr lang="zh-CN" altLang="en-US" smtClean="0"/>
              <a:t>2024/2/23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CE85D257-2BBE-F9FC-0FE8-44C9E6D067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BAEA4276-909B-DC21-FFD2-B29D34CF51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6CA93-AAAD-4424-8E3B-4653033C461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51697809"/>
      </p:ext>
    </p:extLst>
  </p:cSld>
  <p:clrMapOvr>
    <a:masterClrMapping/>
  </p:clrMapOvr>
  <p:transition spd="med">
    <p:pull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2CDDC01-C6C6-58F9-5BE3-2DB64E7968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60858887-B866-F866-EB86-BCFAB44C63A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C0317B44-D8B7-A2D5-F762-439B7430242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590CB644-318B-4922-DF0C-1E961ED41E6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C295E4DE-6F11-018D-A941-F41581C5E81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166E0FA4-5668-58D8-46C6-7967499430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F23D6F-6157-446E-A57F-983C38F3E249}" type="datetimeFigureOut">
              <a:rPr lang="zh-CN" altLang="en-US" smtClean="0"/>
              <a:t>2024/2/23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9BED3C56-1B8F-39FE-82BD-3CD71580EE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675D83AB-845F-5B8A-86DC-ABC8ACD7EE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6CA93-AAAD-4424-8E3B-4653033C461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1206662"/>
      </p:ext>
    </p:extLst>
  </p:cSld>
  <p:clrMapOvr>
    <a:masterClrMapping/>
  </p:clrMapOvr>
  <p:transition spd="med">
    <p:pull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79D5F70-5BAA-F6ED-E10F-D4826A2F07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9CEBE1F1-B196-06A7-D8FF-E4FEFAC7FF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F23D6F-6157-446E-A57F-983C38F3E249}" type="datetimeFigureOut">
              <a:rPr lang="zh-CN" altLang="en-US" smtClean="0"/>
              <a:t>2024/2/23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D25C3B3C-1320-DFAE-481F-E25E019AC6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9001D7EE-F530-BBD8-28CE-3590EA6D79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6CA93-AAAD-4424-8E3B-4653033C461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79856589"/>
      </p:ext>
    </p:extLst>
  </p:cSld>
  <p:clrMapOvr>
    <a:masterClrMapping/>
  </p:clrMapOvr>
  <p:transition spd="med">
    <p:pull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D1226B8E-192D-7E2F-FB4F-234839E3F0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F23D6F-6157-446E-A57F-983C38F3E249}" type="datetimeFigureOut">
              <a:rPr lang="zh-CN" altLang="en-US" smtClean="0"/>
              <a:t>2024/2/23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A9F8B324-EF78-0E40-3F05-CB72A0C2DF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8B5557B6-6651-38D3-0EA8-1B86C9DB86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6CA93-AAAD-4424-8E3B-4653033C461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34849106"/>
      </p:ext>
    </p:extLst>
  </p:cSld>
  <p:clrMapOvr>
    <a:masterClrMapping/>
  </p:clrMapOvr>
  <p:transition spd="med">
    <p:pull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2A75FFA-5633-06A0-0938-7475809F5D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FDBC3B24-0BE9-1774-C388-95BD99B42BE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657F30B1-9EC3-CF40-2552-76F8CF6CFC5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239AB4A4-DF7B-ED60-29B4-CDDAFBC6F7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F23D6F-6157-446E-A57F-983C38F3E249}" type="datetimeFigureOut">
              <a:rPr lang="zh-CN" altLang="en-US" smtClean="0"/>
              <a:t>2024/2/23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6087950F-6604-8225-96E5-34EC506C2C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5BF8285B-495D-E244-3228-A9A7FD5266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6CA93-AAAD-4424-8E3B-4653033C461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21939936"/>
      </p:ext>
    </p:extLst>
  </p:cSld>
  <p:clrMapOvr>
    <a:masterClrMapping/>
  </p:clrMapOvr>
  <p:transition spd="med">
    <p:pull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FE0CA6D-66D3-115E-B26C-AC13B093CA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9CE35F93-108A-9C11-590C-96E87799F36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A3E07F06-DF99-0882-EAEB-545E1BACB4A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34646BA4-2D5D-D14C-C252-9374BDA289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F23D6F-6157-446E-A57F-983C38F3E249}" type="datetimeFigureOut">
              <a:rPr lang="zh-CN" altLang="en-US" smtClean="0"/>
              <a:t>2024/2/23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6A6178CD-A40B-BE7D-BBB1-7097DA0E89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63163E73-7984-F489-6B87-3C3EA4766C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6CA93-AAAD-4424-8E3B-4653033C461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69405749"/>
      </p:ext>
    </p:extLst>
  </p:cSld>
  <p:clrMapOvr>
    <a:masterClrMapping/>
  </p:clrMapOvr>
  <p:transition spd="med">
    <p:pull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hyperlink" Target="https://www.facebook.com/groups/629898828017053" TargetMode="Externa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591EAA70-F1AF-7D8E-2F86-480B61A495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F23441FC-6DEF-26BB-F729-DDE53C1745D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二级</a:t>
            </a:r>
          </a:p>
          <a:p>
            <a:pPr lvl="2"/>
            <a:r>
              <a:rPr lang="zh-CN" altLang="en-US" dirty="0"/>
              <a:t>三级</a:t>
            </a:r>
          </a:p>
          <a:p>
            <a:pPr lvl="3"/>
            <a:r>
              <a:rPr lang="zh-CN" altLang="en-US" dirty="0"/>
              <a:t>四级</a:t>
            </a:r>
          </a:p>
          <a:p>
            <a:pPr lvl="4"/>
            <a:r>
              <a:rPr lang="zh-CN" altLang="en-US" dirty="0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F337F43C-BDD5-2E13-A0F5-1D87F5C302D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思源宋体 CN" panose="02020400000000000000" pitchFamily="18" charset="-122"/>
                <a:ea typeface="思源宋体 CN" panose="02020400000000000000" pitchFamily="18" charset="-122"/>
              </a:defRPr>
            </a:lvl1pPr>
          </a:lstStyle>
          <a:p>
            <a:fld id="{55F23D6F-6157-446E-A57F-983C38F3E249}" type="datetimeFigureOut">
              <a:rPr lang="zh-CN" altLang="en-US" smtClean="0"/>
              <a:pPr/>
              <a:t>2024/2/23</a:t>
            </a:fld>
            <a:endParaRPr lang="zh-CN" altLang="en-US" dirty="0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F981F4F6-32E3-2DA2-6D39-13FF76FC318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思源宋体 CN" panose="02020400000000000000" pitchFamily="18" charset="-122"/>
                <a:ea typeface="思源宋体 CN" panose="02020400000000000000" pitchFamily="18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018D3FF4-09E1-F104-8D03-6279DD8DEEA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思源宋体 CN" panose="02020400000000000000" pitchFamily="18" charset="-122"/>
                <a:ea typeface="思源宋体 CN" panose="02020400000000000000" pitchFamily="18" charset="-122"/>
              </a:defRPr>
            </a:lvl1pPr>
          </a:lstStyle>
          <a:p>
            <a:fld id="{FA86CA93-AAAD-4424-8E3B-4653033C4611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BB75F27-48F1-7A4D-B3C1-E00DFEB07E4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667"/>
          <a:stretch/>
        </p:blipFill>
        <p:spPr>
          <a:xfrm>
            <a:off x="-2052205" y="-221073"/>
            <a:ext cx="2186247" cy="231740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EB1F1887-ABBB-0E7E-81CD-9981C4A5318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142"/>
          <a:stretch/>
        </p:blipFill>
        <p:spPr>
          <a:xfrm>
            <a:off x="1616132" y="7791454"/>
            <a:ext cx="1824009" cy="2002485"/>
          </a:xfrm>
          <a:prstGeom prst="rect">
            <a:avLst/>
          </a:prstGeom>
        </p:spPr>
      </p:pic>
      <p:sp>
        <p:nvSpPr>
          <p:cNvPr id="9" name="TextBox 3">
            <a:extLst>
              <a:ext uri="{FF2B5EF4-FFF2-40B4-BE49-F238E27FC236}">
                <a16:creationId xmlns:a16="http://schemas.microsoft.com/office/drawing/2014/main" id="{AF234589-EFC8-36BF-FD62-10D4700441E3}"/>
              </a:ext>
            </a:extLst>
          </p:cNvPr>
          <p:cNvSpPr txBox="1"/>
          <p:nvPr userDrawn="1"/>
        </p:nvSpPr>
        <p:spPr>
          <a:xfrm>
            <a:off x="3048003" y="9098621"/>
            <a:ext cx="6228184" cy="752129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36285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29" b="1" i="0" u="none" strike="noStrike" kern="1200" cap="none" spc="0" normalizeH="0" baseline="0" noProof="0" dirty="0">
                <a:ln>
                  <a:noFill/>
                </a:ln>
                <a:solidFill>
                  <a:srgbClr val="2C943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Times New Roman" panose="02020603050405020304" pitchFamily="18" charset="0"/>
              </a:rPr>
              <a:t>MĂNG NON – TÀI LIỆU TIỂU HỌC</a:t>
            </a:r>
          </a:p>
          <a:p>
            <a:pPr marL="0" marR="0" lvl="0" indent="0" algn="ctr" defTabSz="36285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29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Mời </a:t>
            </a:r>
            <a:r>
              <a:rPr kumimoji="0" lang="en-US" sz="1429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truy</a:t>
            </a:r>
            <a:r>
              <a:rPr kumimoji="0" lang="en-US" sz="1429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1429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cập</a:t>
            </a:r>
            <a:r>
              <a:rPr kumimoji="0" lang="en-US" sz="1429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: </a:t>
            </a:r>
            <a:r>
              <a:rPr kumimoji="0" lang="en-US" sz="1429" b="0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hlinkClick r:id="rId1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MĂNG NON- TÀI LIỆU TIỂU HỌC | Facebook</a:t>
            </a:r>
            <a:endParaRPr kumimoji="0" lang="en-US" sz="1429" b="0" i="0" u="none" strike="noStrike" kern="1200" cap="none" spc="0" normalizeH="0" baseline="0" noProof="0" dirty="0">
              <a:ln>
                <a:noFill/>
              </a:ln>
              <a:solidFill>
                <a:srgbClr val="FF0066"/>
              </a:solidFill>
              <a:effectLst/>
              <a:uLnTx/>
              <a:uFillTx/>
              <a:latin typeface="SVN-Newton" panose="020406030505060202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ctr" defTabSz="36285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29" b="1" i="0" u="none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Times New Roman" panose="02020603050405020304" pitchFamily="18" charset="0"/>
              </a:rPr>
              <a:t>SĐT ZALO : </a:t>
            </a:r>
            <a:r>
              <a:rPr kumimoji="0" lang="en-US" sz="1429" b="1" i="0" u="sng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</a:rPr>
              <a:t>0382348780</a:t>
            </a:r>
            <a:r>
              <a:rPr kumimoji="0" lang="en-US" sz="1429" b="1" i="0" u="none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</a:rPr>
              <a:t> - </a:t>
            </a:r>
            <a:r>
              <a:rPr kumimoji="0" lang="en-US" sz="1429" b="1" i="0" u="sng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</a:rPr>
              <a:t>0984848929</a:t>
            </a:r>
            <a:endParaRPr kumimoji="0" lang="en-US" sz="1429" b="1" i="0" u="none" strike="noStrike" kern="1200" cap="none" spc="0" normalizeH="0" baseline="0" noProof="0" dirty="0">
              <a:ln>
                <a:noFill/>
              </a:ln>
              <a:solidFill>
                <a:srgbClr val="0D4370"/>
              </a:solidFill>
              <a:effectLst/>
              <a:uLnTx/>
              <a:uFillTx/>
              <a:latin typeface="SVN-Newton" panose="020406030505060202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82980FC9-8355-8CE8-40A5-720B8C6C1476}"/>
              </a:ext>
            </a:extLst>
          </p:cNvPr>
          <p:cNvSpPr txBox="1">
            <a:spLocks/>
          </p:cNvSpPr>
          <p:nvPr userDrawn="1"/>
        </p:nvSpPr>
        <p:spPr>
          <a:xfrm>
            <a:off x="1435013" y="9462562"/>
            <a:ext cx="2186247" cy="787400"/>
          </a:xfrm>
          <a:prstGeom prst="rect">
            <a:avLst/>
          </a:prstGeom>
        </p:spPr>
        <p:txBody>
          <a:bodyPr vert="horz" lIns="72564" tIns="36282" rIns="72564" bIns="36282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725709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540" b="0" i="0" u="none" strike="noStrike" kern="1200" cap="none" spc="0" normalizeH="0" baseline="0" noProof="0">
                <a:ln>
                  <a:noFill/>
                </a:ln>
                <a:solidFill>
                  <a:srgbClr val="2C9430"/>
                </a:solidFill>
                <a:effectLst/>
                <a:uLnTx/>
                <a:uFillTx/>
                <a:latin typeface="#9Slide07 HoneyCream" pitchFamily="2" charset="0"/>
                <a:ea typeface="+mj-ea"/>
                <a:cs typeface="+mj-cs"/>
              </a:rPr>
              <a:t>Măng Non</a:t>
            </a:r>
            <a:endParaRPr kumimoji="0" lang="en-US" sz="2540" b="0" i="0" u="none" strike="noStrike" kern="1200" cap="none" spc="0" normalizeH="0" baseline="0" noProof="0" dirty="0">
              <a:ln>
                <a:noFill/>
              </a:ln>
              <a:solidFill>
                <a:srgbClr val="2C9430"/>
              </a:solidFill>
              <a:effectLst/>
              <a:uLnTx/>
              <a:uFillTx/>
              <a:latin typeface="#9Slide07 HoneyCream" pitchFamily="2" charset="0"/>
              <a:ea typeface="+mj-ea"/>
              <a:cs typeface="+mj-cs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BA26C99E-54F0-5788-10BA-8AFEA19319FA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1976691" y="-26525563"/>
            <a:ext cx="2186247" cy="3717751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AECBDF42-89C3-18C5-79A1-961A0584C764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58509" y="-26525563"/>
            <a:ext cx="2186247" cy="3717751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1938CB1C-4D05-7EBF-E336-91EA14F0C3F4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0863116" y="29176639"/>
            <a:ext cx="2186247" cy="3717751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FC21DE3F-605D-7E92-99E2-4748343F4311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82671" y="29176639"/>
            <a:ext cx="2186247" cy="3717751"/>
          </a:xfrm>
          <a:prstGeom prst="rect">
            <a:avLst/>
          </a:prstGeom>
        </p:spPr>
      </p:pic>
      <p:sp>
        <p:nvSpPr>
          <p:cNvPr id="15" name="Title 1">
            <a:extLst>
              <a:ext uri="{FF2B5EF4-FFF2-40B4-BE49-F238E27FC236}">
                <a16:creationId xmlns:a16="http://schemas.microsoft.com/office/drawing/2014/main" id="{E8882F3F-12EC-22A5-9218-885CFA229336}"/>
              </a:ext>
            </a:extLst>
          </p:cNvPr>
          <p:cNvSpPr txBox="1">
            <a:spLocks/>
          </p:cNvSpPr>
          <p:nvPr userDrawn="1"/>
        </p:nvSpPr>
        <p:spPr>
          <a:xfrm>
            <a:off x="-570116" y="6070600"/>
            <a:ext cx="2186247" cy="787400"/>
          </a:xfrm>
          <a:prstGeom prst="rect">
            <a:avLst/>
          </a:prstGeom>
        </p:spPr>
        <p:txBody>
          <a:bodyPr vert="horz" lIns="72564" tIns="36282" rIns="72564" bIns="36282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725709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29" b="0" i="0" u="none" strike="noStrike" kern="1200" cap="none" spc="0" normalizeH="0" baseline="0" noProof="0">
                <a:ln>
                  <a:noFill/>
                </a:ln>
                <a:solidFill>
                  <a:srgbClr val="A5A5A5">
                    <a:lumMod val="60000"/>
                    <a:lumOff val="40000"/>
                  </a:srgbClr>
                </a:solidFill>
                <a:effectLst/>
                <a:uLnTx/>
                <a:uFillTx/>
                <a:latin typeface="#9Slide07 HoneyCream" pitchFamily="2" charset="0"/>
                <a:ea typeface="+mj-ea"/>
                <a:cs typeface="+mj-cs"/>
              </a:rPr>
              <a:t>Măng Non</a:t>
            </a:r>
            <a:endParaRPr kumimoji="0" lang="en-US" sz="1429" b="0" i="0" u="none" strike="noStrike" kern="1200" cap="none" spc="0" normalizeH="0" baseline="0" noProof="0" dirty="0">
              <a:ln>
                <a:noFill/>
              </a:ln>
              <a:solidFill>
                <a:srgbClr val="A5A5A5">
                  <a:lumMod val="60000"/>
                  <a:lumOff val="40000"/>
                </a:srgbClr>
              </a:solidFill>
              <a:effectLst/>
              <a:uLnTx/>
              <a:uFillTx/>
              <a:latin typeface="#9Slide07 HoneyCream" pitchFamily="2" charset="0"/>
              <a:ea typeface="+mj-ea"/>
              <a:cs typeface="+mj-cs"/>
            </a:endParaRPr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id="{5368B9C6-5E5B-A452-4054-9204A12A03E8}"/>
              </a:ext>
            </a:extLst>
          </p:cNvPr>
          <p:cNvSpPr txBox="1">
            <a:spLocks/>
          </p:cNvSpPr>
          <p:nvPr userDrawn="1"/>
        </p:nvSpPr>
        <p:spPr>
          <a:xfrm>
            <a:off x="-2052207" y="1690687"/>
            <a:ext cx="2186247" cy="787400"/>
          </a:xfrm>
          <a:prstGeom prst="rect">
            <a:avLst/>
          </a:prstGeom>
        </p:spPr>
        <p:txBody>
          <a:bodyPr vert="horz" lIns="72564" tIns="36282" rIns="72564" bIns="36282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725709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540" b="0" i="0" u="none" strike="noStrike" kern="1200" cap="none" spc="0" normalizeH="0" baseline="0" noProof="0">
                <a:ln>
                  <a:noFill/>
                </a:ln>
                <a:solidFill>
                  <a:srgbClr val="50AE47"/>
                </a:solidFill>
                <a:effectLst/>
                <a:uLnTx/>
                <a:uFillTx/>
                <a:latin typeface="#9Slide07 HoneyCream" pitchFamily="2" charset="0"/>
                <a:ea typeface="+mj-ea"/>
                <a:cs typeface="+mj-cs"/>
              </a:rPr>
              <a:t>Măng Non</a:t>
            </a:r>
            <a:endParaRPr kumimoji="0" lang="en-US" sz="2540" b="0" i="0" u="none" strike="noStrike" kern="1200" cap="none" spc="0" normalizeH="0" baseline="0" noProof="0" dirty="0">
              <a:ln>
                <a:noFill/>
              </a:ln>
              <a:solidFill>
                <a:srgbClr val="50AE47"/>
              </a:solidFill>
              <a:effectLst/>
              <a:uLnTx/>
              <a:uFillTx/>
              <a:latin typeface="#9Slide07 HoneyCream" pitchFamily="2" charset="0"/>
              <a:ea typeface="+mj-ea"/>
              <a:cs typeface="+mj-cs"/>
            </a:endParaRP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BC3AB61E-8D39-E3E9-9A70-99714C6D95C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568" r="10051"/>
          <a:stretch/>
        </p:blipFill>
        <p:spPr>
          <a:xfrm>
            <a:off x="-44511098" y="-19326756"/>
            <a:ext cx="3627531" cy="4761671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C89635E8-63EF-5CF3-BCE6-55EDE0C874E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568" r="10051"/>
          <a:stretch/>
        </p:blipFill>
        <p:spPr>
          <a:xfrm>
            <a:off x="-44511098" y="23671819"/>
            <a:ext cx="3627531" cy="4761671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C31C418B-7EF8-4F0E-BFDE-A18D77E5228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568" r="10051"/>
          <a:stretch/>
        </p:blipFill>
        <p:spPr>
          <a:xfrm>
            <a:off x="52475795" y="-19326756"/>
            <a:ext cx="3627531" cy="4761671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CC1EF265-8A02-DB83-563D-D1F1518C599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568" r="10051"/>
          <a:stretch/>
        </p:blipFill>
        <p:spPr>
          <a:xfrm>
            <a:off x="52738933" y="23671819"/>
            <a:ext cx="3627531" cy="47616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48900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med">
    <p:pull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思源宋体 CN" panose="02020400000000000000" pitchFamily="18" charset="-122"/>
          <a:ea typeface="思源宋体 CN" panose="02020400000000000000" pitchFamily="18" charset="-122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思源宋体 CN" panose="02020400000000000000" pitchFamily="18" charset="-122"/>
          <a:ea typeface="思源宋体 CN" panose="02020400000000000000" pitchFamily="18" charset="-122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思源宋体 CN" panose="02020400000000000000" pitchFamily="18" charset="-122"/>
          <a:ea typeface="思源宋体 CN" panose="02020400000000000000" pitchFamily="18" charset="-122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思源宋体 CN" panose="02020400000000000000" pitchFamily="18" charset="-122"/>
          <a:ea typeface="思源宋体 CN" panose="02020400000000000000" pitchFamily="18" charset="-122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思源宋体 CN" panose="02020400000000000000" pitchFamily="18" charset="-122"/>
          <a:ea typeface="思源宋体 CN" panose="02020400000000000000" pitchFamily="18" charset="-122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思源宋体 CN" panose="02020400000000000000" pitchFamily="18" charset="-122"/>
          <a:ea typeface="思源宋体 CN" panose="02020400000000000000" pitchFamily="18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4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5.xml"/><Relationship Id="rId4" Type="http://schemas.openxmlformats.org/officeDocument/2006/relationships/image" Target="../media/image1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6.xml"/><Relationship Id="rId4" Type="http://schemas.openxmlformats.org/officeDocument/2006/relationships/image" Target="../media/image1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7.xml"/><Relationship Id="rId6" Type="http://schemas.openxmlformats.org/officeDocument/2006/relationships/image" Target="../media/image22.png"/><Relationship Id="rId5" Type="http://schemas.microsoft.com/office/2007/relationships/hdphoto" Target="../media/hdphoto2.wdp"/><Relationship Id="rId4" Type="http://schemas.openxmlformats.org/officeDocument/2006/relationships/image" Target="../media/image2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microsoft.com/office/2007/relationships/hdphoto" Target="../media/hdphoto2.wdp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8.xml"/><Relationship Id="rId5" Type="http://schemas.microsoft.com/office/2007/relationships/hdphoto" Target="../media/hdphoto2.wdp"/><Relationship Id="rId4" Type="http://schemas.openxmlformats.org/officeDocument/2006/relationships/image" Target="../media/image2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.xml"/><Relationship Id="rId6" Type="http://schemas.microsoft.com/office/2007/relationships/hdphoto" Target="../media/hdphoto1.wdp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3.xml"/><Relationship Id="rId4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>
            <a:extLst>
              <a:ext uri="{FF2B5EF4-FFF2-40B4-BE49-F238E27FC236}">
                <a16:creationId xmlns:a16="http://schemas.microsoft.com/office/drawing/2014/main" id="{31B2CA0B-E992-750C-F6E7-BAC2BFEF275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" r="26"/>
          <a:stretch/>
        </p:blipFill>
        <p:spPr>
          <a:xfrm>
            <a:off x="0" y="-1"/>
            <a:ext cx="12192000" cy="6994451"/>
          </a:xfrm>
          <a:prstGeom prst="rect">
            <a:avLst/>
          </a:prstGeom>
        </p:spPr>
      </p:pic>
      <p:pic>
        <p:nvPicPr>
          <p:cNvPr id="34" name="图片 33" descr="图片包含 游戏机, 盒子&#10;&#10;描述已自动生成">
            <a:extLst>
              <a:ext uri="{FF2B5EF4-FFF2-40B4-BE49-F238E27FC236}">
                <a16:creationId xmlns:a16="http://schemas.microsoft.com/office/drawing/2014/main" id="{CD46CA01-A741-85AA-7EFE-5E319FAA64E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224" b="24166"/>
          <a:stretch/>
        </p:blipFill>
        <p:spPr>
          <a:xfrm>
            <a:off x="7791009" y="2269563"/>
            <a:ext cx="4729964" cy="3448832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04ED0F89-C769-93C5-13DD-FBFB4C057D5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857331" y="1688583"/>
            <a:ext cx="11303837" cy="2340277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5BB9F504-76D0-018B-67CB-15341FA981E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15909" y="756535"/>
            <a:ext cx="2554354" cy="120502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F5FE7641-E88E-7D4B-A43B-759AEB80BEB7}"/>
              </a:ext>
            </a:extLst>
          </p:cNvPr>
          <p:cNvSpPr txBox="1"/>
          <p:nvPr/>
        </p:nvSpPr>
        <p:spPr>
          <a:xfrm>
            <a:off x="3543300" y="3814763"/>
            <a:ext cx="330041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#9Slide04 SVNSwashington" pitchFamily="2" charset="0"/>
              </a:rPr>
              <a:t>( Trang  39 )</a:t>
            </a:r>
          </a:p>
        </p:txBody>
      </p:sp>
    </p:spTree>
    <p:extLst>
      <p:ext uri="{BB962C8B-B14F-4D97-AF65-F5344CB8AC3E}">
        <p14:creationId xmlns:p14="http://schemas.microsoft.com/office/powerpoint/2010/main" val="3369405357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5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>
            <a:extLst>
              <a:ext uri="{FF2B5EF4-FFF2-40B4-BE49-F238E27FC236}">
                <a16:creationId xmlns:a16="http://schemas.microsoft.com/office/drawing/2014/main" id="{31B2CA0B-E992-750C-F6E7-BAC2BFEF275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" r="26"/>
          <a:stretch/>
        </p:blipFill>
        <p:spPr>
          <a:xfrm>
            <a:off x="0" y="-1"/>
            <a:ext cx="12192000" cy="6994451"/>
          </a:xfrm>
          <a:prstGeom prst="rect">
            <a:avLst/>
          </a:prstGeom>
        </p:spPr>
      </p:pic>
      <p:sp>
        <p:nvSpPr>
          <p:cNvPr id="11" name="圆角矩形 6">
            <a:extLst>
              <a:ext uri="{FF2B5EF4-FFF2-40B4-BE49-F238E27FC236}">
                <a16:creationId xmlns:a16="http://schemas.microsoft.com/office/drawing/2014/main" id="{BCF40382-BA69-25CF-34F2-662906018B85}"/>
              </a:ext>
            </a:extLst>
          </p:cNvPr>
          <p:cNvSpPr/>
          <p:nvPr userDrawn="1"/>
        </p:nvSpPr>
        <p:spPr>
          <a:xfrm>
            <a:off x="298382" y="202132"/>
            <a:ext cx="11824171" cy="6522812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4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思源黑体 CN"/>
              <a:ea typeface="思源黑体 CN"/>
              <a:cs typeface="+mn-cs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64464CA-7F1A-5A4C-E4AC-21B088ED3C61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4738" r="3815" b="1086"/>
          <a:stretch/>
        </p:blipFill>
        <p:spPr>
          <a:xfrm>
            <a:off x="69447" y="1582166"/>
            <a:ext cx="5089318" cy="4311161"/>
          </a:xfrm>
          <a:prstGeom prst="rect">
            <a:avLst/>
          </a:prstGeom>
        </p:spPr>
      </p:pic>
      <p:grpSp>
        <p:nvGrpSpPr>
          <p:cNvPr id="2" name="Group 1">
            <a:extLst>
              <a:ext uri="{FF2B5EF4-FFF2-40B4-BE49-F238E27FC236}">
                <a16:creationId xmlns:a16="http://schemas.microsoft.com/office/drawing/2014/main" id="{69983617-BFB9-07BF-989A-D8B74FA190BB}"/>
              </a:ext>
            </a:extLst>
          </p:cNvPr>
          <p:cNvGrpSpPr/>
          <p:nvPr/>
        </p:nvGrpSpPr>
        <p:grpSpPr>
          <a:xfrm>
            <a:off x="0" y="-1477073"/>
            <a:ext cx="11722100" cy="3059239"/>
            <a:chOff x="-8115843" y="1556443"/>
            <a:chExt cx="16847784" cy="4327343"/>
          </a:xfrm>
        </p:grpSpPr>
        <p:sp>
          <p:nvSpPr>
            <p:cNvPr id="4" name="MH_SubTitle_1">
              <a:extLst>
                <a:ext uri="{FF2B5EF4-FFF2-40B4-BE49-F238E27FC236}">
                  <a16:creationId xmlns:a16="http://schemas.microsoft.com/office/drawing/2014/main" id="{9997C335-C3BC-419B-2C83-1C8BC0F90820}"/>
                </a:ext>
              </a:extLst>
            </p:cNvPr>
            <p:cNvSpPr>
              <a:spLocks noChangeArrowheads="1"/>
            </p:cNvSpPr>
            <p:nvPr>
              <p:custDataLst>
                <p:tags r:id="rId1"/>
              </p:custDataLst>
            </p:nvPr>
          </p:nvSpPr>
          <p:spPr bwMode="gray">
            <a:xfrm>
              <a:off x="-8115843" y="3794352"/>
              <a:ext cx="16847784" cy="2089434"/>
            </a:xfrm>
            <a:prstGeom prst="roundRect">
              <a:avLst>
                <a:gd name="adj" fmla="val 50000"/>
              </a:avLst>
            </a:prstGeom>
            <a:solidFill>
              <a:srgbClr val="F1DFD2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114300" prst="hardEdge"/>
            </a:sp3d>
          </p:spPr>
          <p:txBody>
            <a:bodyPr lIns="0" tIns="0" rIns="0" bIns="0" anchor="ctr" anchorCtr="1">
              <a:noAutofit/>
            </a:bodyPr>
            <a:lstStyle>
              <a:lvl1pPr eaLnBrk="0" hangingPunct="0">
                <a:spcBef>
                  <a:spcPct val="20000"/>
                </a:spcBef>
                <a:buChar char="•"/>
                <a:defRPr kumimoji="1" sz="2800" b="1">
                  <a:solidFill>
                    <a:schemeClr val="tx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kumimoji="1" sz="2400" b="1">
                  <a:solidFill>
                    <a:schemeClr val="tx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kumimoji="1" sz="2000" b="1">
                  <a:solidFill>
                    <a:schemeClr val="tx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kumimoji="1" b="1">
                  <a:solidFill>
                    <a:schemeClr val="tx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kumimoji="1" sz="2000">
                  <a:solidFill>
                    <a:schemeClr val="bg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bg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bg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bg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bg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 marL="0" marR="0" lvl="0" indent="0" algn="ctr" defTabSz="866943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zh-CN" alt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UTM Guanine" panose="02040603050506020204" pitchFamily="18" charset="0"/>
                <a:ea typeface="inpin heiti" panose="00000500000000000000" pitchFamily="2" charset="-122"/>
                <a:cs typeface="+mn-cs"/>
                <a:sym typeface="inpin heiti" panose="00000500000000000000" pitchFamily="2" charset="-122"/>
              </a:endParaRPr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184C97A0-1B95-9E59-CF3B-9CC41D0CA8C4}"/>
                </a:ext>
              </a:extLst>
            </p:cNvPr>
            <p:cNvSpPr txBox="1"/>
            <p:nvPr/>
          </p:nvSpPr>
          <p:spPr>
            <a:xfrm>
              <a:off x="2716464" y="1556443"/>
              <a:ext cx="5739281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/>
                <a:uLnTx/>
                <a:uFillTx/>
                <a:latin typeface="UTM Guanine" panose="02040603050506020204" pitchFamily="18" charset="0"/>
                <a:ea typeface="微软雅黑"/>
                <a:cs typeface="+mn-cs"/>
              </a:endParaRPr>
            </a:p>
          </p:txBody>
        </p:sp>
      </p:grpSp>
      <p:sp>
        <p:nvSpPr>
          <p:cNvPr id="6" name="TextBox 5">
            <a:extLst>
              <a:ext uri="{FF2B5EF4-FFF2-40B4-BE49-F238E27FC236}">
                <a16:creationId xmlns:a16="http://schemas.microsoft.com/office/drawing/2014/main" id="{8B83AE2E-DF5B-D68E-56B6-E2A62A3D8694}"/>
              </a:ext>
            </a:extLst>
          </p:cNvPr>
          <p:cNvSpPr txBox="1"/>
          <p:nvPr/>
        </p:nvSpPr>
        <p:spPr>
          <a:xfrm>
            <a:off x="229434" y="212826"/>
            <a:ext cx="11263232" cy="116955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5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Biểu đồ dưới đây cho biết số quyển sách khối 4 đã đóng góp cho thư viện của nhà trường.</a:t>
            </a:r>
            <a:endParaRPr kumimoji="0" lang="en-SG" sz="35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anose="020B0604020202020204" pitchFamily="34" charset="0"/>
              <a:ea typeface="Cambria" panose="02040503050406030204" pitchFamily="18" charset="0"/>
              <a:cs typeface="Arial" panose="020B0604020202020204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A902C38C-A9BB-15A5-9828-6C91EB256AB0}"/>
              </a:ext>
            </a:extLst>
          </p:cNvPr>
          <p:cNvSpPr txBox="1"/>
          <p:nvPr/>
        </p:nvSpPr>
        <p:spPr>
          <a:xfrm>
            <a:off x="4886960" y="1620003"/>
            <a:ext cx="7186470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a)Có những lớp nào  đóng góp sách vào thư viện?  Mỗi lớp đóng góp bao nhiêu cuốn sách?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4170358-8C50-497C-9F99-BF9BBC0884C0}"/>
              </a:ext>
            </a:extLst>
          </p:cNvPr>
          <p:cNvSpPr txBox="1"/>
          <p:nvPr/>
        </p:nvSpPr>
        <p:spPr>
          <a:xfrm>
            <a:off x="5074917" y="3189663"/>
            <a:ext cx="7033236" cy="28623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3000" b="1" i="0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Những lớp đóng góp sách vào thư viện: </a:t>
            </a:r>
          </a:p>
          <a:p>
            <a:r>
              <a:rPr lang="vi-VN" sz="3000" b="1" i="0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4A: 60 cuốn ; </a:t>
            </a:r>
          </a:p>
          <a:p>
            <a:r>
              <a:rPr lang="vi-VN" sz="3000" b="1" i="0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4B: 52 cuốn ; </a:t>
            </a:r>
          </a:p>
          <a:p>
            <a:r>
              <a:rPr lang="vi-VN" sz="3000" b="1" i="0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4C: 80 cuốn ; </a:t>
            </a:r>
          </a:p>
          <a:p>
            <a:r>
              <a:rPr lang="vi-VN" sz="3000" b="1" i="0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4D: 68 cuốn ; </a:t>
            </a:r>
          </a:p>
          <a:p>
            <a:r>
              <a:rPr lang="vi-VN" sz="3000" b="1" i="0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4E: 40 cuốn</a:t>
            </a:r>
          </a:p>
        </p:txBody>
      </p:sp>
      <p:pic>
        <p:nvPicPr>
          <p:cNvPr id="9" name="图片 11" descr="卡通人物&#10;&#10;描述已自动生成">
            <a:extLst>
              <a:ext uri="{FF2B5EF4-FFF2-40B4-BE49-F238E27FC236}">
                <a16:creationId xmlns:a16="http://schemas.microsoft.com/office/drawing/2014/main" id="{2EB15B93-5389-E408-4226-4FA427AC018A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022" r="13222"/>
          <a:stretch/>
        </p:blipFill>
        <p:spPr>
          <a:xfrm>
            <a:off x="7778855" y="3949743"/>
            <a:ext cx="3021225" cy="28130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098056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5" grpId="0"/>
      <p:bldP spid="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>
            <a:extLst>
              <a:ext uri="{FF2B5EF4-FFF2-40B4-BE49-F238E27FC236}">
                <a16:creationId xmlns:a16="http://schemas.microsoft.com/office/drawing/2014/main" id="{31B2CA0B-E992-750C-F6E7-BAC2BFEF275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" r="26"/>
          <a:stretch/>
        </p:blipFill>
        <p:spPr>
          <a:xfrm>
            <a:off x="0" y="-1"/>
            <a:ext cx="12192000" cy="6994451"/>
          </a:xfrm>
          <a:prstGeom prst="rect">
            <a:avLst/>
          </a:prstGeom>
        </p:spPr>
      </p:pic>
      <p:sp>
        <p:nvSpPr>
          <p:cNvPr id="11" name="圆角矩形 6">
            <a:extLst>
              <a:ext uri="{FF2B5EF4-FFF2-40B4-BE49-F238E27FC236}">
                <a16:creationId xmlns:a16="http://schemas.microsoft.com/office/drawing/2014/main" id="{BCF40382-BA69-25CF-34F2-662906018B85}"/>
              </a:ext>
            </a:extLst>
          </p:cNvPr>
          <p:cNvSpPr/>
          <p:nvPr userDrawn="1"/>
        </p:nvSpPr>
        <p:spPr>
          <a:xfrm>
            <a:off x="298382" y="202132"/>
            <a:ext cx="11824171" cy="6522812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4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思源黑体 CN"/>
              <a:ea typeface="思源黑体 CN"/>
              <a:cs typeface="+mn-cs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64464CA-7F1A-5A4C-E4AC-21B088ED3C61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4738" r="3815" b="1086"/>
          <a:stretch/>
        </p:blipFill>
        <p:spPr>
          <a:xfrm>
            <a:off x="69447" y="1582166"/>
            <a:ext cx="5089318" cy="4311161"/>
          </a:xfrm>
          <a:prstGeom prst="rect">
            <a:avLst/>
          </a:prstGeom>
        </p:spPr>
      </p:pic>
      <p:grpSp>
        <p:nvGrpSpPr>
          <p:cNvPr id="2" name="Group 1">
            <a:extLst>
              <a:ext uri="{FF2B5EF4-FFF2-40B4-BE49-F238E27FC236}">
                <a16:creationId xmlns:a16="http://schemas.microsoft.com/office/drawing/2014/main" id="{69983617-BFB9-07BF-989A-D8B74FA190BB}"/>
              </a:ext>
            </a:extLst>
          </p:cNvPr>
          <p:cNvGrpSpPr/>
          <p:nvPr/>
        </p:nvGrpSpPr>
        <p:grpSpPr>
          <a:xfrm>
            <a:off x="0" y="-1477073"/>
            <a:ext cx="11722100" cy="3059239"/>
            <a:chOff x="-8115843" y="1556443"/>
            <a:chExt cx="16847784" cy="4327343"/>
          </a:xfrm>
        </p:grpSpPr>
        <p:sp>
          <p:nvSpPr>
            <p:cNvPr id="4" name="MH_SubTitle_1">
              <a:extLst>
                <a:ext uri="{FF2B5EF4-FFF2-40B4-BE49-F238E27FC236}">
                  <a16:creationId xmlns:a16="http://schemas.microsoft.com/office/drawing/2014/main" id="{9997C335-C3BC-419B-2C83-1C8BC0F90820}"/>
                </a:ext>
              </a:extLst>
            </p:cNvPr>
            <p:cNvSpPr>
              <a:spLocks noChangeArrowheads="1"/>
            </p:cNvSpPr>
            <p:nvPr>
              <p:custDataLst>
                <p:tags r:id="rId1"/>
              </p:custDataLst>
            </p:nvPr>
          </p:nvSpPr>
          <p:spPr bwMode="gray">
            <a:xfrm>
              <a:off x="-8115843" y="3794352"/>
              <a:ext cx="16847784" cy="2089434"/>
            </a:xfrm>
            <a:prstGeom prst="roundRect">
              <a:avLst>
                <a:gd name="adj" fmla="val 50000"/>
              </a:avLst>
            </a:prstGeom>
            <a:solidFill>
              <a:srgbClr val="F1DFD2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114300" prst="hardEdge"/>
            </a:sp3d>
          </p:spPr>
          <p:txBody>
            <a:bodyPr lIns="0" tIns="0" rIns="0" bIns="0" anchor="ctr" anchorCtr="1">
              <a:noAutofit/>
            </a:bodyPr>
            <a:lstStyle>
              <a:lvl1pPr eaLnBrk="0" hangingPunct="0">
                <a:spcBef>
                  <a:spcPct val="20000"/>
                </a:spcBef>
                <a:buChar char="•"/>
                <a:defRPr kumimoji="1" sz="2800" b="1">
                  <a:solidFill>
                    <a:schemeClr val="tx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kumimoji="1" sz="2400" b="1">
                  <a:solidFill>
                    <a:schemeClr val="tx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kumimoji="1" sz="2000" b="1">
                  <a:solidFill>
                    <a:schemeClr val="tx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kumimoji="1" b="1">
                  <a:solidFill>
                    <a:schemeClr val="tx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kumimoji="1" sz="2000">
                  <a:solidFill>
                    <a:schemeClr val="bg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bg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bg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bg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bg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 marL="0" marR="0" lvl="0" indent="0" algn="ctr" defTabSz="866943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zh-CN" alt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UTM Guanine" panose="02040603050506020204" pitchFamily="18" charset="0"/>
                <a:ea typeface="inpin heiti" panose="00000500000000000000" pitchFamily="2" charset="-122"/>
                <a:cs typeface="+mn-cs"/>
                <a:sym typeface="inpin heiti" panose="00000500000000000000" pitchFamily="2" charset="-122"/>
              </a:endParaRPr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184C97A0-1B95-9E59-CF3B-9CC41D0CA8C4}"/>
                </a:ext>
              </a:extLst>
            </p:cNvPr>
            <p:cNvSpPr txBox="1"/>
            <p:nvPr/>
          </p:nvSpPr>
          <p:spPr>
            <a:xfrm>
              <a:off x="2716464" y="1556443"/>
              <a:ext cx="5739281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/>
                <a:uLnTx/>
                <a:uFillTx/>
                <a:latin typeface="UTM Guanine" panose="02040603050506020204" pitchFamily="18" charset="0"/>
                <a:ea typeface="微软雅黑"/>
                <a:cs typeface="+mn-cs"/>
              </a:endParaRPr>
            </a:p>
          </p:txBody>
        </p:sp>
      </p:grpSp>
      <p:sp>
        <p:nvSpPr>
          <p:cNvPr id="6" name="TextBox 5">
            <a:extLst>
              <a:ext uri="{FF2B5EF4-FFF2-40B4-BE49-F238E27FC236}">
                <a16:creationId xmlns:a16="http://schemas.microsoft.com/office/drawing/2014/main" id="{8B83AE2E-DF5B-D68E-56B6-E2A62A3D8694}"/>
              </a:ext>
            </a:extLst>
          </p:cNvPr>
          <p:cNvSpPr txBox="1"/>
          <p:nvPr/>
        </p:nvSpPr>
        <p:spPr>
          <a:xfrm>
            <a:off x="229434" y="212826"/>
            <a:ext cx="11263232" cy="116955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5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Biểu đồ dưới đây cho biết số quyển sách khối 4 đã đóng góp cho thư viện của nhà trường.</a:t>
            </a:r>
            <a:endParaRPr kumimoji="0" lang="en-SG" sz="35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anose="020B0604020202020204" pitchFamily="34" charset="0"/>
              <a:ea typeface="Cambria" panose="02040503050406030204" pitchFamily="18" charset="0"/>
              <a:cs typeface="Arial" panose="020B0604020202020204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A902C38C-A9BB-15A5-9828-6C91EB256AB0}"/>
              </a:ext>
            </a:extLst>
          </p:cNvPr>
          <p:cNvSpPr txBox="1"/>
          <p:nvPr/>
        </p:nvSpPr>
        <p:spPr>
          <a:xfrm>
            <a:off x="4847198" y="2085694"/>
            <a:ext cx="7186470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vi-VN" sz="3200" b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b) Lớp nào đóng góp nhiều sách nhất? Lớp nào đóng góp ít sách nhất?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4170358-8C50-497C-9F99-BF9BBC0884C0}"/>
              </a:ext>
            </a:extLst>
          </p:cNvPr>
          <p:cNvSpPr txBox="1"/>
          <p:nvPr/>
        </p:nvSpPr>
        <p:spPr>
          <a:xfrm>
            <a:off x="4813716" y="3362701"/>
            <a:ext cx="7604763" cy="123110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/>
            <a:r>
              <a:rPr lang="en-SG" sz="3700" b="1" dirty="0" err="1"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Lớp</a:t>
            </a:r>
            <a:r>
              <a:rPr lang="en-SG" sz="3700" b="1" dirty="0"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4C </a:t>
            </a:r>
            <a:r>
              <a:rPr lang="en-SG" sz="3700" b="1" dirty="0" err="1"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đóng</a:t>
            </a:r>
            <a:r>
              <a:rPr lang="en-SG" sz="3700" b="1" dirty="0"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SG" sz="3700" b="1" dirty="0" err="1"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góp</a:t>
            </a:r>
            <a:r>
              <a:rPr lang="en-SG" sz="3700" b="1" dirty="0"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SG" sz="3700" b="1" dirty="0" err="1"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nhiều</a:t>
            </a:r>
            <a:r>
              <a:rPr lang="en-SG" sz="3700" b="1" dirty="0"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SG" sz="3700" b="1" dirty="0" err="1"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sách</a:t>
            </a:r>
            <a:r>
              <a:rPr lang="en-SG" sz="3700" b="1" dirty="0"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SG" sz="3700" b="1" dirty="0" err="1"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nhất</a:t>
            </a:r>
            <a:r>
              <a:rPr lang="en-SG" sz="3700" b="1" dirty="0"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. </a:t>
            </a:r>
            <a:endParaRPr lang="vi-VN" sz="3700" b="1" dirty="0">
              <a:latin typeface="Cambria" panose="02040503050406030204" pitchFamily="18" charset="0"/>
              <a:ea typeface="Cambria" panose="02040503050406030204" pitchFamily="18" charset="0"/>
              <a:cs typeface="Calibri" panose="020F0502020204030204" pitchFamily="34" charset="0"/>
            </a:endParaRPr>
          </a:p>
          <a:p>
            <a:pPr lvl="0"/>
            <a:r>
              <a:rPr lang="en-SG" sz="3700" b="1" dirty="0" err="1"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Lớp</a:t>
            </a:r>
            <a:r>
              <a:rPr lang="en-SG" sz="3700" b="1" dirty="0"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4E </a:t>
            </a:r>
            <a:r>
              <a:rPr lang="en-SG" sz="3700" b="1" dirty="0" err="1"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đóng</a:t>
            </a:r>
            <a:r>
              <a:rPr lang="en-SG" sz="3700" b="1" dirty="0"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SG" sz="3700" b="1" dirty="0" err="1"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góp</a:t>
            </a:r>
            <a:r>
              <a:rPr lang="en-SG" sz="3700" b="1" dirty="0"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SG" sz="3700" b="1" dirty="0" err="1"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ít</a:t>
            </a:r>
            <a:r>
              <a:rPr lang="en-SG" sz="3700" b="1" dirty="0"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SG" sz="3700" b="1" dirty="0" err="1"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sách</a:t>
            </a:r>
            <a:r>
              <a:rPr lang="en-SG" sz="3700" b="1" dirty="0"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SG" sz="3700" b="1" dirty="0" err="1"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nhất</a:t>
            </a:r>
            <a:r>
              <a:rPr lang="en-SG" sz="3700" dirty="0"/>
              <a:t>.</a:t>
            </a:r>
            <a:endParaRPr kumimoji="0" lang="vi-VN" sz="37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5400674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5" grpId="0"/>
      <p:bldP spid="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>
            <a:extLst>
              <a:ext uri="{FF2B5EF4-FFF2-40B4-BE49-F238E27FC236}">
                <a16:creationId xmlns:a16="http://schemas.microsoft.com/office/drawing/2014/main" id="{31B2CA0B-E992-750C-F6E7-BAC2BFEF275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" r="26"/>
          <a:stretch/>
        </p:blipFill>
        <p:spPr>
          <a:xfrm>
            <a:off x="0" y="-1"/>
            <a:ext cx="12192000" cy="6994451"/>
          </a:xfrm>
          <a:prstGeom prst="rect">
            <a:avLst/>
          </a:prstGeom>
        </p:spPr>
      </p:pic>
      <p:sp>
        <p:nvSpPr>
          <p:cNvPr id="11" name="圆角矩形 6">
            <a:extLst>
              <a:ext uri="{FF2B5EF4-FFF2-40B4-BE49-F238E27FC236}">
                <a16:creationId xmlns:a16="http://schemas.microsoft.com/office/drawing/2014/main" id="{BCF40382-BA69-25CF-34F2-662906018B85}"/>
              </a:ext>
            </a:extLst>
          </p:cNvPr>
          <p:cNvSpPr/>
          <p:nvPr userDrawn="1"/>
        </p:nvSpPr>
        <p:spPr>
          <a:xfrm>
            <a:off x="298382" y="202132"/>
            <a:ext cx="11824171" cy="6522812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4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思源黑体 CN"/>
              <a:ea typeface="思源黑体 CN"/>
              <a:cs typeface="+mn-cs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64464CA-7F1A-5A4C-E4AC-21B088ED3C61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4738" r="3815" b="1086"/>
          <a:stretch/>
        </p:blipFill>
        <p:spPr>
          <a:xfrm>
            <a:off x="69447" y="1582166"/>
            <a:ext cx="5089318" cy="4311161"/>
          </a:xfrm>
          <a:prstGeom prst="rect">
            <a:avLst/>
          </a:prstGeom>
        </p:spPr>
      </p:pic>
      <p:grpSp>
        <p:nvGrpSpPr>
          <p:cNvPr id="2" name="Group 1">
            <a:extLst>
              <a:ext uri="{FF2B5EF4-FFF2-40B4-BE49-F238E27FC236}">
                <a16:creationId xmlns:a16="http://schemas.microsoft.com/office/drawing/2014/main" id="{69983617-BFB9-07BF-989A-D8B74FA190BB}"/>
              </a:ext>
            </a:extLst>
          </p:cNvPr>
          <p:cNvGrpSpPr/>
          <p:nvPr/>
        </p:nvGrpSpPr>
        <p:grpSpPr>
          <a:xfrm>
            <a:off x="0" y="-1477073"/>
            <a:ext cx="11722100" cy="3059239"/>
            <a:chOff x="-8115843" y="1556443"/>
            <a:chExt cx="16847784" cy="4327343"/>
          </a:xfrm>
        </p:grpSpPr>
        <p:sp>
          <p:nvSpPr>
            <p:cNvPr id="4" name="MH_SubTitle_1">
              <a:extLst>
                <a:ext uri="{FF2B5EF4-FFF2-40B4-BE49-F238E27FC236}">
                  <a16:creationId xmlns:a16="http://schemas.microsoft.com/office/drawing/2014/main" id="{9997C335-C3BC-419B-2C83-1C8BC0F90820}"/>
                </a:ext>
              </a:extLst>
            </p:cNvPr>
            <p:cNvSpPr>
              <a:spLocks noChangeArrowheads="1"/>
            </p:cNvSpPr>
            <p:nvPr>
              <p:custDataLst>
                <p:tags r:id="rId1"/>
              </p:custDataLst>
            </p:nvPr>
          </p:nvSpPr>
          <p:spPr bwMode="gray">
            <a:xfrm>
              <a:off x="-8115843" y="3794352"/>
              <a:ext cx="16847784" cy="2089434"/>
            </a:xfrm>
            <a:prstGeom prst="roundRect">
              <a:avLst>
                <a:gd name="adj" fmla="val 50000"/>
              </a:avLst>
            </a:prstGeom>
            <a:solidFill>
              <a:srgbClr val="F1DFD2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114300" prst="hardEdge"/>
            </a:sp3d>
          </p:spPr>
          <p:txBody>
            <a:bodyPr lIns="0" tIns="0" rIns="0" bIns="0" anchor="ctr" anchorCtr="1">
              <a:noAutofit/>
            </a:bodyPr>
            <a:lstStyle>
              <a:lvl1pPr eaLnBrk="0" hangingPunct="0">
                <a:spcBef>
                  <a:spcPct val="20000"/>
                </a:spcBef>
                <a:buChar char="•"/>
                <a:defRPr kumimoji="1" sz="2800" b="1">
                  <a:solidFill>
                    <a:schemeClr val="tx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kumimoji="1" sz="2400" b="1">
                  <a:solidFill>
                    <a:schemeClr val="tx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kumimoji="1" sz="2000" b="1">
                  <a:solidFill>
                    <a:schemeClr val="tx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kumimoji="1" b="1">
                  <a:solidFill>
                    <a:schemeClr val="tx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kumimoji="1" sz="2000">
                  <a:solidFill>
                    <a:schemeClr val="bg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bg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bg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bg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bg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 marL="0" marR="0" lvl="0" indent="0" algn="ctr" defTabSz="866943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zh-CN" alt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UTM Guanine" panose="02040603050506020204" pitchFamily="18" charset="0"/>
                <a:ea typeface="inpin heiti" panose="00000500000000000000" pitchFamily="2" charset="-122"/>
                <a:cs typeface="+mn-cs"/>
                <a:sym typeface="inpin heiti" panose="00000500000000000000" pitchFamily="2" charset="-122"/>
              </a:endParaRPr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184C97A0-1B95-9E59-CF3B-9CC41D0CA8C4}"/>
                </a:ext>
              </a:extLst>
            </p:cNvPr>
            <p:cNvSpPr txBox="1"/>
            <p:nvPr/>
          </p:nvSpPr>
          <p:spPr>
            <a:xfrm>
              <a:off x="2716464" y="1556443"/>
              <a:ext cx="5739281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/>
                <a:uLnTx/>
                <a:uFillTx/>
                <a:latin typeface="UTM Guanine" panose="02040603050506020204" pitchFamily="18" charset="0"/>
                <a:ea typeface="微软雅黑"/>
                <a:cs typeface="+mn-cs"/>
              </a:endParaRPr>
            </a:p>
          </p:txBody>
        </p:sp>
      </p:grpSp>
      <p:sp>
        <p:nvSpPr>
          <p:cNvPr id="6" name="TextBox 5">
            <a:extLst>
              <a:ext uri="{FF2B5EF4-FFF2-40B4-BE49-F238E27FC236}">
                <a16:creationId xmlns:a16="http://schemas.microsoft.com/office/drawing/2014/main" id="{8B83AE2E-DF5B-D68E-56B6-E2A62A3D8694}"/>
              </a:ext>
            </a:extLst>
          </p:cNvPr>
          <p:cNvSpPr txBox="1"/>
          <p:nvPr/>
        </p:nvSpPr>
        <p:spPr>
          <a:xfrm>
            <a:off x="229434" y="212826"/>
            <a:ext cx="11263232" cy="116955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5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Biểu đồ dưới đây cho biết số quyển sách khối 4 đã đóng góp cho thư viện của nhà trường.</a:t>
            </a:r>
            <a:endParaRPr kumimoji="0" lang="en-SG" sz="35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anose="020B0604020202020204" pitchFamily="34" charset="0"/>
              <a:ea typeface="Cambria" panose="02040503050406030204" pitchFamily="18" charset="0"/>
              <a:cs typeface="Arial" panose="020B0604020202020204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A902C38C-A9BB-15A5-9828-6C91EB256AB0}"/>
              </a:ext>
            </a:extLst>
          </p:cNvPr>
          <p:cNvSpPr txBox="1"/>
          <p:nvPr/>
        </p:nvSpPr>
        <p:spPr>
          <a:xfrm>
            <a:off x="4693963" y="1679269"/>
            <a:ext cx="7186470" cy="21236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vi-VN" sz="4400" b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c) Có bao nhiêu lớp </a:t>
            </a:r>
          </a:p>
          <a:p>
            <a:pPr algn="ctr"/>
            <a:r>
              <a:rPr lang="vi-VN" sz="4400" b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đóng góp nhiều hơn 50 cuốn?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4170358-8C50-497C-9F99-BF9BBC0884C0}"/>
              </a:ext>
            </a:extLst>
          </p:cNvPr>
          <p:cNvSpPr txBox="1"/>
          <p:nvPr/>
        </p:nvSpPr>
        <p:spPr>
          <a:xfrm>
            <a:off x="4693963" y="3700498"/>
            <a:ext cx="7604763" cy="1631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/>
            <a:r>
              <a:rPr lang="vi-VN" sz="50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Có 4 lớp đóng góp nhiều hơn 50 cuốn sách.</a:t>
            </a:r>
            <a:endParaRPr kumimoji="0" lang="vi-VN" sz="50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44224908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5" grpId="0"/>
      <p:bldP spid="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>
            <a:extLst>
              <a:ext uri="{FF2B5EF4-FFF2-40B4-BE49-F238E27FC236}">
                <a16:creationId xmlns:a16="http://schemas.microsoft.com/office/drawing/2014/main" id="{31B2CA0B-E992-750C-F6E7-BAC2BFEF275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" r="26"/>
          <a:stretch/>
        </p:blipFill>
        <p:spPr>
          <a:xfrm>
            <a:off x="0" y="-1"/>
            <a:ext cx="12192000" cy="6994451"/>
          </a:xfrm>
          <a:prstGeom prst="rect">
            <a:avLst/>
          </a:prstGeom>
        </p:spPr>
      </p:pic>
      <p:sp>
        <p:nvSpPr>
          <p:cNvPr id="11" name="圆角矩形 6">
            <a:extLst>
              <a:ext uri="{FF2B5EF4-FFF2-40B4-BE49-F238E27FC236}">
                <a16:creationId xmlns:a16="http://schemas.microsoft.com/office/drawing/2014/main" id="{BCF40382-BA69-25CF-34F2-662906018B85}"/>
              </a:ext>
            </a:extLst>
          </p:cNvPr>
          <p:cNvSpPr/>
          <p:nvPr userDrawn="1"/>
        </p:nvSpPr>
        <p:spPr>
          <a:xfrm>
            <a:off x="298382" y="202132"/>
            <a:ext cx="11824171" cy="6522812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4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思源黑体 CN"/>
              <a:ea typeface="思源黑体 CN"/>
              <a:cs typeface="+mn-cs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69983617-BFB9-07BF-989A-D8B74FA190BB}"/>
              </a:ext>
            </a:extLst>
          </p:cNvPr>
          <p:cNvGrpSpPr/>
          <p:nvPr/>
        </p:nvGrpSpPr>
        <p:grpSpPr>
          <a:xfrm>
            <a:off x="1422400" y="-1218923"/>
            <a:ext cx="9082662" cy="2344200"/>
            <a:chOff x="-7457044" y="1556443"/>
            <a:chExt cx="16188268" cy="4176031"/>
          </a:xfrm>
        </p:grpSpPr>
        <p:sp>
          <p:nvSpPr>
            <p:cNvPr id="4" name="MH_SubTitle_1">
              <a:extLst>
                <a:ext uri="{FF2B5EF4-FFF2-40B4-BE49-F238E27FC236}">
                  <a16:creationId xmlns:a16="http://schemas.microsoft.com/office/drawing/2014/main" id="{9997C335-C3BC-419B-2C83-1C8BC0F90820}"/>
                </a:ext>
              </a:extLst>
            </p:cNvPr>
            <p:cNvSpPr>
              <a:spLocks noChangeArrowheads="1"/>
            </p:cNvSpPr>
            <p:nvPr>
              <p:custDataLst>
                <p:tags r:id="rId1"/>
              </p:custDataLst>
            </p:nvPr>
          </p:nvSpPr>
          <p:spPr bwMode="gray">
            <a:xfrm>
              <a:off x="-7457044" y="3860448"/>
              <a:ext cx="16188268" cy="1872026"/>
            </a:xfrm>
            <a:prstGeom prst="roundRect">
              <a:avLst>
                <a:gd name="adj" fmla="val 50000"/>
              </a:avLst>
            </a:prstGeom>
            <a:solidFill>
              <a:srgbClr val="F1DFD2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114300" prst="hardEdge"/>
            </a:sp3d>
          </p:spPr>
          <p:txBody>
            <a:bodyPr lIns="0" tIns="0" rIns="0" bIns="0" anchor="ctr" anchorCtr="1">
              <a:noAutofit/>
            </a:bodyPr>
            <a:lstStyle>
              <a:lvl1pPr eaLnBrk="0" hangingPunct="0">
                <a:spcBef>
                  <a:spcPct val="20000"/>
                </a:spcBef>
                <a:buChar char="•"/>
                <a:defRPr kumimoji="1" sz="2800" b="1">
                  <a:solidFill>
                    <a:schemeClr val="tx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kumimoji="1" sz="2400" b="1">
                  <a:solidFill>
                    <a:schemeClr val="tx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kumimoji="1" sz="2000" b="1">
                  <a:solidFill>
                    <a:schemeClr val="tx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kumimoji="1" b="1">
                  <a:solidFill>
                    <a:schemeClr val="tx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kumimoji="1" sz="2000">
                  <a:solidFill>
                    <a:schemeClr val="bg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bg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bg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bg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bg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 marL="0" marR="0" lvl="0" indent="0" algn="ctr" defTabSz="866943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zh-CN" alt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UTM Guanine" panose="02040603050506020204" pitchFamily="18" charset="0"/>
                <a:ea typeface="inpin heiti" panose="00000500000000000000" pitchFamily="2" charset="-122"/>
                <a:cs typeface="+mn-cs"/>
                <a:sym typeface="inpin heiti" panose="00000500000000000000" pitchFamily="2" charset="-122"/>
              </a:endParaRPr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184C97A0-1B95-9E59-CF3B-9CC41D0CA8C4}"/>
                </a:ext>
              </a:extLst>
            </p:cNvPr>
            <p:cNvSpPr txBox="1"/>
            <p:nvPr/>
          </p:nvSpPr>
          <p:spPr>
            <a:xfrm>
              <a:off x="2716464" y="1556443"/>
              <a:ext cx="5739281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/>
                <a:uLnTx/>
                <a:uFillTx/>
                <a:latin typeface="UTM Guanine" panose="02040603050506020204" pitchFamily="18" charset="0"/>
                <a:ea typeface="微软雅黑"/>
                <a:cs typeface="+mn-cs"/>
              </a:endParaRPr>
            </a:p>
          </p:txBody>
        </p:sp>
      </p:grpSp>
      <p:sp>
        <p:nvSpPr>
          <p:cNvPr id="6" name="TextBox 5">
            <a:extLst>
              <a:ext uri="{FF2B5EF4-FFF2-40B4-BE49-F238E27FC236}">
                <a16:creationId xmlns:a16="http://schemas.microsoft.com/office/drawing/2014/main" id="{8B83AE2E-DF5B-D68E-56B6-E2A62A3D8694}"/>
              </a:ext>
            </a:extLst>
          </p:cNvPr>
          <p:cNvSpPr txBox="1"/>
          <p:nvPr/>
        </p:nvSpPr>
        <p:spPr>
          <a:xfrm>
            <a:off x="286204" y="109614"/>
            <a:ext cx="11704581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0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2. Cho biết số học sinh đến thư viện mượn sách </a:t>
            </a:r>
            <a:endParaRPr kumimoji="0" lang="en-SG" sz="30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Arial" panose="020B060402020202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0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trong tuần vừa qua như</a:t>
            </a:r>
            <a:r>
              <a:rPr kumimoji="0" lang="vi-VN" sz="3000" b="1" i="0" u="none" strike="noStrike" kern="1200" cap="none" spc="0" normalizeH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sau:</a:t>
            </a:r>
            <a:endParaRPr kumimoji="0" lang="en-SG" sz="30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Arial" panose="020B0604020202020204" pitchFamily="34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D9C9007E-C2D1-BA63-8772-2D07A90088EF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1625"/>
          <a:stretch/>
        </p:blipFill>
        <p:spPr>
          <a:xfrm>
            <a:off x="5963731" y="2977624"/>
            <a:ext cx="6158822" cy="4000056"/>
          </a:xfrm>
          <a:prstGeom prst="rect">
            <a:avLst/>
          </a:prstGeom>
        </p:spPr>
      </p:pic>
      <p:graphicFrame>
        <p:nvGraphicFramePr>
          <p:cNvPr id="13" name="Table 12">
            <a:extLst>
              <a:ext uri="{FF2B5EF4-FFF2-40B4-BE49-F238E27FC236}">
                <a16:creationId xmlns:a16="http://schemas.microsoft.com/office/drawing/2014/main" id="{6A186F7A-E94F-6970-3EB7-39D1FF9338A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0512752"/>
              </p:ext>
            </p:extLst>
          </p:nvPr>
        </p:nvGraphicFramePr>
        <p:xfrm>
          <a:off x="124121" y="1199700"/>
          <a:ext cx="11998434" cy="124775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32999">
                  <a:extLst>
                    <a:ext uri="{9D8B030D-6E8A-4147-A177-3AD203B41FA5}">
                      <a16:colId xmlns:a16="http://schemas.microsoft.com/office/drawing/2014/main" val="192546961"/>
                    </a:ext>
                  </a:extLst>
                </a:gridCol>
                <a:gridCol w="1766479">
                  <a:extLst>
                    <a:ext uri="{9D8B030D-6E8A-4147-A177-3AD203B41FA5}">
                      <a16:colId xmlns:a16="http://schemas.microsoft.com/office/drawing/2014/main" val="1039235533"/>
                    </a:ext>
                  </a:extLst>
                </a:gridCol>
                <a:gridCol w="1999739">
                  <a:extLst>
                    <a:ext uri="{9D8B030D-6E8A-4147-A177-3AD203B41FA5}">
                      <a16:colId xmlns:a16="http://schemas.microsoft.com/office/drawing/2014/main" val="3337087919"/>
                    </a:ext>
                  </a:extLst>
                </a:gridCol>
                <a:gridCol w="1999739">
                  <a:extLst>
                    <a:ext uri="{9D8B030D-6E8A-4147-A177-3AD203B41FA5}">
                      <a16:colId xmlns:a16="http://schemas.microsoft.com/office/drawing/2014/main" val="1882828599"/>
                    </a:ext>
                  </a:extLst>
                </a:gridCol>
                <a:gridCol w="1999739">
                  <a:extLst>
                    <a:ext uri="{9D8B030D-6E8A-4147-A177-3AD203B41FA5}">
                      <a16:colId xmlns:a16="http://schemas.microsoft.com/office/drawing/2014/main" val="3915902898"/>
                    </a:ext>
                  </a:extLst>
                </a:gridCol>
                <a:gridCol w="1999739">
                  <a:extLst>
                    <a:ext uri="{9D8B030D-6E8A-4147-A177-3AD203B41FA5}">
                      <a16:colId xmlns:a16="http://schemas.microsoft.com/office/drawing/2014/main" val="1460029949"/>
                    </a:ext>
                  </a:extLst>
                </a:gridCol>
              </a:tblGrid>
              <a:tr h="478626">
                <a:tc>
                  <a:txBody>
                    <a:bodyPr/>
                    <a:lstStyle/>
                    <a:p>
                      <a:pPr algn="ctr"/>
                      <a:r>
                        <a:rPr lang="vi-VN" sz="3000" b="1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Ngày</a:t>
                      </a:r>
                      <a:endParaRPr lang="en-SG" sz="3000" b="1" dirty="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3000" b="1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Thứ Hai</a:t>
                      </a:r>
                      <a:endParaRPr lang="en-SG" sz="3000" b="1" dirty="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3000" b="1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Thứ Ba</a:t>
                      </a:r>
                      <a:endParaRPr lang="en-SG" sz="3000" b="1" dirty="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3000" b="1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Thứ Tư</a:t>
                      </a:r>
                      <a:endParaRPr lang="en-SG" sz="3000" b="1" dirty="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3000" b="1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Thứ Năm</a:t>
                      </a:r>
                      <a:endParaRPr lang="en-SG" sz="3000" b="1" dirty="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3000" b="1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Thứ Sáu</a:t>
                      </a:r>
                      <a:endParaRPr lang="en-SG" sz="3000" b="1" dirty="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22198805"/>
                  </a:ext>
                </a:extLst>
              </a:tr>
              <a:tr h="699114">
                <a:tc>
                  <a:txBody>
                    <a:bodyPr/>
                    <a:lstStyle/>
                    <a:p>
                      <a:pPr algn="ctr"/>
                      <a:r>
                        <a:rPr lang="vi-VN" sz="3000" b="1" dirty="0">
                          <a:solidFill>
                            <a:srgbClr val="002060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Số học sinh</a:t>
                      </a:r>
                      <a:endParaRPr lang="en-SG" sz="3000" b="1" dirty="0">
                        <a:solidFill>
                          <a:srgbClr val="002060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3000" b="1" dirty="0">
                          <a:solidFill>
                            <a:srgbClr val="002060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35</a:t>
                      </a:r>
                      <a:endParaRPr lang="en-SG" sz="3000" b="1" dirty="0">
                        <a:solidFill>
                          <a:srgbClr val="002060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3000" b="1" dirty="0">
                          <a:solidFill>
                            <a:srgbClr val="002060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50</a:t>
                      </a:r>
                      <a:endParaRPr lang="en-SG" sz="3000" b="1" dirty="0">
                        <a:solidFill>
                          <a:srgbClr val="002060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3000" b="1" dirty="0">
                          <a:solidFill>
                            <a:srgbClr val="002060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50</a:t>
                      </a:r>
                      <a:endParaRPr lang="en-SG" sz="3000" b="1" dirty="0">
                        <a:solidFill>
                          <a:srgbClr val="002060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3000" b="1" dirty="0">
                          <a:solidFill>
                            <a:srgbClr val="002060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70</a:t>
                      </a:r>
                      <a:endParaRPr lang="en-SG" sz="3000" b="1" dirty="0">
                        <a:solidFill>
                          <a:srgbClr val="002060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3000" b="1" dirty="0">
                          <a:solidFill>
                            <a:srgbClr val="002060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115</a:t>
                      </a:r>
                      <a:endParaRPr lang="en-SG" sz="3000" b="1" dirty="0">
                        <a:solidFill>
                          <a:srgbClr val="002060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93249304"/>
                  </a:ext>
                </a:extLst>
              </a:tr>
            </a:tbl>
          </a:graphicData>
        </a:graphic>
      </p:graphicFrame>
      <p:sp>
        <p:nvSpPr>
          <p:cNvPr id="16" name="TextBox 15">
            <a:extLst>
              <a:ext uri="{FF2B5EF4-FFF2-40B4-BE49-F238E27FC236}">
                <a16:creationId xmlns:a16="http://schemas.microsoft.com/office/drawing/2014/main" id="{27822FEC-3735-7EDB-A6CC-9A6163F5921C}"/>
              </a:ext>
            </a:extLst>
          </p:cNvPr>
          <p:cNvSpPr txBox="1"/>
          <p:nvPr/>
        </p:nvSpPr>
        <p:spPr>
          <a:xfrm>
            <a:off x="6082098" y="2546737"/>
            <a:ext cx="6167120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2200" b="1" dirty="0">
                <a:solidFill>
                  <a:srgbClr val="C00000"/>
                </a:solidFill>
              </a:rPr>
              <a:t>SỐ HỌC SINH ĐẾN THƯ VIỆN MƯỢN SÁCH</a:t>
            </a:r>
            <a:endParaRPr lang="en-SG" sz="2200" b="1" dirty="0">
              <a:solidFill>
                <a:srgbClr val="C00000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-4770" y="3647155"/>
            <a:ext cx="5968501" cy="14814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168706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>
            <a:extLst>
              <a:ext uri="{FF2B5EF4-FFF2-40B4-BE49-F238E27FC236}">
                <a16:creationId xmlns:a16="http://schemas.microsoft.com/office/drawing/2014/main" id="{31B2CA0B-E992-750C-F6E7-BAC2BFEF275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" r="26"/>
          <a:stretch/>
        </p:blipFill>
        <p:spPr>
          <a:xfrm>
            <a:off x="0" y="-1"/>
            <a:ext cx="12192000" cy="6994451"/>
          </a:xfrm>
          <a:prstGeom prst="rect">
            <a:avLst/>
          </a:prstGeom>
        </p:spPr>
      </p:pic>
      <p:sp>
        <p:nvSpPr>
          <p:cNvPr id="11" name="圆角矩形 6">
            <a:extLst>
              <a:ext uri="{FF2B5EF4-FFF2-40B4-BE49-F238E27FC236}">
                <a16:creationId xmlns:a16="http://schemas.microsoft.com/office/drawing/2014/main" id="{BCF40382-BA69-25CF-34F2-662906018B85}"/>
              </a:ext>
            </a:extLst>
          </p:cNvPr>
          <p:cNvSpPr/>
          <p:nvPr userDrawn="1"/>
        </p:nvSpPr>
        <p:spPr>
          <a:xfrm>
            <a:off x="298382" y="202132"/>
            <a:ext cx="11824171" cy="6522812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4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思源黑体 CN"/>
              <a:ea typeface="思源黑体 CN"/>
              <a:cs typeface="+mn-cs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D9C9007E-C2D1-BA63-8772-2D07A90088E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1625"/>
          <a:stretch/>
        </p:blipFill>
        <p:spPr>
          <a:xfrm>
            <a:off x="591710" y="-101067"/>
            <a:ext cx="10322724" cy="6704443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8B83AE2E-DF5B-D68E-56B6-E2A62A3D8694}"/>
              </a:ext>
            </a:extLst>
          </p:cNvPr>
          <p:cNvSpPr txBox="1"/>
          <p:nvPr/>
        </p:nvSpPr>
        <p:spPr>
          <a:xfrm>
            <a:off x="5886550" y="3113393"/>
            <a:ext cx="867290" cy="553998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0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50</a:t>
            </a:r>
            <a:endParaRPr kumimoji="0" lang="en-SG" sz="30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Arial" panose="020B060402020202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5C934E6-5A69-82CB-FA90-48CBB4D95E77}"/>
              </a:ext>
            </a:extLst>
          </p:cNvPr>
          <p:cNvSpPr txBox="1"/>
          <p:nvPr/>
        </p:nvSpPr>
        <p:spPr>
          <a:xfrm>
            <a:off x="7187184" y="2488627"/>
            <a:ext cx="867290" cy="553998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vi-VN" sz="3000" b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7</a:t>
            </a:r>
            <a:r>
              <a:rPr kumimoji="0" lang="vi-VN" sz="30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0</a:t>
            </a:r>
            <a:endParaRPr kumimoji="0" lang="en-SG" sz="30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790252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8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>
            <a:extLst>
              <a:ext uri="{FF2B5EF4-FFF2-40B4-BE49-F238E27FC236}">
                <a16:creationId xmlns:a16="http://schemas.microsoft.com/office/drawing/2014/main" id="{31B2CA0B-E992-750C-F6E7-BAC2BFEF275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" r="26"/>
          <a:stretch/>
        </p:blipFill>
        <p:spPr>
          <a:xfrm>
            <a:off x="0" y="-1"/>
            <a:ext cx="12192000" cy="6994451"/>
          </a:xfrm>
          <a:prstGeom prst="rect">
            <a:avLst/>
          </a:prstGeom>
        </p:spPr>
      </p:pic>
      <p:sp>
        <p:nvSpPr>
          <p:cNvPr id="11" name="圆角矩形 6">
            <a:extLst>
              <a:ext uri="{FF2B5EF4-FFF2-40B4-BE49-F238E27FC236}">
                <a16:creationId xmlns:a16="http://schemas.microsoft.com/office/drawing/2014/main" id="{BCF40382-BA69-25CF-34F2-662906018B85}"/>
              </a:ext>
            </a:extLst>
          </p:cNvPr>
          <p:cNvSpPr/>
          <p:nvPr userDrawn="1"/>
        </p:nvSpPr>
        <p:spPr>
          <a:xfrm>
            <a:off x="298382" y="202132"/>
            <a:ext cx="11824171" cy="6522812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4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思源黑体 CN"/>
              <a:ea typeface="思源黑体 CN"/>
              <a:cs typeface="+mn-cs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69983617-BFB9-07BF-989A-D8B74FA190BB}"/>
              </a:ext>
            </a:extLst>
          </p:cNvPr>
          <p:cNvGrpSpPr/>
          <p:nvPr/>
        </p:nvGrpSpPr>
        <p:grpSpPr>
          <a:xfrm>
            <a:off x="1422400" y="-1218923"/>
            <a:ext cx="9082662" cy="2344200"/>
            <a:chOff x="-7457044" y="1556443"/>
            <a:chExt cx="16188268" cy="4176031"/>
          </a:xfrm>
        </p:grpSpPr>
        <p:sp>
          <p:nvSpPr>
            <p:cNvPr id="4" name="MH_SubTitle_1">
              <a:extLst>
                <a:ext uri="{FF2B5EF4-FFF2-40B4-BE49-F238E27FC236}">
                  <a16:creationId xmlns:a16="http://schemas.microsoft.com/office/drawing/2014/main" id="{9997C335-C3BC-419B-2C83-1C8BC0F90820}"/>
                </a:ext>
              </a:extLst>
            </p:cNvPr>
            <p:cNvSpPr>
              <a:spLocks noChangeArrowheads="1"/>
            </p:cNvSpPr>
            <p:nvPr>
              <p:custDataLst>
                <p:tags r:id="rId1"/>
              </p:custDataLst>
            </p:nvPr>
          </p:nvSpPr>
          <p:spPr bwMode="gray">
            <a:xfrm>
              <a:off x="-7457044" y="3860448"/>
              <a:ext cx="16188268" cy="1872026"/>
            </a:xfrm>
            <a:prstGeom prst="roundRect">
              <a:avLst>
                <a:gd name="adj" fmla="val 50000"/>
              </a:avLst>
            </a:prstGeom>
            <a:solidFill>
              <a:srgbClr val="F1DFD2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114300" prst="hardEdge"/>
            </a:sp3d>
          </p:spPr>
          <p:txBody>
            <a:bodyPr lIns="0" tIns="0" rIns="0" bIns="0" anchor="ctr" anchorCtr="1">
              <a:noAutofit/>
            </a:bodyPr>
            <a:lstStyle>
              <a:lvl1pPr eaLnBrk="0" hangingPunct="0">
                <a:spcBef>
                  <a:spcPct val="20000"/>
                </a:spcBef>
                <a:buChar char="•"/>
                <a:defRPr kumimoji="1" sz="2800" b="1">
                  <a:solidFill>
                    <a:schemeClr val="tx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kumimoji="1" sz="2400" b="1">
                  <a:solidFill>
                    <a:schemeClr val="tx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kumimoji="1" sz="2000" b="1">
                  <a:solidFill>
                    <a:schemeClr val="tx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kumimoji="1" b="1">
                  <a:solidFill>
                    <a:schemeClr val="tx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kumimoji="1" sz="2000">
                  <a:solidFill>
                    <a:schemeClr val="bg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bg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bg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bg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bg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 marL="0" marR="0" lvl="0" indent="0" algn="ctr" defTabSz="866943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zh-CN" alt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UTM Guanine" panose="02040603050506020204" pitchFamily="18" charset="0"/>
                <a:ea typeface="inpin heiti" panose="00000500000000000000" pitchFamily="2" charset="-122"/>
                <a:cs typeface="+mn-cs"/>
                <a:sym typeface="inpin heiti" panose="00000500000000000000" pitchFamily="2" charset="-122"/>
              </a:endParaRPr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184C97A0-1B95-9E59-CF3B-9CC41D0CA8C4}"/>
                </a:ext>
              </a:extLst>
            </p:cNvPr>
            <p:cNvSpPr txBox="1"/>
            <p:nvPr/>
          </p:nvSpPr>
          <p:spPr>
            <a:xfrm>
              <a:off x="2716464" y="1556443"/>
              <a:ext cx="5739281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/>
                <a:uLnTx/>
                <a:uFillTx/>
                <a:latin typeface="UTM Guanine" panose="02040603050506020204" pitchFamily="18" charset="0"/>
                <a:ea typeface="微软雅黑"/>
                <a:cs typeface="+mn-cs"/>
              </a:endParaRPr>
            </a:p>
          </p:txBody>
        </p:sp>
      </p:grpSp>
      <p:sp>
        <p:nvSpPr>
          <p:cNvPr id="6" name="TextBox 5">
            <a:extLst>
              <a:ext uri="{FF2B5EF4-FFF2-40B4-BE49-F238E27FC236}">
                <a16:creationId xmlns:a16="http://schemas.microsoft.com/office/drawing/2014/main" id="{8B83AE2E-DF5B-D68E-56B6-E2A62A3D8694}"/>
              </a:ext>
            </a:extLst>
          </p:cNvPr>
          <p:cNvSpPr txBox="1"/>
          <p:nvPr/>
        </p:nvSpPr>
        <p:spPr>
          <a:xfrm>
            <a:off x="286204" y="109614"/>
            <a:ext cx="11704581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0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2. Cho biết số học sinh đến thư viện mượn sách </a:t>
            </a:r>
            <a:endParaRPr kumimoji="0" lang="en-SG" sz="30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Arial" panose="020B060402020202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0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trong tuần vừa qua như sau:</a:t>
            </a:r>
            <a:endParaRPr kumimoji="0" lang="en-SG" sz="30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Arial" panose="020B060402020202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CFE4CF3-774C-1C6E-BF36-6B8F128CEDCD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1625"/>
          <a:stretch/>
        </p:blipFill>
        <p:spPr>
          <a:xfrm>
            <a:off x="-62136" y="1174837"/>
            <a:ext cx="6766551" cy="4394766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F38A7256-8359-7D01-7AFD-AEAEA31BEDA7}"/>
              </a:ext>
            </a:extLst>
          </p:cNvPr>
          <p:cNvSpPr txBox="1"/>
          <p:nvPr/>
        </p:nvSpPr>
        <p:spPr>
          <a:xfrm>
            <a:off x="3340000" y="3152861"/>
            <a:ext cx="639641" cy="492443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6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50</a:t>
            </a:r>
            <a:endParaRPr kumimoji="0" lang="en-SG" sz="26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Arial" panose="020B060402020202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C2018D6-0AA6-4213-22ED-9C5165E7303C}"/>
              </a:ext>
            </a:extLst>
          </p:cNvPr>
          <p:cNvSpPr txBox="1"/>
          <p:nvPr/>
        </p:nvSpPr>
        <p:spPr>
          <a:xfrm>
            <a:off x="4278023" y="2743200"/>
            <a:ext cx="589313" cy="492443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vi-VN" sz="2600" b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7</a:t>
            </a:r>
            <a:r>
              <a:rPr kumimoji="0" lang="vi-VN" sz="26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0</a:t>
            </a:r>
            <a:endParaRPr kumimoji="0" lang="en-SG" sz="26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Arial" panose="020B0604020202020204" pitchFamily="34" charset="0"/>
            </a:endParaRPr>
          </a:p>
        </p:txBody>
      </p:sp>
      <p:sp>
        <p:nvSpPr>
          <p:cNvPr id="16" name="Rounded Rectangle 2">
            <a:extLst>
              <a:ext uri="{FF2B5EF4-FFF2-40B4-BE49-F238E27FC236}">
                <a16:creationId xmlns:a16="http://schemas.microsoft.com/office/drawing/2014/main" id="{BF8F96B9-31F9-BD43-09E1-C15D477DC6CB}"/>
              </a:ext>
            </a:extLst>
          </p:cNvPr>
          <p:cNvSpPr/>
          <p:nvPr/>
        </p:nvSpPr>
        <p:spPr>
          <a:xfrm>
            <a:off x="6096000" y="1215872"/>
            <a:ext cx="6038731" cy="1527328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 w="57150">
            <a:solidFill>
              <a:schemeClr val="tx1">
                <a:lumMod val="85000"/>
                <a:lumOff val="15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4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b) Những ngày nào có số </a:t>
            </a:r>
          </a:p>
          <a:p>
            <a:pPr algn="ctr"/>
            <a:r>
              <a:rPr lang="vi-VN" sz="34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học sinh đến thư viện mượn sách bằng nhau?</a:t>
            </a:r>
            <a:endParaRPr lang="en-US" sz="3400" b="1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CD57DC26-D801-F1C4-E10E-D6D006D7067F}"/>
              </a:ext>
            </a:extLst>
          </p:cNvPr>
          <p:cNvSpPr txBox="1"/>
          <p:nvPr/>
        </p:nvSpPr>
        <p:spPr>
          <a:xfrm>
            <a:off x="6672574" y="2871278"/>
            <a:ext cx="5216923" cy="243143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vi-VN" sz="3800" b="1" i="0" dirty="0">
                <a:solidFill>
                  <a:schemeClr val="accent2">
                    <a:lumMod val="50000"/>
                  </a:schemeClr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Ngày thứ Ba và thứ Tư có số học sinh đến </a:t>
            </a:r>
          </a:p>
          <a:p>
            <a:pPr algn="ctr"/>
            <a:r>
              <a:rPr lang="vi-VN" sz="3800" b="1" i="0" dirty="0">
                <a:solidFill>
                  <a:schemeClr val="accent2">
                    <a:lumMod val="50000"/>
                  </a:schemeClr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thư viện mượn sách bằng nhau.</a:t>
            </a:r>
            <a:endParaRPr lang="en-SG" sz="3800" b="1" dirty="0">
              <a:solidFill>
                <a:schemeClr val="accent2">
                  <a:lumMod val="50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8240195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16" grpId="0" animBg="1"/>
      <p:bldP spid="18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>
            <a:extLst>
              <a:ext uri="{FF2B5EF4-FFF2-40B4-BE49-F238E27FC236}">
                <a16:creationId xmlns:a16="http://schemas.microsoft.com/office/drawing/2014/main" id="{31B2CA0B-E992-750C-F6E7-BAC2BFEF275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" r="26"/>
          <a:stretch/>
        </p:blipFill>
        <p:spPr>
          <a:xfrm>
            <a:off x="0" y="-1"/>
            <a:ext cx="12192000" cy="6994451"/>
          </a:xfrm>
          <a:prstGeom prst="rect">
            <a:avLst/>
          </a:prstGeom>
        </p:spPr>
      </p:pic>
      <p:sp>
        <p:nvSpPr>
          <p:cNvPr id="11" name="圆角矩形 6">
            <a:extLst>
              <a:ext uri="{FF2B5EF4-FFF2-40B4-BE49-F238E27FC236}">
                <a16:creationId xmlns:a16="http://schemas.microsoft.com/office/drawing/2014/main" id="{BCF40382-BA69-25CF-34F2-662906018B85}"/>
              </a:ext>
            </a:extLst>
          </p:cNvPr>
          <p:cNvSpPr/>
          <p:nvPr userDrawn="1"/>
        </p:nvSpPr>
        <p:spPr>
          <a:xfrm>
            <a:off x="501582" y="144819"/>
            <a:ext cx="11893618" cy="6522812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4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思源黑体 CN"/>
              <a:ea typeface="思源黑体 CN"/>
              <a:cs typeface="+mn-cs"/>
            </a:endParaRPr>
          </a:p>
        </p:txBody>
      </p:sp>
      <p:sp>
        <p:nvSpPr>
          <p:cNvPr id="16" name="Rounded Rectangle 2">
            <a:extLst>
              <a:ext uri="{FF2B5EF4-FFF2-40B4-BE49-F238E27FC236}">
                <a16:creationId xmlns:a16="http://schemas.microsoft.com/office/drawing/2014/main" id="{BF8F96B9-31F9-BD43-09E1-C15D477DC6CB}"/>
              </a:ext>
            </a:extLst>
          </p:cNvPr>
          <p:cNvSpPr/>
          <p:nvPr/>
        </p:nvSpPr>
        <p:spPr>
          <a:xfrm>
            <a:off x="501582" y="144820"/>
            <a:ext cx="10704681" cy="1606159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 w="57150">
            <a:solidFill>
              <a:schemeClr val="tx1">
                <a:lumMod val="85000"/>
                <a:lumOff val="15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vi-VN" sz="4500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c) Trung bình mỗi ngày có bao nhiêu học sinh đến thư viện mượn sách?</a:t>
            </a:r>
            <a:endParaRPr kumimoji="0" lang="en-US" sz="45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9" name="Rounded Rectangle 10">
            <a:extLst>
              <a:ext uri="{FF2B5EF4-FFF2-40B4-BE49-F238E27FC236}">
                <a16:creationId xmlns:a16="http://schemas.microsoft.com/office/drawing/2014/main" id="{C2DB5131-8B23-7409-1AB9-CCD759860D15}"/>
              </a:ext>
            </a:extLst>
          </p:cNvPr>
          <p:cNvSpPr/>
          <p:nvPr/>
        </p:nvSpPr>
        <p:spPr>
          <a:xfrm>
            <a:off x="623046" y="2017815"/>
            <a:ext cx="10985770" cy="2500009"/>
          </a:xfrm>
          <a:prstGeom prst="roundRect">
            <a:avLst>
              <a:gd name="adj" fmla="val 6915"/>
            </a:avLst>
          </a:prstGeom>
          <a:solidFill>
            <a:schemeClr val="bg1"/>
          </a:solidFill>
          <a:ln w="57150">
            <a:solidFill>
              <a:srgbClr val="B7CD1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D57DC26-D801-F1C4-E10E-D6D006D7067F}"/>
              </a:ext>
            </a:extLst>
          </p:cNvPr>
          <p:cNvSpPr txBox="1"/>
          <p:nvPr/>
        </p:nvSpPr>
        <p:spPr>
          <a:xfrm>
            <a:off x="895971" y="2244970"/>
            <a:ext cx="10814443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40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Trung bình mỗi ngày số học sinh đến thư viện mượn sách là:</a:t>
            </a:r>
          </a:p>
          <a:p>
            <a:r>
              <a:rPr lang="vi-VN" sz="40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   (35 + 50 + 50 + 70 + 115) : 5 = 64 (học sinh)</a:t>
            </a:r>
          </a:p>
        </p:txBody>
      </p:sp>
      <p:pic>
        <p:nvPicPr>
          <p:cNvPr id="13" name="图片 7" descr="图片包含 鲜花&#10;&#10;已生成高可信度的说明">
            <a:extLst>
              <a:ext uri="{FF2B5EF4-FFF2-40B4-BE49-F238E27FC236}">
                <a16:creationId xmlns:a16="http://schemas.microsoft.com/office/drawing/2014/main" id="{05EB0D9B-88CE-B55B-52CF-B313F034B23F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1814" r="61288"/>
          <a:stretch/>
        </p:blipFill>
        <p:spPr>
          <a:xfrm>
            <a:off x="-363887" y="3536136"/>
            <a:ext cx="3574015" cy="36217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984137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9" grpId="0" animBg="1"/>
      <p:bldP spid="1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>
            <a:extLst>
              <a:ext uri="{FF2B5EF4-FFF2-40B4-BE49-F238E27FC236}">
                <a16:creationId xmlns:a16="http://schemas.microsoft.com/office/drawing/2014/main" id="{31B2CA0B-E992-750C-F6E7-BAC2BFEF275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" r="26"/>
          <a:stretch/>
        </p:blipFill>
        <p:spPr>
          <a:xfrm>
            <a:off x="0" y="-1"/>
            <a:ext cx="12192000" cy="6994451"/>
          </a:xfrm>
          <a:prstGeom prst="rect">
            <a:avLst/>
          </a:prstGeom>
        </p:spPr>
      </p:pic>
      <p:pic>
        <p:nvPicPr>
          <p:cNvPr id="34" name="图片 33" descr="图片包含 游戏机, 盒子&#10;&#10;描述已自动生成">
            <a:extLst>
              <a:ext uri="{FF2B5EF4-FFF2-40B4-BE49-F238E27FC236}">
                <a16:creationId xmlns:a16="http://schemas.microsoft.com/office/drawing/2014/main" id="{CD46CA01-A741-85AA-7EFE-5E319FAA64EF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224" b="24166"/>
          <a:stretch/>
        </p:blipFill>
        <p:spPr>
          <a:xfrm>
            <a:off x="7983688" y="2640838"/>
            <a:ext cx="4208312" cy="3068471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E1AC4E9C-D8CE-C4F7-95FB-F8136D8987B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55643" y="1723601"/>
            <a:ext cx="9922319" cy="34107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11436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>
            <a:extLst>
              <a:ext uri="{FF2B5EF4-FFF2-40B4-BE49-F238E27FC236}">
                <a16:creationId xmlns:a16="http://schemas.microsoft.com/office/drawing/2014/main" id="{31B2CA0B-E992-750C-F6E7-BAC2BFEF275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" r="26"/>
          <a:stretch/>
        </p:blipFill>
        <p:spPr>
          <a:xfrm flipH="1">
            <a:off x="0" y="-1"/>
            <a:ext cx="12192000" cy="6994451"/>
          </a:xfrm>
          <a:prstGeom prst="rect">
            <a:avLst/>
          </a:prstGeom>
        </p:spPr>
      </p:pic>
      <p:pic>
        <p:nvPicPr>
          <p:cNvPr id="12" name="图片 11" descr="卡通人物&#10;&#10;描述已自动生成">
            <a:extLst>
              <a:ext uri="{FF2B5EF4-FFF2-40B4-BE49-F238E27FC236}">
                <a16:creationId xmlns:a16="http://schemas.microsoft.com/office/drawing/2014/main" id="{9503CF78-CCC0-283C-DDFA-DD67763D128C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022" r="13222"/>
          <a:stretch/>
        </p:blipFill>
        <p:spPr>
          <a:xfrm>
            <a:off x="-117033" y="1801952"/>
            <a:ext cx="4179635" cy="3891623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96D600BE-46A1-BCC6-7DD5-E4141B98688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77066" y="501077"/>
            <a:ext cx="9900336" cy="47239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946872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hởi động tiết học - Bài 35">
            <a:hlinkClick r:id="" action="ppaction://media"/>
            <a:extLst>
              <a:ext uri="{FF2B5EF4-FFF2-40B4-BE49-F238E27FC236}">
                <a16:creationId xmlns:a16="http://schemas.microsoft.com/office/drawing/2014/main" id="{8EE89AD6-4260-A2D9-6A9D-298B075710E3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51001" y="0"/>
            <a:ext cx="11889997" cy="66829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0337542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3553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>
            <a:extLst>
              <a:ext uri="{FF2B5EF4-FFF2-40B4-BE49-F238E27FC236}">
                <a16:creationId xmlns:a16="http://schemas.microsoft.com/office/drawing/2014/main" id="{31B2CA0B-E992-750C-F6E7-BAC2BFEF275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" r="26"/>
          <a:stretch/>
        </p:blipFill>
        <p:spPr>
          <a:xfrm>
            <a:off x="0" y="-1"/>
            <a:ext cx="12192000" cy="6994451"/>
          </a:xfrm>
          <a:prstGeom prst="rect">
            <a:avLst/>
          </a:prstGeom>
        </p:spPr>
      </p:pic>
      <p:pic>
        <p:nvPicPr>
          <p:cNvPr id="8" name="图片 7" descr="卡通人物&#10;&#10;中度可信度描述已自动生成">
            <a:extLst>
              <a:ext uri="{FF2B5EF4-FFF2-40B4-BE49-F238E27FC236}">
                <a16:creationId xmlns:a16="http://schemas.microsoft.com/office/drawing/2014/main" id="{E12CD0CF-465E-9C3B-74AE-636827003A16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992" r="14360"/>
          <a:stretch/>
        </p:blipFill>
        <p:spPr>
          <a:xfrm flipH="1">
            <a:off x="9048746" y="3015472"/>
            <a:ext cx="2963823" cy="300520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8F60ACE4-C207-63EC-0EC7-7FC003DCB58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592398" y="1351281"/>
            <a:ext cx="10940175" cy="23592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161237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>
            <a:extLst>
              <a:ext uri="{FF2B5EF4-FFF2-40B4-BE49-F238E27FC236}">
                <a16:creationId xmlns:a16="http://schemas.microsoft.com/office/drawing/2014/main" id="{31B2CA0B-E992-750C-F6E7-BAC2BFEF275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" r="26"/>
          <a:stretch/>
        </p:blipFill>
        <p:spPr>
          <a:xfrm>
            <a:off x="0" y="-1"/>
            <a:ext cx="12192000" cy="6994451"/>
          </a:xfrm>
          <a:prstGeom prst="rect">
            <a:avLst/>
          </a:prstGeom>
        </p:spPr>
      </p:pic>
      <p:grpSp>
        <p:nvGrpSpPr>
          <p:cNvPr id="11" name="Group 10">
            <a:extLst>
              <a:ext uri="{FF2B5EF4-FFF2-40B4-BE49-F238E27FC236}">
                <a16:creationId xmlns:a16="http://schemas.microsoft.com/office/drawing/2014/main" id="{D6D5A427-BE96-DB5F-ED40-20F730D76708}"/>
              </a:ext>
            </a:extLst>
          </p:cNvPr>
          <p:cNvGrpSpPr/>
          <p:nvPr/>
        </p:nvGrpSpPr>
        <p:grpSpPr>
          <a:xfrm>
            <a:off x="0" y="-2235511"/>
            <a:ext cx="11722100" cy="4712011"/>
            <a:chOff x="-8115843" y="1556443"/>
            <a:chExt cx="16847784" cy="4327343"/>
          </a:xfrm>
        </p:grpSpPr>
        <p:sp>
          <p:nvSpPr>
            <p:cNvPr id="15" name="MH_SubTitle_1">
              <a:extLst>
                <a:ext uri="{FF2B5EF4-FFF2-40B4-BE49-F238E27FC236}">
                  <a16:creationId xmlns:a16="http://schemas.microsoft.com/office/drawing/2014/main" id="{F7B6FD91-8FA1-2AC4-2047-E08AC7FDEED3}"/>
                </a:ext>
              </a:extLst>
            </p:cNvPr>
            <p:cNvSpPr>
              <a:spLocks noChangeArrowheads="1"/>
            </p:cNvSpPr>
            <p:nvPr>
              <p:custDataLst>
                <p:tags r:id="rId1"/>
              </p:custDataLst>
            </p:nvPr>
          </p:nvSpPr>
          <p:spPr bwMode="gray">
            <a:xfrm>
              <a:off x="-8115843" y="3794352"/>
              <a:ext cx="16847784" cy="2089434"/>
            </a:xfrm>
            <a:prstGeom prst="roundRect">
              <a:avLst>
                <a:gd name="adj" fmla="val 50000"/>
              </a:avLst>
            </a:prstGeom>
            <a:solidFill>
              <a:srgbClr val="F1DFD2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114300" prst="hardEdge"/>
            </a:sp3d>
          </p:spPr>
          <p:txBody>
            <a:bodyPr lIns="0" tIns="0" rIns="0" bIns="0" anchor="ctr" anchorCtr="1">
              <a:noAutofit/>
            </a:bodyPr>
            <a:lstStyle>
              <a:lvl1pPr eaLnBrk="0" hangingPunct="0">
                <a:spcBef>
                  <a:spcPct val="20000"/>
                </a:spcBef>
                <a:buChar char="•"/>
                <a:defRPr kumimoji="1" sz="2800" b="1">
                  <a:solidFill>
                    <a:schemeClr val="tx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kumimoji="1" sz="2400" b="1">
                  <a:solidFill>
                    <a:schemeClr val="tx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kumimoji="1" sz="2000" b="1">
                  <a:solidFill>
                    <a:schemeClr val="tx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kumimoji="1" b="1">
                  <a:solidFill>
                    <a:schemeClr val="tx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kumimoji="1" sz="2000">
                  <a:solidFill>
                    <a:schemeClr val="bg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bg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bg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bg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bg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 marL="0" marR="0" lvl="0" indent="0" algn="ctr" defTabSz="866943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zh-CN" alt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UTM Guanine" panose="02040603050506020204" pitchFamily="18" charset="0"/>
                <a:ea typeface="inpin heiti" panose="00000500000000000000" pitchFamily="2" charset="-122"/>
                <a:cs typeface="+mn-cs"/>
                <a:sym typeface="inpin heiti" panose="00000500000000000000" pitchFamily="2" charset="-122"/>
              </a:endParaRP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18B4DA1E-816A-BAED-F932-C6F7C9AFB1F1}"/>
                </a:ext>
              </a:extLst>
            </p:cNvPr>
            <p:cNvSpPr txBox="1"/>
            <p:nvPr/>
          </p:nvSpPr>
          <p:spPr>
            <a:xfrm>
              <a:off x="2716464" y="1556443"/>
              <a:ext cx="5739281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/>
                <a:uLnTx/>
                <a:uFillTx/>
                <a:latin typeface="UTM Guanine" panose="02040603050506020204" pitchFamily="18" charset="0"/>
                <a:ea typeface="微软雅黑"/>
                <a:cs typeface="+mn-cs"/>
              </a:endParaRPr>
            </a:p>
          </p:txBody>
        </p:sp>
      </p:grpSp>
      <p:sp>
        <p:nvSpPr>
          <p:cNvPr id="17" name="TextBox 16">
            <a:extLst>
              <a:ext uri="{FF2B5EF4-FFF2-40B4-BE49-F238E27FC236}">
                <a16:creationId xmlns:a16="http://schemas.microsoft.com/office/drawing/2014/main" id="{F4F07C46-7B99-A65C-B4BC-4CE24CC3B5C1}"/>
              </a:ext>
            </a:extLst>
          </p:cNvPr>
          <p:cNvSpPr txBox="1"/>
          <p:nvPr/>
        </p:nvSpPr>
        <p:spPr>
          <a:xfrm>
            <a:off x="266700" y="446147"/>
            <a:ext cx="11263232" cy="180049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SG" sz="3700" b="1" dirty="0">
                <a:solidFill>
                  <a:srgbClr val="002060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Mai </a:t>
            </a:r>
            <a:r>
              <a:rPr lang="en-SG" sz="3700" b="1" dirty="0" err="1">
                <a:solidFill>
                  <a:srgbClr val="002060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vừa</a:t>
            </a:r>
            <a:r>
              <a:rPr lang="en-SG" sz="3700" b="1" dirty="0">
                <a:solidFill>
                  <a:srgbClr val="002060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SG" sz="3700" b="1" dirty="0" err="1">
                <a:solidFill>
                  <a:srgbClr val="002060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thực</a:t>
            </a:r>
            <a:r>
              <a:rPr lang="en-SG" sz="3700" b="1" dirty="0">
                <a:solidFill>
                  <a:srgbClr val="002060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SG" sz="3700" b="1" dirty="0" err="1">
                <a:solidFill>
                  <a:srgbClr val="002060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hiện</a:t>
            </a:r>
            <a:r>
              <a:rPr lang="en-SG" sz="3700" b="1" dirty="0">
                <a:solidFill>
                  <a:srgbClr val="002060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SG" sz="3700" b="1" dirty="0" err="1">
                <a:solidFill>
                  <a:srgbClr val="002060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một</a:t>
            </a:r>
            <a:r>
              <a:rPr lang="en-SG" sz="3700" b="1" dirty="0">
                <a:solidFill>
                  <a:srgbClr val="002060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SG" sz="3700" b="1" dirty="0" err="1">
                <a:solidFill>
                  <a:srgbClr val="002060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cuộc</a:t>
            </a:r>
            <a:r>
              <a:rPr lang="en-SG" sz="3700" b="1" dirty="0">
                <a:solidFill>
                  <a:srgbClr val="002060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SG" sz="3700" b="1" dirty="0" err="1">
                <a:solidFill>
                  <a:srgbClr val="002060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khảo</a:t>
            </a:r>
            <a:r>
              <a:rPr lang="en-SG" sz="3700" b="1" dirty="0">
                <a:solidFill>
                  <a:srgbClr val="002060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SG" sz="3700" b="1" dirty="0" err="1">
                <a:solidFill>
                  <a:srgbClr val="002060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sát</a:t>
            </a:r>
            <a:r>
              <a:rPr lang="en-SG" sz="3700" b="1" dirty="0">
                <a:solidFill>
                  <a:srgbClr val="002060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SG" sz="3700" b="1" dirty="0" err="1">
                <a:solidFill>
                  <a:srgbClr val="002060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về</a:t>
            </a:r>
            <a:r>
              <a:rPr lang="en-SG" sz="3700" b="1" dirty="0">
                <a:solidFill>
                  <a:srgbClr val="002060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SG" sz="3700" b="1" dirty="0" err="1">
                <a:solidFill>
                  <a:srgbClr val="002060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môn</a:t>
            </a:r>
            <a:endParaRPr lang="vi-VN" sz="3700" b="1" dirty="0">
              <a:solidFill>
                <a:srgbClr val="002060"/>
              </a:solidFill>
              <a:latin typeface="Arial" panose="020B0604020202020204" pitchFamily="34" charset="0"/>
              <a:ea typeface="Cambria" panose="02040503050406030204" pitchFamily="18" charset="0"/>
              <a:cs typeface="Arial" panose="020B0604020202020204" pitchFamily="34" charset="0"/>
            </a:endParaRPr>
          </a:p>
          <a:p>
            <a:pPr algn="ctr"/>
            <a:r>
              <a:rPr lang="en-SG" sz="3700" b="1" dirty="0">
                <a:solidFill>
                  <a:srgbClr val="002060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SG" sz="3700" b="1" dirty="0" err="1">
                <a:solidFill>
                  <a:srgbClr val="002060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thể</a:t>
            </a:r>
            <a:r>
              <a:rPr lang="en-SG" sz="3700" b="1" dirty="0">
                <a:solidFill>
                  <a:srgbClr val="002060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SG" sz="3700" b="1" dirty="0" err="1">
                <a:solidFill>
                  <a:srgbClr val="002060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thao</a:t>
            </a:r>
            <a:r>
              <a:rPr lang="en-SG" sz="3700" b="1" dirty="0">
                <a:solidFill>
                  <a:srgbClr val="002060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SG" sz="3700" b="1" dirty="0" err="1">
                <a:solidFill>
                  <a:srgbClr val="002060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yêu</a:t>
            </a:r>
            <a:r>
              <a:rPr lang="en-SG" sz="3700" b="1" dirty="0">
                <a:solidFill>
                  <a:srgbClr val="002060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SG" sz="3700" b="1" dirty="0" err="1">
                <a:solidFill>
                  <a:srgbClr val="002060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thích</a:t>
            </a:r>
            <a:r>
              <a:rPr lang="en-SG" sz="3700" b="1" dirty="0">
                <a:solidFill>
                  <a:srgbClr val="002060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SG" sz="3700" b="1" dirty="0" err="1">
                <a:solidFill>
                  <a:srgbClr val="002060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nhất</a:t>
            </a:r>
            <a:r>
              <a:rPr lang="en-SG" sz="3700" b="1" dirty="0">
                <a:solidFill>
                  <a:srgbClr val="002060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SG" sz="3700" b="1" dirty="0" err="1">
                <a:solidFill>
                  <a:srgbClr val="002060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của</a:t>
            </a:r>
            <a:r>
              <a:rPr lang="en-SG" sz="3700" b="1" dirty="0">
                <a:solidFill>
                  <a:srgbClr val="002060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SG" sz="3700" b="1" dirty="0" err="1">
                <a:solidFill>
                  <a:srgbClr val="002060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mỗi</a:t>
            </a:r>
            <a:r>
              <a:rPr lang="en-SG" sz="3700" b="1" dirty="0">
                <a:solidFill>
                  <a:srgbClr val="002060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SG" sz="3700" b="1" dirty="0" err="1">
                <a:solidFill>
                  <a:srgbClr val="002060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bạn</a:t>
            </a:r>
            <a:r>
              <a:rPr lang="en-SG" sz="3700" b="1" dirty="0">
                <a:solidFill>
                  <a:srgbClr val="002060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SG" sz="3700" b="1" dirty="0" err="1">
                <a:solidFill>
                  <a:srgbClr val="002060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trong</a:t>
            </a:r>
            <a:r>
              <a:rPr lang="en-SG" sz="3700" b="1" dirty="0">
                <a:solidFill>
                  <a:srgbClr val="002060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SG" sz="3700" b="1" dirty="0" err="1">
                <a:solidFill>
                  <a:srgbClr val="002060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nhóm</a:t>
            </a:r>
            <a:r>
              <a:rPr lang="en-SG" sz="3700" b="1" dirty="0">
                <a:solidFill>
                  <a:srgbClr val="002060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SG" sz="3700" b="1" dirty="0" err="1">
                <a:solidFill>
                  <a:srgbClr val="002060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và</a:t>
            </a:r>
            <a:r>
              <a:rPr lang="en-SG" sz="3700" b="1" dirty="0">
                <a:solidFill>
                  <a:srgbClr val="002060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SG" sz="3700" b="1" dirty="0" err="1">
                <a:solidFill>
                  <a:srgbClr val="002060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ghi</a:t>
            </a:r>
            <a:r>
              <a:rPr lang="en-SG" sz="3700" b="1" dirty="0">
                <a:solidFill>
                  <a:srgbClr val="002060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SG" sz="3700" b="1" dirty="0" err="1">
                <a:solidFill>
                  <a:srgbClr val="002060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lại</a:t>
            </a:r>
            <a:r>
              <a:rPr lang="en-SG" sz="3700" b="1" dirty="0">
                <a:solidFill>
                  <a:srgbClr val="002060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SG" sz="3700" b="1" dirty="0" err="1">
                <a:solidFill>
                  <a:srgbClr val="002060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kết</a:t>
            </a:r>
            <a:r>
              <a:rPr lang="en-SG" sz="3700" b="1" dirty="0">
                <a:solidFill>
                  <a:srgbClr val="002060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SG" sz="3700" b="1" dirty="0" err="1">
                <a:solidFill>
                  <a:srgbClr val="002060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quả</a:t>
            </a:r>
            <a:r>
              <a:rPr lang="en-SG" sz="3700" b="1" dirty="0">
                <a:solidFill>
                  <a:srgbClr val="002060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SG" sz="3700" b="1" dirty="0" err="1">
                <a:solidFill>
                  <a:srgbClr val="002060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vào</a:t>
            </a:r>
            <a:r>
              <a:rPr lang="en-SG" sz="3700" b="1" dirty="0">
                <a:solidFill>
                  <a:srgbClr val="002060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SG" sz="3700" b="1" dirty="0" err="1">
                <a:solidFill>
                  <a:srgbClr val="002060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bảng</a:t>
            </a:r>
            <a:r>
              <a:rPr lang="en-SG" sz="3700" b="1" dirty="0">
                <a:solidFill>
                  <a:srgbClr val="002060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SG" sz="3700" b="1" dirty="0" err="1">
                <a:solidFill>
                  <a:srgbClr val="002060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số</a:t>
            </a:r>
            <a:r>
              <a:rPr lang="en-SG" sz="3700" b="1" dirty="0">
                <a:solidFill>
                  <a:srgbClr val="002060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SG" sz="3700" b="1" dirty="0" err="1">
                <a:solidFill>
                  <a:srgbClr val="002060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liệu</a:t>
            </a:r>
            <a:r>
              <a:rPr lang="en-SG" sz="3700" b="1" dirty="0">
                <a:solidFill>
                  <a:srgbClr val="002060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SG" sz="3700" b="1" dirty="0" err="1">
                <a:solidFill>
                  <a:srgbClr val="002060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như</a:t>
            </a:r>
            <a:r>
              <a:rPr lang="en-SG" sz="3700" b="1" dirty="0">
                <a:solidFill>
                  <a:srgbClr val="002060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SG" sz="3700" b="1" dirty="0" err="1">
                <a:solidFill>
                  <a:srgbClr val="002060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sau</a:t>
            </a:r>
            <a:r>
              <a:rPr lang="en-SG" sz="3700" b="1" dirty="0">
                <a:solidFill>
                  <a:srgbClr val="002060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:</a:t>
            </a: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3D0866F0-2894-543B-FA59-296EDE3FA11D}"/>
              </a:ext>
            </a:extLst>
          </p:cNvPr>
          <p:cNvGrpSpPr/>
          <p:nvPr/>
        </p:nvGrpSpPr>
        <p:grpSpPr>
          <a:xfrm>
            <a:off x="-1308100" y="2721316"/>
            <a:ext cx="13500100" cy="4454450"/>
            <a:chOff x="5899407" y="1633843"/>
            <a:chExt cx="2564677" cy="2102985"/>
          </a:xfrm>
        </p:grpSpPr>
        <p:grpSp>
          <p:nvGrpSpPr>
            <p:cNvPr id="19" name="Group 18">
              <a:extLst>
                <a:ext uri="{FF2B5EF4-FFF2-40B4-BE49-F238E27FC236}">
                  <a16:creationId xmlns:a16="http://schemas.microsoft.com/office/drawing/2014/main" id="{204D7C6C-E8FE-066C-890C-534A4913D90B}"/>
                </a:ext>
              </a:extLst>
            </p:cNvPr>
            <p:cNvGrpSpPr/>
            <p:nvPr/>
          </p:nvGrpSpPr>
          <p:grpSpPr>
            <a:xfrm>
              <a:off x="6072706" y="1633843"/>
              <a:ext cx="2391378" cy="1755926"/>
              <a:chOff x="5029200" y="0"/>
              <a:chExt cx="4688268" cy="1755926"/>
            </a:xfrm>
          </p:grpSpPr>
          <p:sp>
            <p:nvSpPr>
              <p:cNvPr id="23" name="Flowchart: Terminator 22">
                <a:extLst>
                  <a:ext uri="{FF2B5EF4-FFF2-40B4-BE49-F238E27FC236}">
                    <a16:creationId xmlns:a16="http://schemas.microsoft.com/office/drawing/2014/main" id="{4C12F0AF-E978-96F1-CB9E-D125FEC58E17}"/>
                  </a:ext>
                </a:extLst>
              </p:cNvPr>
              <p:cNvSpPr/>
              <p:nvPr/>
            </p:nvSpPr>
            <p:spPr>
              <a:xfrm>
                <a:off x="5029200" y="0"/>
                <a:ext cx="4688268" cy="1755926"/>
              </a:xfrm>
              <a:prstGeom prst="flowChartTerminator">
                <a:avLst/>
              </a:prstGeom>
              <a:ln w="76200">
                <a:solidFill>
                  <a:schemeClr val="accent5">
                    <a:lumMod val="50000"/>
                  </a:schemeClr>
                </a:solidFill>
                <a:prstDash val="sysDash"/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字魂59号-创粗黑" panose="020F0502020204030204"/>
                  <a:cs typeface="+mn-cs"/>
                </a:endParaRPr>
              </a:p>
            </p:txBody>
          </p:sp>
          <p:sp>
            <p:nvSpPr>
              <p:cNvPr id="24" name="TextBox 60">
                <a:extLst>
                  <a:ext uri="{FF2B5EF4-FFF2-40B4-BE49-F238E27FC236}">
                    <a16:creationId xmlns:a16="http://schemas.microsoft.com/office/drawing/2014/main" id="{93EC41EF-AC15-D4E4-443A-B167F56BF01E}"/>
                  </a:ext>
                </a:extLst>
              </p:cNvPr>
              <p:cNvSpPr txBox="1"/>
              <p:nvPr/>
            </p:nvSpPr>
            <p:spPr>
              <a:xfrm>
                <a:off x="5135071" y="351036"/>
                <a:ext cx="4476525" cy="445559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6000" b="1" i="0" u="none" strike="noStrike" kern="1200" cap="none" spc="15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#9Slide05 SVNMotion Picture" panose="02040603050506020204" pitchFamily="18" charset="0"/>
                  <a:cs typeface="+mn-ea"/>
                  <a:sym typeface="+mn-lt"/>
                </a:endParaRPr>
              </a:p>
            </p:txBody>
          </p:sp>
        </p:grpSp>
        <p:sp>
          <p:nvSpPr>
            <p:cNvPr id="20" name="Heart 19">
              <a:extLst>
                <a:ext uri="{FF2B5EF4-FFF2-40B4-BE49-F238E27FC236}">
                  <a16:creationId xmlns:a16="http://schemas.microsoft.com/office/drawing/2014/main" id="{A95D2A10-217E-773F-0114-51336CE4AF7D}"/>
                </a:ext>
              </a:extLst>
            </p:cNvPr>
            <p:cNvSpPr/>
            <p:nvPr/>
          </p:nvSpPr>
          <p:spPr>
            <a:xfrm rot="20943956">
              <a:off x="5899407" y="3184080"/>
              <a:ext cx="564231" cy="552748"/>
            </a:xfrm>
            <a:prstGeom prst="hear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字魂59号-创粗黑" panose="020F0502020204030204"/>
                <a:cs typeface="+mn-cs"/>
              </a:endParaRPr>
            </a:p>
          </p:txBody>
        </p:sp>
      </p:grpSp>
      <p:pic>
        <p:nvPicPr>
          <p:cNvPr id="27" name="Picture 26">
            <a:extLst>
              <a:ext uri="{FF2B5EF4-FFF2-40B4-BE49-F238E27FC236}">
                <a16:creationId xmlns:a16="http://schemas.microsoft.com/office/drawing/2014/main" id="{907D7464-EA49-9F45-F3BC-FD22C2D4D71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6699" y="3338784"/>
            <a:ext cx="11348047" cy="2343926"/>
          </a:xfrm>
          <a:prstGeom prst="rect">
            <a:avLst/>
          </a:prstGeom>
        </p:spPr>
      </p:pic>
      <p:pic>
        <p:nvPicPr>
          <p:cNvPr id="28" name="图片 21">
            <a:extLst>
              <a:ext uri="{FF2B5EF4-FFF2-40B4-BE49-F238E27FC236}">
                <a16:creationId xmlns:a16="http://schemas.microsoft.com/office/drawing/2014/main" id="{65C4BDC0-5987-4902-D195-BAE4EC273CBB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flipH="1">
            <a:off x="9974454" y="4803481"/>
            <a:ext cx="2367263" cy="2367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6459102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>
            <a:extLst>
              <a:ext uri="{FF2B5EF4-FFF2-40B4-BE49-F238E27FC236}">
                <a16:creationId xmlns:a16="http://schemas.microsoft.com/office/drawing/2014/main" id="{31B2CA0B-E992-750C-F6E7-BAC2BFEF275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" r="26"/>
          <a:stretch/>
        </p:blipFill>
        <p:spPr>
          <a:xfrm>
            <a:off x="0" y="-1"/>
            <a:ext cx="12192000" cy="6994451"/>
          </a:xfrm>
          <a:prstGeom prst="rect">
            <a:avLst/>
          </a:prstGeom>
        </p:spPr>
      </p:pic>
      <p:grpSp>
        <p:nvGrpSpPr>
          <p:cNvPr id="19" name="Group 18">
            <a:extLst>
              <a:ext uri="{FF2B5EF4-FFF2-40B4-BE49-F238E27FC236}">
                <a16:creationId xmlns:a16="http://schemas.microsoft.com/office/drawing/2014/main" id="{204D7C6C-E8FE-066C-890C-534A4913D90B}"/>
              </a:ext>
            </a:extLst>
          </p:cNvPr>
          <p:cNvGrpSpPr/>
          <p:nvPr/>
        </p:nvGrpSpPr>
        <p:grpSpPr>
          <a:xfrm>
            <a:off x="4926111" y="2061337"/>
            <a:ext cx="7265889" cy="4432300"/>
            <a:chOff x="5135071" y="4983"/>
            <a:chExt cx="4679418" cy="1755926"/>
          </a:xfrm>
        </p:grpSpPr>
        <p:sp>
          <p:nvSpPr>
            <p:cNvPr id="23" name="Flowchart: Terminator 22">
              <a:extLst>
                <a:ext uri="{FF2B5EF4-FFF2-40B4-BE49-F238E27FC236}">
                  <a16:creationId xmlns:a16="http://schemas.microsoft.com/office/drawing/2014/main" id="{4C12F0AF-E978-96F1-CB9E-D125FEC58E17}"/>
                </a:ext>
              </a:extLst>
            </p:cNvPr>
            <p:cNvSpPr/>
            <p:nvPr/>
          </p:nvSpPr>
          <p:spPr>
            <a:xfrm>
              <a:off x="5391093" y="4983"/>
              <a:ext cx="4423396" cy="1755926"/>
            </a:xfrm>
            <a:prstGeom prst="flowChartTerminator">
              <a:avLst/>
            </a:prstGeom>
            <a:ln w="76200">
              <a:solidFill>
                <a:schemeClr val="accent5">
                  <a:lumMod val="50000"/>
                </a:schemeClr>
              </a:solidFill>
              <a:prstDash val="sysDash"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59号-创粗黑" panose="020F0502020204030204"/>
                <a:ea typeface="+mn-ea"/>
                <a:cs typeface="+mn-cs"/>
              </a:endParaRPr>
            </a:p>
          </p:txBody>
        </p:sp>
        <p:sp>
          <p:nvSpPr>
            <p:cNvPr id="24" name="TextBox 60">
              <a:extLst>
                <a:ext uri="{FF2B5EF4-FFF2-40B4-BE49-F238E27FC236}">
                  <a16:creationId xmlns:a16="http://schemas.microsoft.com/office/drawing/2014/main" id="{93EC41EF-AC15-D4E4-443A-B167F56BF01E}"/>
                </a:ext>
              </a:extLst>
            </p:cNvPr>
            <p:cNvSpPr txBox="1"/>
            <p:nvPr/>
          </p:nvSpPr>
          <p:spPr>
            <a:xfrm>
              <a:off x="5135071" y="351036"/>
              <a:ext cx="4476525" cy="445559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marL="0" marR="0" lvl="0" indent="0" algn="ctr" defTabSz="91421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6000" b="1" i="0" u="none" strike="noStrike" kern="1200" cap="none" spc="15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#9Slide05 SVNMotion Picture" panose="02040603050506020204" pitchFamily="18" charset="0"/>
                <a:ea typeface="+mn-ea"/>
                <a:cs typeface="+mn-cs"/>
                <a:sym typeface="+mn-lt"/>
              </a:endParaRPr>
            </a:p>
          </p:txBody>
        </p:sp>
      </p:grpSp>
      <p:pic>
        <p:nvPicPr>
          <p:cNvPr id="28" name="图片 21">
            <a:extLst>
              <a:ext uri="{FF2B5EF4-FFF2-40B4-BE49-F238E27FC236}">
                <a16:creationId xmlns:a16="http://schemas.microsoft.com/office/drawing/2014/main" id="{65C4BDC0-5987-4902-D195-BAE4EC273CBB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flipH="1">
            <a:off x="10724749" y="5553777"/>
            <a:ext cx="1616967" cy="1616967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770D212C-FC0F-B8A4-1616-22F814DB5961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4602" t="12257" r="3242" b="4435"/>
          <a:stretch/>
        </p:blipFill>
        <p:spPr>
          <a:xfrm>
            <a:off x="0" y="2194579"/>
            <a:ext cx="5342021" cy="4563871"/>
          </a:xfrm>
          <a:prstGeom prst="rect">
            <a:avLst/>
          </a:prstGeom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id="{7C8B5D7F-7E75-96D1-8E34-798081C7DECA}"/>
              </a:ext>
            </a:extLst>
          </p:cNvPr>
          <p:cNvGrpSpPr/>
          <p:nvPr/>
        </p:nvGrpSpPr>
        <p:grpSpPr>
          <a:xfrm>
            <a:off x="0" y="-1429693"/>
            <a:ext cx="11722100" cy="3059239"/>
            <a:chOff x="-8115843" y="1556443"/>
            <a:chExt cx="16847784" cy="4327343"/>
          </a:xfrm>
        </p:grpSpPr>
        <p:sp>
          <p:nvSpPr>
            <p:cNvPr id="4" name="MH_SubTitle_1">
              <a:extLst>
                <a:ext uri="{FF2B5EF4-FFF2-40B4-BE49-F238E27FC236}">
                  <a16:creationId xmlns:a16="http://schemas.microsoft.com/office/drawing/2014/main" id="{B2985B76-873B-A0B5-8D4A-D8F924F8031A}"/>
                </a:ext>
              </a:extLst>
            </p:cNvPr>
            <p:cNvSpPr>
              <a:spLocks noChangeArrowheads="1"/>
            </p:cNvSpPr>
            <p:nvPr>
              <p:custDataLst>
                <p:tags r:id="rId1"/>
              </p:custDataLst>
            </p:nvPr>
          </p:nvSpPr>
          <p:spPr bwMode="gray">
            <a:xfrm>
              <a:off x="-8115843" y="3794352"/>
              <a:ext cx="16847784" cy="2089434"/>
            </a:xfrm>
            <a:prstGeom prst="roundRect">
              <a:avLst>
                <a:gd name="adj" fmla="val 50000"/>
              </a:avLst>
            </a:prstGeom>
            <a:solidFill>
              <a:srgbClr val="F1DFD2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114300" prst="hardEdge"/>
            </a:sp3d>
          </p:spPr>
          <p:txBody>
            <a:bodyPr lIns="0" tIns="0" rIns="0" bIns="0" anchor="ctr" anchorCtr="1">
              <a:noAutofit/>
            </a:bodyPr>
            <a:lstStyle>
              <a:lvl1pPr eaLnBrk="0" hangingPunct="0">
                <a:spcBef>
                  <a:spcPct val="20000"/>
                </a:spcBef>
                <a:buChar char="•"/>
                <a:defRPr kumimoji="1" sz="2800" b="1">
                  <a:solidFill>
                    <a:schemeClr val="tx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kumimoji="1" sz="2400" b="1">
                  <a:solidFill>
                    <a:schemeClr val="tx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kumimoji="1" sz="2000" b="1">
                  <a:solidFill>
                    <a:schemeClr val="tx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kumimoji="1" b="1">
                  <a:solidFill>
                    <a:schemeClr val="tx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kumimoji="1" sz="2000">
                  <a:solidFill>
                    <a:schemeClr val="bg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bg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bg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bg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bg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 marL="0" marR="0" lvl="0" indent="0" algn="ctr" defTabSz="866943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zh-CN" alt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UTM Guanine" panose="02040603050506020204" pitchFamily="18" charset="0"/>
                <a:ea typeface="inpin heiti" panose="00000500000000000000" pitchFamily="2" charset="-122"/>
                <a:cs typeface="+mn-cs"/>
                <a:sym typeface="inpin heiti" panose="00000500000000000000" pitchFamily="2" charset="-122"/>
              </a:endParaRPr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4A18A1C8-4673-0F8C-64FD-8EC6314759D4}"/>
                </a:ext>
              </a:extLst>
            </p:cNvPr>
            <p:cNvSpPr txBox="1"/>
            <p:nvPr/>
          </p:nvSpPr>
          <p:spPr>
            <a:xfrm>
              <a:off x="2716464" y="1556443"/>
              <a:ext cx="5739281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/>
                <a:uLnTx/>
                <a:uFillTx/>
                <a:latin typeface="UTM Guanine" panose="02040603050506020204" pitchFamily="18" charset="0"/>
                <a:ea typeface="微软雅黑"/>
                <a:cs typeface="+mn-cs"/>
              </a:endParaRPr>
            </a:p>
          </p:txBody>
        </p:sp>
      </p:grpSp>
      <p:sp>
        <p:nvSpPr>
          <p:cNvPr id="6" name="TextBox 5">
            <a:extLst>
              <a:ext uri="{FF2B5EF4-FFF2-40B4-BE49-F238E27FC236}">
                <a16:creationId xmlns:a16="http://schemas.microsoft.com/office/drawing/2014/main" id="{FD9A3064-7444-E217-67C4-9D597088CF7A}"/>
              </a:ext>
            </a:extLst>
          </p:cNvPr>
          <p:cNvSpPr txBox="1"/>
          <p:nvPr/>
        </p:nvSpPr>
        <p:spPr>
          <a:xfrm>
            <a:off x="229434" y="212826"/>
            <a:ext cx="11263232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vi-VN" sz="4500" b="1" dirty="0">
                <a:solidFill>
                  <a:srgbClr val="002060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Rô – bốt vẽ biểu đồ cột biểu diễn số liệu mà Mai đã thu thập được  </a:t>
            </a:r>
            <a:endParaRPr lang="en-SG" sz="4500" b="1" dirty="0">
              <a:solidFill>
                <a:srgbClr val="002060"/>
              </a:solidFill>
              <a:latin typeface="Arial" panose="020B0604020202020204" pitchFamily="34" charset="0"/>
              <a:ea typeface="Cambria" panose="02040503050406030204" pitchFamily="18" charset="0"/>
              <a:cs typeface="Arial" panose="020B060402020202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C2EB5F6-26AE-7A27-31A0-0D2344C39AB7}"/>
              </a:ext>
            </a:extLst>
          </p:cNvPr>
          <p:cNvSpPr txBox="1"/>
          <p:nvPr/>
        </p:nvSpPr>
        <p:spPr>
          <a:xfrm>
            <a:off x="779944" y="1681716"/>
            <a:ext cx="3985117" cy="8617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vi-VN" sz="2500" b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SỐ BẠN YÊU THÍCH </a:t>
            </a:r>
          </a:p>
          <a:p>
            <a:pPr algn="ctr"/>
            <a:r>
              <a:rPr lang="vi-VN" sz="2500" b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MỖI MÔN THỂ THAO </a:t>
            </a:r>
            <a:endParaRPr lang="en-SG" sz="2500" dirty="0">
              <a:solidFill>
                <a:srgbClr val="C0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91C493A-4E41-DD9C-A24E-C4C01AA22698}"/>
              </a:ext>
            </a:extLst>
          </p:cNvPr>
          <p:cNvSpPr txBox="1"/>
          <p:nvPr/>
        </p:nvSpPr>
        <p:spPr>
          <a:xfrm>
            <a:off x="5914462" y="2326878"/>
            <a:ext cx="5202819" cy="403187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SG" sz="3200" b="1" dirty="0">
                <a:latin typeface="Cambria" panose="02040503050406030204" pitchFamily="18" charset="0"/>
                <a:ea typeface="Cambria" panose="02040503050406030204" pitchFamily="18" charset="0"/>
              </a:rPr>
              <a:t>- </a:t>
            </a:r>
            <a:r>
              <a:rPr lang="en-SG" sz="3200" b="1" dirty="0" err="1">
                <a:latin typeface="Cambria" panose="02040503050406030204" pitchFamily="18" charset="0"/>
                <a:ea typeface="Cambria" panose="02040503050406030204" pitchFamily="18" charset="0"/>
              </a:rPr>
              <a:t>Hàng</a:t>
            </a:r>
            <a:r>
              <a:rPr lang="en-SG" sz="32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3200" b="1" dirty="0" err="1">
                <a:latin typeface="Cambria" panose="02040503050406030204" pitchFamily="18" charset="0"/>
                <a:ea typeface="Cambria" panose="02040503050406030204" pitchFamily="18" charset="0"/>
              </a:rPr>
              <a:t>dưới</a:t>
            </a:r>
            <a:r>
              <a:rPr lang="en-SG" sz="32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3200" b="1" dirty="0" err="1">
                <a:latin typeface="Cambria" panose="02040503050406030204" pitchFamily="18" charset="0"/>
                <a:ea typeface="Cambria" panose="02040503050406030204" pitchFamily="18" charset="0"/>
              </a:rPr>
              <a:t>ghi</a:t>
            </a:r>
            <a:r>
              <a:rPr lang="en-SG" sz="32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3200" b="1" dirty="0" err="1">
                <a:latin typeface="Cambria" panose="02040503050406030204" pitchFamily="18" charset="0"/>
                <a:ea typeface="Cambria" panose="02040503050406030204" pitchFamily="18" charset="0"/>
              </a:rPr>
              <a:t>tên</a:t>
            </a:r>
            <a:r>
              <a:rPr lang="en-SG" sz="32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3200" b="1" dirty="0" err="1">
                <a:latin typeface="Cambria" panose="02040503050406030204" pitchFamily="18" charset="0"/>
                <a:ea typeface="Cambria" panose="02040503050406030204" pitchFamily="18" charset="0"/>
              </a:rPr>
              <a:t>của</a:t>
            </a:r>
            <a:r>
              <a:rPr lang="en-SG" sz="32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3200" b="1" dirty="0" err="1">
                <a:latin typeface="Cambria" panose="02040503050406030204" pitchFamily="18" charset="0"/>
                <a:ea typeface="Cambria" panose="02040503050406030204" pitchFamily="18" charset="0"/>
              </a:rPr>
              <a:t>các</a:t>
            </a:r>
            <a:r>
              <a:rPr lang="en-SG" sz="32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3200" b="1" dirty="0" err="1">
                <a:latin typeface="Cambria" panose="02040503050406030204" pitchFamily="18" charset="0"/>
                <a:ea typeface="Cambria" panose="02040503050406030204" pitchFamily="18" charset="0"/>
              </a:rPr>
              <a:t>môn</a:t>
            </a:r>
            <a:r>
              <a:rPr lang="en-SG" sz="32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3200" b="1" dirty="0" err="1">
                <a:latin typeface="Cambria" panose="02040503050406030204" pitchFamily="18" charset="0"/>
                <a:ea typeface="Cambria" panose="02040503050406030204" pitchFamily="18" charset="0"/>
              </a:rPr>
              <a:t>thể</a:t>
            </a:r>
            <a:r>
              <a:rPr lang="en-SG" sz="32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3200" b="1" dirty="0" err="1">
                <a:latin typeface="Cambria" panose="02040503050406030204" pitchFamily="18" charset="0"/>
                <a:ea typeface="Cambria" panose="02040503050406030204" pitchFamily="18" charset="0"/>
              </a:rPr>
              <a:t>thao</a:t>
            </a:r>
            <a:r>
              <a:rPr lang="en-SG" sz="3200" b="1" dirty="0"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  <a:endParaRPr lang="vi-VN" sz="3200" b="1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just"/>
            <a:r>
              <a:rPr lang="en-SG" sz="3200" b="1" dirty="0">
                <a:latin typeface="Cambria" panose="02040503050406030204" pitchFamily="18" charset="0"/>
                <a:ea typeface="Cambria" panose="02040503050406030204" pitchFamily="18" charset="0"/>
              </a:rPr>
              <a:t>- </a:t>
            </a:r>
            <a:r>
              <a:rPr lang="en-SG" sz="3200" b="1" dirty="0" err="1">
                <a:latin typeface="Cambria" panose="02040503050406030204" pitchFamily="18" charset="0"/>
                <a:ea typeface="Cambria" panose="02040503050406030204" pitchFamily="18" charset="0"/>
              </a:rPr>
              <a:t>Các</a:t>
            </a:r>
            <a:r>
              <a:rPr lang="en-SG" sz="32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3200" b="1" dirty="0" err="1"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SG" sz="32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3200" b="1" dirty="0" err="1">
                <a:latin typeface="Cambria" panose="02040503050406030204" pitchFamily="18" charset="0"/>
                <a:ea typeface="Cambria" panose="02040503050406030204" pitchFamily="18" charset="0"/>
              </a:rPr>
              <a:t>ghi</a:t>
            </a:r>
            <a:r>
              <a:rPr lang="en-SG" sz="3200" b="1" dirty="0">
                <a:latin typeface="Cambria" panose="02040503050406030204" pitchFamily="18" charset="0"/>
                <a:ea typeface="Cambria" panose="02040503050406030204" pitchFamily="18" charset="0"/>
              </a:rPr>
              <a:t> ở </a:t>
            </a:r>
            <a:r>
              <a:rPr lang="en-SG" sz="3200" b="1" dirty="0" err="1">
                <a:latin typeface="Cambria" panose="02040503050406030204" pitchFamily="18" charset="0"/>
                <a:ea typeface="Cambria" panose="02040503050406030204" pitchFamily="18" charset="0"/>
              </a:rPr>
              <a:t>bên</a:t>
            </a:r>
            <a:r>
              <a:rPr lang="en-SG" sz="32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3200" b="1" dirty="0" err="1">
                <a:latin typeface="Cambria" panose="02040503050406030204" pitchFamily="18" charset="0"/>
                <a:ea typeface="Cambria" panose="02040503050406030204" pitchFamily="18" charset="0"/>
              </a:rPr>
              <a:t>trái</a:t>
            </a:r>
            <a:r>
              <a:rPr lang="en-SG" sz="32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3200" b="1" dirty="0" err="1">
                <a:latin typeface="Cambria" panose="02040503050406030204" pitchFamily="18" charset="0"/>
                <a:ea typeface="Cambria" panose="02040503050406030204" pitchFamily="18" charset="0"/>
              </a:rPr>
              <a:t>của</a:t>
            </a:r>
            <a:r>
              <a:rPr lang="en-SG" sz="32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3200" b="1" dirty="0" err="1">
                <a:latin typeface="Cambria" panose="02040503050406030204" pitchFamily="18" charset="0"/>
                <a:ea typeface="Cambria" panose="02040503050406030204" pitchFamily="18" charset="0"/>
              </a:rPr>
              <a:t>biểu</a:t>
            </a:r>
            <a:r>
              <a:rPr lang="en-SG" sz="32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3200" b="1" dirty="0" err="1">
                <a:latin typeface="Cambria" panose="02040503050406030204" pitchFamily="18" charset="0"/>
                <a:ea typeface="Cambria" panose="02040503050406030204" pitchFamily="18" charset="0"/>
              </a:rPr>
              <a:t>đồ</a:t>
            </a:r>
            <a:r>
              <a:rPr lang="en-SG" sz="32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3200" b="1" dirty="0" err="1">
                <a:latin typeface="Cambria" panose="02040503050406030204" pitchFamily="18" charset="0"/>
                <a:ea typeface="Cambria" panose="02040503050406030204" pitchFamily="18" charset="0"/>
              </a:rPr>
              <a:t>chỉ</a:t>
            </a:r>
            <a:r>
              <a:rPr lang="en-SG" sz="32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3200" b="1" dirty="0" err="1"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SG" sz="32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3200" b="1" dirty="0" err="1">
                <a:latin typeface="Cambria" panose="02040503050406030204" pitchFamily="18" charset="0"/>
                <a:ea typeface="Cambria" panose="02040503050406030204" pitchFamily="18" charset="0"/>
              </a:rPr>
              <a:t>bạn</a:t>
            </a:r>
            <a:r>
              <a:rPr lang="en-SG" sz="3200" b="1" dirty="0"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  <a:endParaRPr lang="vi-VN" sz="3200" b="1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just"/>
            <a:r>
              <a:rPr lang="en-SG" sz="3200" b="1" dirty="0">
                <a:latin typeface="Cambria" panose="02040503050406030204" pitchFamily="18" charset="0"/>
                <a:ea typeface="Cambria" panose="02040503050406030204" pitchFamily="18" charset="0"/>
              </a:rPr>
              <a:t>- </a:t>
            </a:r>
            <a:r>
              <a:rPr lang="en-SG" sz="3200" b="1" dirty="0" err="1">
                <a:latin typeface="Cambria" panose="02040503050406030204" pitchFamily="18" charset="0"/>
                <a:ea typeface="Cambria" panose="02040503050406030204" pitchFamily="18" charset="0"/>
              </a:rPr>
              <a:t>Mỗi</a:t>
            </a:r>
            <a:r>
              <a:rPr lang="en-SG" sz="32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3200" b="1" dirty="0" err="1">
                <a:latin typeface="Cambria" panose="02040503050406030204" pitchFamily="18" charset="0"/>
                <a:ea typeface="Cambria" panose="02040503050406030204" pitchFamily="18" charset="0"/>
              </a:rPr>
              <a:t>cột</a:t>
            </a:r>
            <a:r>
              <a:rPr lang="en-SG" sz="32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3200" b="1" dirty="0" err="1">
                <a:latin typeface="Cambria" panose="02040503050406030204" pitchFamily="18" charset="0"/>
                <a:ea typeface="Cambria" panose="02040503050406030204" pitchFamily="18" charset="0"/>
              </a:rPr>
              <a:t>biểu</a:t>
            </a:r>
            <a:r>
              <a:rPr lang="en-SG" sz="32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3200" b="1" dirty="0" err="1">
                <a:latin typeface="Cambria" panose="02040503050406030204" pitchFamily="18" charset="0"/>
                <a:ea typeface="Cambria" panose="02040503050406030204" pitchFamily="18" charset="0"/>
              </a:rPr>
              <a:t>diễn</a:t>
            </a:r>
            <a:r>
              <a:rPr lang="en-SG" sz="32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3200" b="1" dirty="0" err="1"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SG" sz="32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3200" b="1" dirty="0" err="1">
                <a:latin typeface="Cambria" panose="02040503050406030204" pitchFamily="18" charset="0"/>
                <a:ea typeface="Cambria" panose="02040503050406030204" pitchFamily="18" charset="0"/>
              </a:rPr>
              <a:t>bạn</a:t>
            </a:r>
            <a:r>
              <a:rPr lang="en-SG" sz="32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3200" b="1" dirty="0" err="1">
                <a:latin typeface="Cambria" panose="02040503050406030204" pitchFamily="18" charset="0"/>
                <a:ea typeface="Cambria" panose="02040503050406030204" pitchFamily="18" charset="0"/>
              </a:rPr>
              <a:t>yêu</a:t>
            </a:r>
            <a:r>
              <a:rPr lang="en-SG" sz="32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3200" b="1" dirty="0" err="1">
                <a:latin typeface="Cambria" panose="02040503050406030204" pitchFamily="18" charset="0"/>
                <a:ea typeface="Cambria" panose="02040503050406030204" pitchFamily="18" charset="0"/>
              </a:rPr>
              <a:t>thích</a:t>
            </a:r>
            <a:r>
              <a:rPr lang="en-SG" sz="32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3200" b="1" dirty="0" err="1">
                <a:latin typeface="Cambria" panose="02040503050406030204" pitchFamily="18" charset="0"/>
                <a:ea typeface="Cambria" panose="02040503050406030204" pitchFamily="18" charset="0"/>
              </a:rPr>
              <a:t>môn</a:t>
            </a:r>
            <a:r>
              <a:rPr lang="en-SG" sz="32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3200" b="1" dirty="0" err="1">
                <a:latin typeface="Cambria" panose="02040503050406030204" pitchFamily="18" charset="0"/>
                <a:ea typeface="Cambria" panose="02040503050406030204" pitchFamily="18" charset="0"/>
              </a:rPr>
              <a:t>thể</a:t>
            </a:r>
            <a:r>
              <a:rPr lang="en-SG" sz="32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3200" b="1" dirty="0" err="1">
                <a:latin typeface="Cambria" panose="02040503050406030204" pitchFamily="18" charset="0"/>
                <a:ea typeface="Cambria" panose="02040503050406030204" pitchFamily="18" charset="0"/>
              </a:rPr>
              <a:t>thao</a:t>
            </a:r>
            <a:r>
              <a:rPr lang="en-SG" sz="32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vi-VN" sz="3200" b="1" dirty="0">
                <a:latin typeface="Cambria" panose="02040503050406030204" pitchFamily="18" charset="0"/>
                <a:ea typeface="Cambria" panose="02040503050406030204" pitchFamily="18" charset="0"/>
              </a:rPr>
              <a:t>đó.</a:t>
            </a:r>
          </a:p>
          <a:p>
            <a:pPr algn="just"/>
            <a:r>
              <a:rPr lang="en-SG" sz="3200" b="1" dirty="0">
                <a:latin typeface="Cambria" panose="02040503050406030204" pitchFamily="18" charset="0"/>
                <a:ea typeface="Cambria" panose="02040503050406030204" pitchFamily="18" charset="0"/>
              </a:rPr>
              <a:t>- </a:t>
            </a:r>
            <a:r>
              <a:rPr lang="en-SG" sz="3200" b="1" dirty="0" err="1"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SG" sz="32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3200" b="1" dirty="0" err="1">
                <a:latin typeface="Cambria" panose="02040503050406030204" pitchFamily="18" charset="0"/>
                <a:ea typeface="Cambria" panose="02040503050406030204" pitchFamily="18" charset="0"/>
              </a:rPr>
              <a:t>ghi</a:t>
            </a:r>
            <a:r>
              <a:rPr lang="en-SG" sz="3200" b="1" dirty="0">
                <a:latin typeface="Cambria" panose="02040503050406030204" pitchFamily="18" charset="0"/>
                <a:ea typeface="Cambria" panose="02040503050406030204" pitchFamily="18" charset="0"/>
              </a:rPr>
              <a:t> ở </a:t>
            </a:r>
            <a:r>
              <a:rPr lang="en-SG" sz="3200" b="1" dirty="0" err="1">
                <a:latin typeface="Cambria" panose="02040503050406030204" pitchFamily="18" charset="0"/>
                <a:ea typeface="Cambria" panose="02040503050406030204" pitchFamily="18" charset="0"/>
              </a:rPr>
              <a:t>đỉnh</a:t>
            </a:r>
            <a:r>
              <a:rPr lang="en-SG" sz="32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3200" b="1" dirty="0" err="1">
                <a:latin typeface="Cambria" panose="02040503050406030204" pitchFamily="18" charset="0"/>
                <a:ea typeface="Cambria" panose="02040503050406030204" pitchFamily="18" charset="0"/>
              </a:rPr>
              <a:t>cột</a:t>
            </a:r>
            <a:r>
              <a:rPr lang="en-SG" sz="32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3200" b="1" dirty="0" err="1">
                <a:latin typeface="Cambria" panose="02040503050406030204" pitchFamily="18" charset="0"/>
                <a:ea typeface="Cambria" panose="02040503050406030204" pitchFamily="18" charset="0"/>
              </a:rPr>
              <a:t>chỉ</a:t>
            </a:r>
            <a:r>
              <a:rPr lang="en-SG" sz="32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3200" b="1" dirty="0" err="1"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SG" sz="32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3200" b="1" dirty="0" err="1">
                <a:latin typeface="Cambria" panose="02040503050406030204" pitchFamily="18" charset="0"/>
                <a:ea typeface="Cambria" panose="02040503050406030204" pitchFamily="18" charset="0"/>
              </a:rPr>
              <a:t>bạn</a:t>
            </a:r>
            <a:r>
              <a:rPr lang="en-SG" sz="32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3200" b="1" dirty="0" err="1">
                <a:latin typeface="Cambria" panose="02040503050406030204" pitchFamily="18" charset="0"/>
                <a:ea typeface="Cambria" panose="02040503050406030204" pitchFamily="18" charset="0"/>
              </a:rPr>
              <a:t>biểu</a:t>
            </a:r>
            <a:r>
              <a:rPr lang="en-SG" sz="32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3200" b="1" dirty="0" err="1">
                <a:latin typeface="Cambria" panose="02040503050406030204" pitchFamily="18" charset="0"/>
                <a:ea typeface="Cambria" panose="02040503050406030204" pitchFamily="18" charset="0"/>
              </a:rPr>
              <a:t>diễn</a:t>
            </a:r>
            <a:r>
              <a:rPr lang="en-SG" sz="3200" b="1" dirty="0">
                <a:latin typeface="Cambria" panose="02040503050406030204" pitchFamily="18" charset="0"/>
                <a:ea typeface="Cambria" panose="02040503050406030204" pitchFamily="18" charset="0"/>
              </a:rPr>
              <a:t> ở </a:t>
            </a:r>
            <a:r>
              <a:rPr lang="en-SG" sz="3200" b="1" dirty="0" err="1">
                <a:latin typeface="Cambria" panose="02040503050406030204" pitchFamily="18" charset="0"/>
                <a:ea typeface="Cambria" panose="02040503050406030204" pitchFamily="18" charset="0"/>
              </a:rPr>
              <a:t>cột</a:t>
            </a:r>
            <a:r>
              <a:rPr lang="en-SG" sz="32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3200" b="1" dirty="0" err="1">
                <a:latin typeface="Cambria" panose="02040503050406030204" pitchFamily="18" charset="0"/>
                <a:ea typeface="Cambria" panose="02040503050406030204" pitchFamily="18" charset="0"/>
              </a:rPr>
              <a:t>đó</a:t>
            </a:r>
            <a:r>
              <a:rPr lang="en-SG" sz="3200" b="1" dirty="0"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96770124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>
            <a:extLst>
              <a:ext uri="{FF2B5EF4-FFF2-40B4-BE49-F238E27FC236}">
                <a16:creationId xmlns:a16="http://schemas.microsoft.com/office/drawing/2014/main" id="{31B2CA0B-E992-750C-F6E7-BAC2BFEF275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" r="26"/>
          <a:stretch/>
        </p:blipFill>
        <p:spPr>
          <a:xfrm>
            <a:off x="0" y="-1"/>
            <a:ext cx="12192000" cy="6994451"/>
          </a:xfrm>
          <a:prstGeom prst="rect">
            <a:avLst/>
          </a:prstGeom>
        </p:spPr>
      </p:pic>
      <p:sp>
        <p:nvSpPr>
          <p:cNvPr id="11" name="圆角矩形 6">
            <a:extLst>
              <a:ext uri="{FF2B5EF4-FFF2-40B4-BE49-F238E27FC236}">
                <a16:creationId xmlns:a16="http://schemas.microsoft.com/office/drawing/2014/main" id="{BCF40382-BA69-25CF-34F2-662906018B85}"/>
              </a:ext>
            </a:extLst>
          </p:cNvPr>
          <p:cNvSpPr/>
          <p:nvPr userDrawn="1"/>
        </p:nvSpPr>
        <p:spPr>
          <a:xfrm>
            <a:off x="298383" y="202132"/>
            <a:ext cx="11725020" cy="6522812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46">
              <a:defRPr/>
            </a:pPr>
            <a:endParaRPr lang="zh-CN" altLang="en-US">
              <a:solidFill>
                <a:prstClr val="white"/>
              </a:solidFill>
              <a:latin typeface="思源黑体 CN"/>
              <a:ea typeface="思源黑体 CN"/>
            </a:endParaRPr>
          </a:p>
        </p:txBody>
      </p:sp>
      <p:sp>
        <p:nvSpPr>
          <p:cNvPr id="12" name="圆角矩形 7">
            <a:extLst>
              <a:ext uri="{FF2B5EF4-FFF2-40B4-BE49-F238E27FC236}">
                <a16:creationId xmlns:a16="http://schemas.microsoft.com/office/drawing/2014/main" id="{F06D8BA6-A190-80E3-352E-DA536C386F9A}"/>
              </a:ext>
            </a:extLst>
          </p:cNvPr>
          <p:cNvSpPr/>
          <p:nvPr userDrawn="1"/>
        </p:nvSpPr>
        <p:spPr>
          <a:xfrm>
            <a:off x="0" y="649198"/>
            <a:ext cx="11278502" cy="1138774"/>
          </a:xfrm>
          <a:prstGeom prst="roundRect">
            <a:avLst/>
          </a:prstGeom>
          <a:solidFill>
            <a:schemeClr val="bg1"/>
          </a:solidFill>
          <a:ln w="19050">
            <a:solidFill>
              <a:srgbClr val="E97257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46">
              <a:defRPr/>
            </a:pPr>
            <a:endParaRPr lang="zh-CN" altLang="en-US" dirty="0">
              <a:solidFill>
                <a:prstClr val="white"/>
              </a:solidFill>
              <a:latin typeface="思源黑体 CN"/>
              <a:ea typeface="思源黑体 CN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E820CC91-2A45-3D0F-D9AB-F9041F6E350B}"/>
              </a:ext>
            </a:extLst>
          </p:cNvPr>
          <p:cNvSpPr txBox="1"/>
          <p:nvPr/>
        </p:nvSpPr>
        <p:spPr>
          <a:xfrm>
            <a:off x="98829" y="648027"/>
            <a:ext cx="11102585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SG" sz="3600" b="1" dirty="0" err="1">
                <a:latin typeface="Cambria" panose="02040503050406030204" pitchFamily="18" charset="0"/>
                <a:ea typeface="Cambria" panose="02040503050406030204" pitchFamily="18" charset="0"/>
              </a:rPr>
              <a:t>Biểu</a:t>
            </a:r>
            <a:r>
              <a:rPr lang="en-SG" sz="36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3600" b="1" dirty="0" err="1">
                <a:latin typeface="Cambria" panose="02040503050406030204" pitchFamily="18" charset="0"/>
                <a:ea typeface="Cambria" panose="02040503050406030204" pitchFamily="18" charset="0"/>
              </a:rPr>
              <a:t>đồ</a:t>
            </a:r>
            <a:r>
              <a:rPr lang="en-SG" sz="36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3600" b="1" dirty="0" err="1">
                <a:latin typeface="Cambria" panose="02040503050406030204" pitchFamily="18" charset="0"/>
                <a:ea typeface="Cambria" panose="02040503050406030204" pitchFamily="18" charset="0"/>
              </a:rPr>
              <a:t>trên</a:t>
            </a:r>
            <a:r>
              <a:rPr lang="en-SG" sz="36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3600" b="1" dirty="0" err="1">
                <a:latin typeface="Cambria" panose="02040503050406030204" pitchFamily="18" charset="0"/>
                <a:ea typeface="Cambria" panose="02040503050406030204" pitchFamily="18" charset="0"/>
              </a:rPr>
              <a:t>cho</a:t>
            </a:r>
            <a:r>
              <a:rPr lang="en-SG" sz="36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3600" b="1" dirty="0" err="1">
                <a:latin typeface="Cambria" panose="02040503050406030204" pitchFamily="18" charset="0"/>
                <a:ea typeface="Cambria" panose="02040503050406030204" pitchFamily="18" charset="0"/>
              </a:rPr>
              <a:t>biết</a:t>
            </a:r>
            <a:r>
              <a:rPr lang="en-SG" sz="3600" b="1" dirty="0">
                <a:latin typeface="Cambria" panose="02040503050406030204" pitchFamily="18" charset="0"/>
                <a:ea typeface="Cambria" panose="02040503050406030204" pitchFamily="18" charset="0"/>
              </a:rPr>
              <a:t>: Ba </a:t>
            </a:r>
            <a:r>
              <a:rPr lang="en-SG" sz="3600" b="1" dirty="0" err="1">
                <a:latin typeface="Cambria" panose="02040503050406030204" pitchFamily="18" charset="0"/>
                <a:ea typeface="Cambria" panose="02040503050406030204" pitchFamily="18" charset="0"/>
              </a:rPr>
              <a:t>môn</a:t>
            </a:r>
            <a:r>
              <a:rPr lang="en-SG" sz="36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3600" b="1" dirty="0" err="1">
                <a:latin typeface="Cambria" panose="02040503050406030204" pitchFamily="18" charset="0"/>
                <a:ea typeface="Cambria" panose="02040503050406030204" pitchFamily="18" charset="0"/>
              </a:rPr>
              <a:t>thể</a:t>
            </a:r>
            <a:r>
              <a:rPr lang="en-SG" sz="36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3600" b="1" dirty="0" err="1">
                <a:latin typeface="Cambria" panose="02040503050406030204" pitchFamily="18" charset="0"/>
                <a:ea typeface="Cambria" panose="02040503050406030204" pitchFamily="18" charset="0"/>
              </a:rPr>
              <a:t>thao</a:t>
            </a:r>
            <a:r>
              <a:rPr lang="en-SG" sz="36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3600" b="1" dirty="0" err="1">
                <a:latin typeface="Cambria" panose="02040503050406030204" pitchFamily="18" charset="0"/>
                <a:ea typeface="Cambria" panose="02040503050406030204" pitchFamily="18" charset="0"/>
              </a:rPr>
              <a:t>được</a:t>
            </a:r>
            <a:r>
              <a:rPr lang="en-SG" sz="36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3600" b="1" dirty="0" err="1">
                <a:latin typeface="Cambria" panose="02040503050406030204" pitchFamily="18" charset="0"/>
                <a:ea typeface="Cambria" panose="02040503050406030204" pitchFamily="18" charset="0"/>
              </a:rPr>
              <a:t>nêu</a:t>
            </a:r>
            <a:r>
              <a:rPr lang="en-SG" sz="36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3600" b="1" dirty="0" err="1">
                <a:latin typeface="Cambria" panose="02040503050406030204" pitchFamily="18" charset="0"/>
                <a:ea typeface="Cambria" panose="02040503050406030204" pitchFamily="18" charset="0"/>
              </a:rPr>
              <a:t>tên</a:t>
            </a:r>
            <a:r>
              <a:rPr lang="en-SG" sz="36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3600" b="1" dirty="0" err="1">
                <a:latin typeface="Cambria" panose="02040503050406030204" pitchFamily="18" charset="0"/>
                <a:ea typeface="Cambria" panose="02040503050406030204" pitchFamily="18" charset="0"/>
              </a:rPr>
              <a:t>trên</a:t>
            </a:r>
            <a:r>
              <a:rPr lang="en-SG" sz="36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3600" b="1" dirty="0" err="1">
                <a:latin typeface="Cambria" panose="02040503050406030204" pitchFamily="18" charset="0"/>
                <a:ea typeface="Cambria" panose="02040503050406030204" pitchFamily="18" charset="0"/>
              </a:rPr>
              <a:t>biểu</a:t>
            </a:r>
            <a:r>
              <a:rPr lang="en-SG" sz="36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3600" b="1" dirty="0" err="1">
                <a:latin typeface="Cambria" panose="02040503050406030204" pitchFamily="18" charset="0"/>
                <a:ea typeface="Cambria" panose="02040503050406030204" pitchFamily="18" charset="0"/>
              </a:rPr>
              <a:t>đồ</a:t>
            </a:r>
            <a:r>
              <a:rPr lang="en-SG" sz="36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3600" b="1" dirty="0" err="1">
                <a:latin typeface="Cambria" panose="02040503050406030204" pitchFamily="18" charset="0"/>
                <a:ea typeface="Cambria" panose="02040503050406030204" pitchFamily="18" charset="0"/>
              </a:rPr>
              <a:t>là</a:t>
            </a:r>
            <a:r>
              <a:rPr lang="en-SG" sz="3600" b="1" dirty="0">
                <a:latin typeface="Cambria" panose="02040503050406030204" pitchFamily="18" charset="0"/>
                <a:ea typeface="Cambria" panose="02040503050406030204" pitchFamily="18" charset="0"/>
              </a:rPr>
              <a:t>: </a:t>
            </a:r>
            <a:r>
              <a:rPr lang="en-SG" sz="3600" b="1" dirty="0" err="1">
                <a:latin typeface="Cambria" panose="02040503050406030204" pitchFamily="18" charset="0"/>
                <a:ea typeface="Cambria" panose="02040503050406030204" pitchFamily="18" charset="0"/>
              </a:rPr>
              <a:t>Bóng</a:t>
            </a:r>
            <a:r>
              <a:rPr lang="en-SG" sz="36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3600" b="1" dirty="0" err="1">
                <a:latin typeface="Cambria" panose="02040503050406030204" pitchFamily="18" charset="0"/>
                <a:ea typeface="Cambria" panose="02040503050406030204" pitchFamily="18" charset="0"/>
              </a:rPr>
              <a:t>đá</a:t>
            </a:r>
            <a:r>
              <a:rPr lang="en-SG" sz="3600" b="1" dirty="0"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SG" sz="3600" b="1" dirty="0" err="1">
                <a:latin typeface="Cambria" panose="02040503050406030204" pitchFamily="18" charset="0"/>
                <a:ea typeface="Cambria" panose="02040503050406030204" pitchFamily="18" charset="0"/>
              </a:rPr>
              <a:t>Bóng</a:t>
            </a:r>
            <a:r>
              <a:rPr lang="en-SG" sz="36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3600" b="1" dirty="0" err="1">
                <a:latin typeface="Cambria" panose="02040503050406030204" pitchFamily="18" charset="0"/>
                <a:ea typeface="Cambria" panose="02040503050406030204" pitchFamily="18" charset="0"/>
              </a:rPr>
              <a:t>rổ</a:t>
            </a:r>
            <a:r>
              <a:rPr lang="en-SG" sz="3600" b="1" dirty="0"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SG" sz="3600" b="1" dirty="0" err="1">
                <a:latin typeface="Cambria" panose="02040503050406030204" pitchFamily="18" charset="0"/>
                <a:ea typeface="Cambria" panose="02040503050406030204" pitchFamily="18" charset="0"/>
              </a:rPr>
              <a:t>Bơi</a:t>
            </a:r>
            <a:r>
              <a:rPr lang="en-SG" sz="3600" b="1" dirty="0">
                <a:latin typeface="Cambria" panose="02040503050406030204" pitchFamily="18" charset="0"/>
                <a:ea typeface="Cambria" panose="02040503050406030204" pitchFamily="18" charset="0"/>
              </a:rPr>
              <a:t>.  </a:t>
            </a:r>
            <a:r>
              <a:rPr lang="vi-VN" sz="36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</a:p>
        </p:txBody>
      </p:sp>
      <p:sp>
        <p:nvSpPr>
          <p:cNvPr id="14" name="圆角矩形 7">
            <a:extLst>
              <a:ext uri="{FF2B5EF4-FFF2-40B4-BE49-F238E27FC236}">
                <a16:creationId xmlns:a16="http://schemas.microsoft.com/office/drawing/2014/main" id="{FF4142EF-9F67-9D3E-2A32-8ED684A7DF9A}"/>
              </a:ext>
            </a:extLst>
          </p:cNvPr>
          <p:cNvSpPr/>
          <p:nvPr/>
        </p:nvSpPr>
        <p:spPr>
          <a:xfrm>
            <a:off x="721485" y="2279119"/>
            <a:ext cx="8162633" cy="1125112"/>
          </a:xfrm>
          <a:prstGeom prst="roundRect">
            <a:avLst/>
          </a:prstGeom>
          <a:solidFill>
            <a:schemeClr val="bg1"/>
          </a:solidFill>
          <a:ln w="19050">
            <a:solidFill>
              <a:srgbClr val="E97257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46">
              <a:defRPr/>
            </a:pPr>
            <a:endParaRPr lang="zh-CN" altLang="en-US" dirty="0">
              <a:solidFill>
                <a:prstClr val="white"/>
              </a:solidFill>
              <a:latin typeface="思源黑体 CN"/>
              <a:ea typeface="思源黑体 CN"/>
            </a:endParaRPr>
          </a:p>
        </p:txBody>
      </p:sp>
      <p:sp>
        <p:nvSpPr>
          <p:cNvPr id="16" name="圆角矩形 7">
            <a:extLst>
              <a:ext uri="{FF2B5EF4-FFF2-40B4-BE49-F238E27FC236}">
                <a16:creationId xmlns:a16="http://schemas.microsoft.com/office/drawing/2014/main" id="{D396C713-BC5A-A4A4-64BF-24F3607E80D6}"/>
              </a:ext>
            </a:extLst>
          </p:cNvPr>
          <p:cNvSpPr/>
          <p:nvPr/>
        </p:nvSpPr>
        <p:spPr>
          <a:xfrm>
            <a:off x="675135" y="3918274"/>
            <a:ext cx="9171510" cy="1125112"/>
          </a:xfrm>
          <a:prstGeom prst="roundRect">
            <a:avLst/>
          </a:prstGeom>
          <a:solidFill>
            <a:schemeClr val="bg1"/>
          </a:solidFill>
          <a:ln w="19050">
            <a:solidFill>
              <a:srgbClr val="E97257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46">
              <a:defRPr/>
            </a:pPr>
            <a:endParaRPr lang="zh-CN" altLang="en-US" dirty="0">
              <a:solidFill>
                <a:prstClr val="white"/>
              </a:solidFill>
              <a:latin typeface="思源黑体 CN"/>
              <a:ea typeface="思源黑体 CN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CCB48931-8B2E-1241-60B4-A687BDD9EBDF}"/>
              </a:ext>
            </a:extLst>
          </p:cNvPr>
          <p:cNvSpPr txBox="1"/>
          <p:nvPr/>
        </p:nvSpPr>
        <p:spPr>
          <a:xfrm>
            <a:off x="-54765" y="2221540"/>
            <a:ext cx="9654140" cy="12618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SG" sz="3800" b="1" dirty="0" err="1"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SG" sz="38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3800" b="1" dirty="0" err="1">
                <a:latin typeface="Cambria" panose="02040503050406030204" pitchFamily="18" charset="0"/>
                <a:ea typeface="Cambria" panose="02040503050406030204" pitchFamily="18" charset="0"/>
              </a:rPr>
              <a:t>bạn</a:t>
            </a:r>
            <a:r>
              <a:rPr lang="en-SG" sz="38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3800" b="1" dirty="0" err="1">
                <a:latin typeface="Cambria" panose="02040503050406030204" pitchFamily="18" charset="0"/>
                <a:ea typeface="Cambria" panose="02040503050406030204" pitchFamily="18" charset="0"/>
              </a:rPr>
              <a:t>yêu</a:t>
            </a:r>
            <a:r>
              <a:rPr lang="en-SG" sz="38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3800" b="1" dirty="0" err="1">
                <a:latin typeface="Cambria" panose="02040503050406030204" pitchFamily="18" charset="0"/>
                <a:ea typeface="Cambria" panose="02040503050406030204" pitchFamily="18" charset="0"/>
              </a:rPr>
              <a:t>thích</a:t>
            </a:r>
            <a:r>
              <a:rPr lang="en-SG" sz="38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3800" b="1" dirty="0" err="1">
                <a:latin typeface="Cambria" panose="02040503050406030204" pitchFamily="18" charset="0"/>
                <a:ea typeface="Cambria" panose="02040503050406030204" pitchFamily="18" charset="0"/>
              </a:rPr>
              <a:t>Bóng</a:t>
            </a:r>
            <a:r>
              <a:rPr lang="en-SG" sz="38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3800" b="1" dirty="0" err="1">
                <a:latin typeface="Cambria" panose="02040503050406030204" pitchFamily="18" charset="0"/>
                <a:ea typeface="Cambria" panose="02040503050406030204" pitchFamily="18" charset="0"/>
              </a:rPr>
              <a:t>đá</a:t>
            </a:r>
            <a:r>
              <a:rPr lang="en-SG" sz="38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3800" b="1" dirty="0" err="1">
                <a:latin typeface="Cambria" panose="02040503050406030204" pitchFamily="18" charset="0"/>
                <a:ea typeface="Cambria" panose="02040503050406030204" pitchFamily="18" charset="0"/>
              </a:rPr>
              <a:t>là</a:t>
            </a:r>
            <a:r>
              <a:rPr lang="en-SG" sz="3800" b="1" dirty="0">
                <a:latin typeface="Cambria" panose="02040503050406030204" pitchFamily="18" charset="0"/>
                <a:ea typeface="Cambria" panose="02040503050406030204" pitchFamily="18" charset="0"/>
              </a:rPr>
              <a:t> 4 </a:t>
            </a:r>
            <a:r>
              <a:rPr lang="en-SG" sz="3800" b="1" dirty="0" err="1">
                <a:latin typeface="Cambria" panose="02040503050406030204" pitchFamily="18" charset="0"/>
                <a:ea typeface="Cambria" panose="02040503050406030204" pitchFamily="18" charset="0"/>
              </a:rPr>
              <a:t>bạn</a:t>
            </a:r>
            <a:r>
              <a:rPr lang="en-SG" sz="3800" b="1" dirty="0"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endParaRPr lang="vi-VN" sz="3800" b="1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ctr"/>
            <a:r>
              <a:rPr lang="en-SG" sz="3800" b="1" dirty="0" err="1">
                <a:latin typeface="Cambria" panose="02040503050406030204" pitchFamily="18" charset="0"/>
                <a:ea typeface="Cambria" panose="02040503050406030204" pitchFamily="18" charset="0"/>
              </a:rPr>
              <a:t>Bóng</a:t>
            </a:r>
            <a:r>
              <a:rPr lang="en-SG" sz="38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3800" b="1" dirty="0" err="1">
                <a:latin typeface="Cambria" panose="02040503050406030204" pitchFamily="18" charset="0"/>
                <a:ea typeface="Cambria" panose="02040503050406030204" pitchFamily="18" charset="0"/>
              </a:rPr>
              <a:t>rổ</a:t>
            </a:r>
            <a:r>
              <a:rPr lang="en-SG" sz="38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3800" b="1" dirty="0" err="1">
                <a:latin typeface="Cambria" panose="02040503050406030204" pitchFamily="18" charset="0"/>
                <a:ea typeface="Cambria" panose="02040503050406030204" pitchFamily="18" charset="0"/>
              </a:rPr>
              <a:t>là</a:t>
            </a:r>
            <a:r>
              <a:rPr lang="en-SG" sz="3800" b="1" dirty="0">
                <a:latin typeface="Cambria" panose="02040503050406030204" pitchFamily="18" charset="0"/>
                <a:ea typeface="Cambria" panose="02040503050406030204" pitchFamily="18" charset="0"/>
              </a:rPr>
              <a:t> 6 </a:t>
            </a:r>
            <a:r>
              <a:rPr lang="en-SG" sz="3800" b="1" dirty="0" err="1">
                <a:latin typeface="Cambria" panose="02040503050406030204" pitchFamily="18" charset="0"/>
                <a:ea typeface="Cambria" panose="02040503050406030204" pitchFamily="18" charset="0"/>
              </a:rPr>
              <a:t>bạn</a:t>
            </a:r>
            <a:r>
              <a:rPr lang="en-SG" sz="38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3800" b="1" dirty="0" err="1">
                <a:latin typeface="Cambria" panose="02040503050406030204" pitchFamily="18" charset="0"/>
                <a:ea typeface="Cambria" panose="02040503050406030204" pitchFamily="18" charset="0"/>
              </a:rPr>
              <a:t>và</a:t>
            </a:r>
            <a:r>
              <a:rPr lang="en-SG" sz="38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3800" b="1" dirty="0" err="1">
                <a:latin typeface="Cambria" panose="02040503050406030204" pitchFamily="18" charset="0"/>
                <a:ea typeface="Cambria" panose="02040503050406030204" pitchFamily="18" charset="0"/>
              </a:rPr>
              <a:t>Bơi</a:t>
            </a:r>
            <a:r>
              <a:rPr lang="en-SG" sz="38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3800" b="1" dirty="0" err="1">
                <a:latin typeface="Cambria" panose="02040503050406030204" pitchFamily="18" charset="0"/>
                <a:ea typeface="Cambria" panose="02040503050406030204" pitchFamily="18" charset="0"/>
              </a:rPr>
              <a:t>là</a:t>
            </a:r>
            <a:r>
              <a:rPr lang="en-SG" sz="3800" b="1" dirty="0">
                <a:latin typeface="Cambria" panose="02040503050406030204" pitchFamily="18" charset="0"/>
                <a:ea typeface="Cambria" panose="02040503050406030204" pitchFamily="18" charset="0"/>
              </a:rPr>
              <a:t> 2 </a:t>
            </a:r>
            <a:r>
              <a:rPr lang="en-SG" sz="3800" b="1" dirty="0" err="1">
                <a:latin typeface="Cambria" panose="02040503050406030204" pitchFamily="18" charset="0"/>
                <a:ea typeface="Cambria" panose="02040503050406030204" pitchFamily="18" charset="0"/>
              </a:rPr>
              <a:t>bạn</a:t>
            </a:r>
            <a:r>
              <a:rPr lang="en-SG" sz="3800" b="1" dirty="0">
                <a:latin typeface="Cambria" panose="02040503050406030204" pitchFamily="18" charset="0"/>
                <a:ea typeface="Cambria" panose="02040503050406030204" pitchFamily="18" charset="0"/>
              </a:rPr>
              <a:t>. 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56CC279C-A417-6610-22BF-31CB4C7D6453}"/>
              </a:ext>
            </a:extLst>
          </p:cNvPr>
          <p:cNvSpPr txBox="1"/>
          <p:nvPr/>
        </p:nvSpPr>
        <p:spPr>
          <a:xfrm>
            <a:off x="-98325" y="3837096"/>
            <a:ext cx="10469488" cy="12618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vi-VN" sz="3800" b="1" dirty="0">
                <a:latin typeface="Cambria" panose="02040503050406030204" pitchFamily="18" charset="0"/>
                <a:ea typeface="Cambria" panose="02040503050406030204" pitchFamily="18" charset="0"/>
              </a:rPr>
              <a:t>Cột cao hơn biểu diễn số bạn nhiều hơn, </a:t>
            </a:r>
          </a:p>
          <a:p>
            <a:pPr algn="ctr"/>
            <a:r>
              <a:rPr lang="vi-VN" sz="3800" b="1" dirty="0">
                <a:latin typeface="Cambria" panose="02040503050406030204" pitchFamily="18" charset="0"/>
                <a:ea typeface="Cambria" panose="02040503050406030204" pitchFamily="18" charset="0"/>
              </a:rPr>
              <a:t>cột thấp hơn biểu diễn số bạn ít hơn.</a:t>
            </a:r>
            <a:endParaRPr lang="en-SG" sz="3800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23" name="图片 21">
            <a:extLst>
              <a:ext uri="{FF2B5EF4-FFF2-40B4-BE49-F238E27FC236}">
                <a16:creationId xmlns:a16="http://schemas.microsoft.com/office/drawing/2014/main" id="{7EBFAFD0-5A72-BD2E-471A-B788E290EFF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flipH="1">
            <a:off x="9188967" y="4018117"/>
            <a:ext cx="3178466" cy="31784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39049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/>
      <p:bldP spid="14" grpId="0" animBg="1"/>
      <p:bldP spid="16" grpId="0" animBg="1"/>
      <p:bldP spid="20" grpId="0"/>
      <p:bldP spid="2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>
            <a:extLst>
              <a:ext uri="{FF2B5EF4-FFF2-40B4-BE49-F238E27FC236}">
                <a16:creationId xmlns:a16="http://schemas.microsoft.com/office/drawing/2014/main" id="{31B2CA0B-E992-750C-F6E7-BAC2BFEF275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" r="26"/>
          <a:stretch/>
        </p:blipFill>
        <p:spPr>
          <a:xfrm>
            <a:off x="0" y="-1"/>
            <a:ext cx="12192000" cy="6994451"/>
          </a:xfrm>
          <a:prstGeom prst="rect">
            <a:avLst/>
          </a:prstGeom>
        </p:spPr>
      </p:pic>
      <p:pic>
        <p:nvPicPr>
          <p:cNvPr id="8" name="图片 7" descr="卡通人物&#10;&#10;中度可信度描述已自动生成">
            <a:extLst>
              <a:ext uri="{FF2B5EF4-FFF2-40B4-BE49-F238E27FC236}">
                <a16:creationId xmlns:a16="http://schemas.microsoft.com/office/drawing/2014/main" id="{E12CD0CF-465E-9C3B-74AE-636827003A16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992" r="14360"/>
          <a:stretch/>
        </p:blipFill>
        <p:spPr>
          <a:xfrm flipH="1">
            <a:off x="9048746" y="3015472"/>
            <a:ext cx="2963823" cy="3005205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2ABD13A8-A33B-8A41-8314-3EA96D3974C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9431" y="1922078"/>
            <a:ext cx="9662171" cy="1804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03677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>
            <a:extLst>
              <a:ext uri="{FF2B5EF4-FFF2-40B4-BE49-F238E27FC236}">
                <a16:creationId xmlns:a16="http://schemas.microsoft.com/office/drawing/2014/main" id="{31B2CA0B-E992-750C-F6E7-BAC2BFEF275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" r="26"/>
          <a:stretch/>
        </p:blipFill>
        <p:spPr>
          <a:xfrm>
            <a:off x="0" y="-1"/>
            <a:ext cx="12192000" cy="6994451"/>
          </a:xfrm>
          <a:prstGeom prst="rect">
            <a:avLst/>
          </a:prstGeom>
        </p:spPr>
      </p:pic>
      <p:sp>
        <p:nvSpPr>
          <p:cNvPr id="11" name="圆角矩形 6">
            <a:extLst>
              <a:ext uri="{FF2B5EF4-FFF2-40B4-BE49-F238E27FC236}">
                <a16:creationId xmlns:a16="http://schemas.microsoft.com/office/drawing/2014/main" id="{BCF40382-BA69-25CF-34F2-662906018B85}"/>
              </a:ext>
            </a:extLst>
          </p:cNvPr>
          <p:cNvSpPr/>
          <p:nvPr userDrawn="1"/>
        </p:nvSpPr>
        <p:spPr>
          <a:xfrm>
            <a:off x="298382" y="202132"/>
            <a:ext cx="11824171" cy="6522812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4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思源黑体 CN"/>
              <a:ea typeface="思源黑体 CN"/>
              <a:cs typeface="+mn-cs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64464CA-7F1A-5A4C-E4AC-21B088ED3C61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4738" r="3815" b="1086"/>
          <a:stretch/>
        </p:blipFill>
        <p:spPr>
          <a:xfrm>
            <a:off x="69446" y="1715143"/>
            <a:ext cx="5914061" cy="5009801"/>
          </a:xfrm>
          <a:prstGeom prst="rect">
            <a:avLst/>
          </a:prstGeom>
        </p:spPr>
      </p:pic>
      <p:grpSp>
        <p:nvGrpSpPr>
          <p:cNvPr id="2" name="Group 1">
            <a:extLst>
              <a:ext uri="{FF2B5EF4-FFF2-40B4-BE49-F238E27FC236}">
                <a16:creationId xmlns:a16="http://schemas.microsoft.com/office/drawing/2014/main" id="{69983617-BFB9-07BF-989A-D8B74FA190BB}"/>
              </a:ext>
            </a:extLst>
          </p:cNvPr>
          <p:cNvGrpSpPr/>
          <p:nvPr/>
        </p:nvGrpSpPr>
        <p:grpSpPr>
          <a:xfrm>
            <a:off x="0" y="-1477073"/>
            <a:ext cx="11722100" cy="3059239"/>
            <a:chOff x="-8115843" y="1556443"/>
            <a:chExt cx="16847784" cy="4327343"/>
          </a:xfrm>
        </p:grpSpPr>
        <p:sp>
          <p:nvSpPr>
            <p:cNvPr id="4" name="MH_SubTitle_1">
              <a:extLst>
                <a:ext uri="{FF2B5EF4-FFF2-40B4-BE49-F238E27FC236}">
                  <a16:creationId xmlns:a16="http://schemas.microsoft.com/office/drawing/2014/main" id="{9997C335-C3BC-419B-2C83-1C8BC0F90820}"/>
                </a:ext>
              </a:extLst>
            </p:cNvPr>
            <p:cNvSpPr>
              <a:spLocks noChangeArrowheads="1"/>
            </p:cNvSpPr>
            <p:nvPr>
              <p:custDataLst>
                <p:tags r:id="rId1"/>
              </p:custDataLst>
            </p:nvPr>
          </p:nvSpPr>
          <p:spPr bwMode="gray">
            <a:xfrm>
              <a:off x="-8115843" y="3794352"/>
              <a:ext cx="16847784" cy="2089434"/>
            </a:xfrm>
            <a:prstGeom prst="roundRect">
              <a:avLst>
                <a:gd name="adj" fmla="val 50000"/>
              </a:avLst>
            </a:prstGeom>
            <a:solidFill>
              <a:srgbClr val="F1DFD2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114300" prst="hardEdge"/>
            </a:sp3d>
          </p:spPr>
          <p:txBody>
            <a:bodyPr lIns="0" tIns="0" rIns="0" bIns="0" anchor="ctr" anchorCtr="1">
              <a:noAutofit/>
            </a:bodyPr>
            <a:lstStyle>
              <a:lvl1pPr eaLnBrk="0" hangingPunct="0">
                <a:spcBef>
                  <a:spcPct val="20000"/>
                </a:spcBef>
                <a:buChar char="•"/>
                <a:defRPr kumimoji="1" sz="2800" b="1">
                  <a:solidFill>
                    <a:schemeClr val="tx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kumimoji="1" sz="2400" b="1">
                  <a:solidFill>
                    <a:schemeClr val="tx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kumimoji="1" sz="2000" b="1">
                  <a:solidFill>
                    <a:schemeClr val="tx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kumimoji="1" b="1">
                  <a:solidFill>
                    <a:schemeClr val="tx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kumimoji="1" sz="2000">
                  <a:solidFill>
                    <a:schemeClr val="bg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bg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bg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bg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bg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 marL="0" marR="0" lvl="0" indent="0" algn="ctr" defTabSz="866943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zh-CN" alt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UTM Guanine" panose="02040603050506020204" pitchFamily="18" charset="0"/>
                <a:ea typeface="inpin heiti" panose="00000500000000000000" pitchFamily="2" charset="-122"/>
                <a:cs typeface="+mn-cs"/>
                <a:sym typeface="inpin heiti" panose="00000500000000000000" pitchFamily="2" charset="-122"/>
              </a:endParaRPr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184C97A0-1B95-9E59-CF3B-9CC41D0CA8C4}"/>
                </a:ext>
              </a:extLst>
            </p:cNvPr>
            <p:cNvSpPr txBox="1"/>
            <p:nvPr/>
          </p:nvSpPr>
          <p:spPr>
            <a:xfrm>
              <a:off x="2716464" y="1556443"/>
              <a:ext cx="5739281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/>
                <a:uLnTx/>
                <a:uFillTx/>
                <a:latin typeface="UTM Guanine" panose="02040603050506020204" pitchFamily="18" charset="0"/>
                <a:ea typeface="微软雅黑"/>
                <a:cs typeface="+mn-cs"/>
              </a:endParaRPr>
            </a:p>
          </p:txBody>
        </p:sp>
      </p:grpSp>
      <p:sp>
        <p:nvSpPr>
          <p:cNvPr id="6" name="TextBox 5">
            <a:extLst>
              <a:ext uri="{FF2B5EF4-FFF2-40B4-BE49-F238E27FC236}">
                <a16:creationId xmlns:a16="http://schemas.microsoft.com/office/drawing/2014/main" id="{8B83AE2E-DF5B-D68E-56B6-E2A62A3D8694}"/>
              </a:ext>
            </a:extLst>
          </p:cNvPr>
          <p:cNvSpPr txBox="1"/>
          <p:nvPr/>
        </p:nvSpPr>
        <p:spPr>
          <a:xfrm>
            <a:off x="229434" y="212826"/>
            <a:ext cx="11263232" cy="116955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vi-VN" sz="3500" b="1" dirty="0">
                <a:solidFill>
                  <a:srgbClr val="002060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1. Biểu đồ dưới đây cho biết số quyển sách khối 4 đã đóng góp cho thư viện của nhà trường.</a:t>
            </a:r>
            <a:endParaRPr lang="en-SG" sz="3500" b="1" dirty="0">
              <a:solidFill>
                <a:srgbClr val="002060"/>
              </a:solidFill>
              <a:latin typeface="Arial" panose="020B0604020202020204" pitchFamily="34" charset="0"/>
              <a:ea typeface="Cambria" panose="02040503050406030204" pitchFamily="18" charset="0"/>
              <a:cs typeface="Arial" panose="020B0604020202020204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A902C38C-A9BB-15A5-9828-6C91EB256AB0}"/>
              </a:ext>
            </a:extLst>
          </p:cNvPr>
          <p:cNvSpPr txBox="1"/>
          <p:nvPr/>
        </p:nvSpPr>
        <p:spPr>
          <a:xfrm>
            <a:off x="5697244" y="1620003"/>
            <a:ext cx="6376186" cy="55092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vi-VN" sz="3200" b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Quan sát biểu đồ trên và trả lời câu hỏi.</a:t>
            </a:r>
          </a:p>
          <a:p>
            <a:pPr algn="just"/>
            <a:r>
              <a:rPr lang="vi-VN" sz="3200" b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a) Có những lớp nào  đóng góp sách vào thư viện?  Mỗi lớp đóng góp bao nhiêu cuốn sách?</a:t>
            </a:r>
          </a:p>
          <a:p>
            <a:pPr algn="just"/>
            <a:r>
              <a:rPr lang="vi-VN" sz="3200" b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b) Lớp nào đóng góp nhiều sách nhất? Lớp nào đóng góp ít sách nhất?</a:t>
            </a:r>
          </a:p>
          <a:p>
            <a:pPr algn="just"/>
            <a:r>
              <a:rPr lang="vi-VN" sz="3200" b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c) Có bao nhiêu lớp đóng góp nhiều hơn 50 cuốn?</a:t>
            </a:r>
          </a:p>
          <a:p>
            <a:pPr algn="just"/>
            <a:endParaRPr lang="en-SG" sz="3200" b="1" dirty="0">
              <a:solidFill>
                <a:srgbClr val="C0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558394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022181333"/>
  <p:tag name="MH_LIBRARY" val="GRAPHIC"/>
  <p:tag name="MH_TYPE" val="SubTitle"/>
  <p:tag name="MH_ORDER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022181333"/>
  <p:tag name="MH_LIBRARY" val="GRAPHIC"/>
  <p:tag name="MH_TYPE" val="SubTitle"/>
  <p:tag name="MH_ORDER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022181333"/>
  <p:tag name="MH_LIBRARY" val="GRAPHIC"/>
  <p:tag name="MH_TYPE" val="SubTitle"/>
  <p:tag name="MH_ORDER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022181333"/>
  <p:tag name="MH_LIBRARY" val="GRAPHIC"/>
  <p:tag name="MH_TYPE" val="SubTitle"/>
  <p:tag name="MH_ORDER" val="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022181333"/>
  <p:tag name="MH_LIBRARY" val="GRAPHIC"/>
  <p:tag name="MH_TYPE" val="SubTitle"/>
  <p:tag name="MH_ORDER" val="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022181333"/>
  <p:tag name="MH_LIBRARY" val="GRAPHIC"/>
  <p:tag name="MH_TYPE" val="SubTitle"/>
  <p:tag name="MH_ORDER" val="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022181333"/>
  <p:tag name="MH_LIBRARY" val="GRAPHIC"/>
  <p:tag name="MH_TYPE" val="SubTitle"/>
  <p:tag name="MH_ORDER" val="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022181333"/>
  <p:tag name="MH_LIBRARY" val="GRAPHIC"/>
  <p:tag name="MH_TYPE" val="SubTitle"/>
  <p:tag name="MH_ORDER" val="1"/>
</p:tagLst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713</TotalTime>
  <Words>573</Words>
  <Application>Microsoft Macintosh PowerPoint</Application>
  <PresentationFormat>Widescreen</PresentationFormat>
  <Paragraphs>64</Paragraphs>
  <Slides>17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13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31" baseType="lpstr">
      <vt:lpstr>等线</vt:lpstr>
      <vt:lpstr>#9Slide04 SVNSwashington</vt:lpstr>
      <vt:lpstr>#9Slide05 SVNMotion Picture</vt:lpstr>
      <vt:lpstr>#9Slide07 HoneyCream</vt:lpstr>
      <vt:lpstr>Arial</vt:lpstr>
      <vt:lpstr>Calibri</vt:lpstr>
      <vt:lpstr>Cambria</vt:lpstr>
      <vt:lpstr>SVN-Newton</vt:lpstr>
      <vt:lpstr>Times New Roman</vt:lpstr>
      <vt:lpstr>UTM Guanine</vt:lpstr>
      <vt:lpstr>字魂59号-创粗黑</vt:lpstr>
      <vt:lpstr>思源宋体 CN</vt:lpstr>
      <vt:lpstr>思源黑体 CN</vt:lpstr>
      <vt:lpstr>Office 主题​​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MANG NON</dc:creator>
  <cp:keywords>MĂNG NON TEAM</cp:keywords>
  <cp:lastModifiedBy>Microsoft Office User</cp:lastModifiedBy>
  <cp:revision>41</cp:revision>
  <dcterms:created xsi:type="dcterms:W3CDTF">2023-01-09T02:19:00Z</dcterms:created>
  <dcterms:modified xsi:type="dcterms:W3CDTF">2024-02-23T07:16:27Z</dcterms:modified>
</cp:coreProperties>
</file>