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84" r:id="rId4"/>
    <p:sldId id="269" r:id="rId5"/>
    <p:sldId id="270" r:id="rId6"/>
    <p:sldId id="271" r:id="rId7"/>
    <p:sldId id="283" r:id="rId8"/>
    <p:sldId id="279" r:id="rId9"/>
    <p:sldId id="280" r:id="rId10"/>
    <p:sldId id="282"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7C6"/>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89" d="100"/>
          <a:sy n="89" d="100"/>
        </p:scale>
        <p:origin x="9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83CB6-D3AF-4BF7-A9B7-CFD37DC23E66}" type="datetimeFigureOut">
              <a:rPr lang="en-US" smtClean="0"/>
              <a:t>12/29/23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A866F-0F49-47EC-BF97-212B9CC740D2}" type="slidenum">
              <a:rPr lang="en-US" smtClean="0"/>
              <a:t>‹#›</a:t>
            </a:fld>
            <a:endParaRPr lang="en-US"/>
          </a:p>
        </p:txBody>
      </p:sp>
    </p:spTree>
    <p:extLst>
      <p:ext uri="{BB962C8B-B14F-4D97-AF65-F5344CB8AC3E}">
        <p14:creationId xmlns:p14="http://schemas.microsoft.com/office/powerpoint/2010/main" val="14765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156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062480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8837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6971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0"/>
            <a:ext cx="2058232" cy="1801340"/>
          </a:xfrm>
          <a:prstGeom prst="rect">
            <a:avLst/>
          </a:prstGeom>
        </p:spPr>
      </p:pic>
      <p:pic>
        <p:nvPicPr>
          <p:cNvPr id="6" name="Picture 5"/>
          <p:cNvPicPr>
            <a:picLocks noChangeAspect="1"/>
          </p:cNvPicPr>
          <p:nvPr userDrawn="1"/>
        </p:nvPicPr>
        <p:blipFill>
          <a:blip r:embed="rId4"/>
          <a:stretch>
            <a:fillRect/>
          </a:stretch>
        </p:blipFill>
        <p:spPr>
          <a:xfrm>
            <a:off x="-5112616" y="-1247833"/>
            <a:ext cx="17680425" cy="14586162"/>
          </a:xfrm>
          <a:prstGeom prst="rect">
            <a:avLst/>
          </a:prstGeom>
        </p:spPr>
      </p:pic>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8"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63101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46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pic>
        <p:nvPicPr>
          <p:cNvPr id="12" name="Picture 11"/>
          <p:cNvPicPr>
            <a:picLocks noChangeAspect="1"/>
          </p:cNvPicPr>
          <p:nvPr userDrawn="1"/>
        </p:nvPicPr>
        <p:blipFill>
          <a:blip r:embed="rId6"/>
          <a:stretch>
            <a:fillRect/>
          </a:stretch>
        </p:blipFill>
        <p:spPr>
          <a:xfrm>
            <a:off x="-5112616" y="-1247833"/>
            <a:ext cx="17680425" cy="14586162"/>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08828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706908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14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46837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72" r:id="rId5"/>
    <p:sldLayoutId id="2147483674" r:id="rId6"/>
    <p:sldLayoutId id="2147483675" r:id="rId7"/>
    <p:sldLayoutId id="2147483676"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spc="300" noProof="0" dirty="0">
                <a:solidFill>
                  <a:prstClr val="white"/>
                </a:solidFill>
                <a:latin typeface="#9Slide03 SVNEvery Movie Every " panose="02000500000000000000" pitchFamily="2" charset="0"/>
                <a:ea typeface="Cambria" panose="02040503050406030204" pitchFamily="18" charset="0"/>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418954" y="1670323"/>
            <a:ext cx="8502184" cy="2779410"/>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86" t="40130" r="14286" b="40130"/>
          <a:stretch/>
        </p:blipFill>
        <p:spPr>
          <a:xfrm>
            <a:off x="-678094" y="5619090"/>
            <a:ext cx="8751969" cy="1447128"/>
          </a:xfrm>
          <a:prstGeom prst="rect">
            <a:avLst/>
          </a:prstGeom>
        </p:spPr>
      </p:pic>
      <p:sp>
        <p:nvSpPr>
          <p:cNvPr id="6" name="TextBox 5">
            <a:extLst>
              <a:ext uri="{FF2B5EF4-FFF2-40B4-BE49-F238E27FC236}">
                <a16:creationId xmlns:a16="http://schemas.microsoft.com/office/drawing/2014/main" id="{B8C67984-D7E9-A92F-3C41-B8739DD5AC78}"/>
              </a:ext>
            </a:extLst>
          </p:cNvPr>
          <p:cNvSpPr txBox="1"/>
          <p:nvPr/>
        </p:nvSpPr>
        <p:spPr>
          <a:xfrm>
            <a:off x="3038776" y="4286808"/>
            <a:ext cx="8928538" cy="707886"/>
          </a:xfrm>
          <a:prstGeom prst="rect">
            <a:avLst/>
          </a:prstGeom>
          <a:noFill/>
        </p:spPr>
        <p:txBody>
          <a:bodyPr wrap="square">
            <a:spAutoFit/>
          </a:bodyPr>
          <a:lstStyle/>
          <a:p>
            <a:pPr algn="just"/>
            <a:r>
              <a:rPr lang="en-US" sz="4000" b="1" dirty="0">
                <a:solidFill>
                  <a:schemeClr val="accent3">
                    <a:lumMod val="75000"/>
                  </a:schemeClr>
                </a:solidFill>
                <a:latin typeface="#9Slide03 AmpleSoft Bold" panose="02000000000000000000" pitchFamily="2" charset="0"/>
                <a:ea typeface="Cambria" panose="02040503050406030204" pitchFamily="18" charset="0"/>
              </a:rPr>
              <a:t>(</a:t>
            </a:r>
            <a:r>
              <a:rPr lang="vi-VN" sz="4000" b="1" dirty="0">
                <a:solidFill>
                  <a:schemeClr val="accent3">
                    <a:lumMod val="75000"/>
                  </a:schemeClr>
                </a:solidFill>
                <a:latin typeface="#9Slide03 AmpleSoft Bold" panose="02000000000000000000" pitchFamily="2" charset="0"/>
                <a:ea typeface="Cambria" panose="02040503050406030204" pitchFamily="18" charset="0"/>
              </a:rPr>
              <a:t>Tiết 4 – trang 141)</a:t>
            </a:r>
            <a:endParaRPr lang="en-US" sz="4000" b="1" dirty="0">
              <a:solidFill>
                <a:schemeClr val="accent3">
                  <a:lumMod val="75000"/>
                </a:schemeClr>
              </a:solidFill>
              <a:latin typeface="#9Slide03 AmpleSoft Bold" panose="02000000000000000000" pitchFamily="2" charset="0"/>
              <a:ea typeface="Cambria" panose="02040503050406030204" pitchFamily="18" charset="0"/>
            </a:endParaRPr>
          </a:p>
        </p:txBody>
      </p:sp>
      <p:sp>
        <p:nvSpPr>
          <p:cNvPr id="3" name="Rectangle 2">
            <a:extLst>
              <a:ext uri="{FF2B5EF4-FFF2-40B4-BE49-F238E27FC236}">
                <a16:creationId xmlns:a16="http://schemas.microsoft.com/office/drawing/2014/main" id="{0F5497CD-1279-7E20-94E4-F26F4C1495BA}"/>
              </a:ext>
            </a:extLst>
          </p:cNvPr>
          <p:cNvSpPr/>
          <p:nvPr/>
        </p:nvSpPr>
        <p:spPr>
          <a:xfrm>
            <a:off x="10385094" y="84234"/>
            <a:ext cx="1806906" cy="4167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015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E768F56F-FC6C-E976-7C76-6FEAE45C0DF2}"/>
              </a:ext>
            </a:extLst>
          </p:cNvPr>
          <p:cNvGrpSpPr/>
          <p:nvPr/>
        </p:nvGrpSpPr>
        <p:grpSpPr>
          <a:xfrm>
            <a:off x="604514" y="2035275"/>
            <a:ext cx="8196585" cy="3882790"/>
            <a:chOff x="623565" y="1520925"/>
            <a:chExt cx="7334250" cy="4814393"/>
          </a:xfrm>
        </p:grpSpPr>
        <p:sp>
          <p:nvSpPr>
            <p:cNvPr id="3"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5" name="图片 7">
            <a:extLst>
              <a:ext uri="{FF2B5EF4-FFF2-40B4-BE49-F238E27FC236}">
                <a16:creationId xmlns:a16="http://schemas.microsoft.com/office/drawing/2014/main" id="{4B766EAD-EE13-3B1D-09D2-E10C752DD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624" y="2565371"/>
            <a:ext cx="4686300" cy="4686300"/>
          </a:xfrm>
          <a:prstGeom prst="rect">
            <a:avLst/>
          </a:prstGeom>
        </p:spPr>
      </p:pic>
      <p:pic>
        <p:nvPicPr>
          <p:cNvPr id="6" name="图片 17">
            <a:extLst>
              <a:ext uri="{FF2B5EF4-FFF2-40B4-BE49-F238E27FC236}">
                <a16:creationId xmlns:a16="http://schemas.microsoft.com/office/drawing/2014/main" id="{57FB140C-40D0-F022-FD45-954A1FA02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846"/>
            <a:ext cx="3627452" cy="1323975"/>
          </a:xfrm>
          <a:prstGeom prst="rect">
            <a:avLst/>
          </a:prstGeom>
        </p:spPr>
      </p:pic>
      <p:pic>
        <p:nvPicPr>
          <p:cNvPr id="7" name="Picture 6"/>
          <p:cNvPicPr>
            <a:picLocks noChangeAspect="1"/>
          </p:cNvPicPr>
          <p:nvPr/>
        </p:nvPicPr>
        <p:blipFill>
          <a:blip r:embed="rId4"/>
          <a:stretch>
            <a:fillRect/>
          </a:stretch>
        </p:blipFill>
        <p:spPr>
          <a:xfrm>
            <a:off x="3627452" y="277846"/>
            <a:ext cx="4292246" cy="1951631"/>
          </a:xfrm>
          <a:prstGeom prst="rect">
            <a:avLst/>
          </a:prstGeom>
        </p:spPr>
      </p:pic>
      <p:sp>
        <p:nvSpPr>
          <p:cNvPr id="8" name="TextBox 7">
            <a:extLst>
              <a:ext uri="{FF2B5EF4-FFF2-40B4-BE49-F238E27FC236}">
                <a16:creationId xmlns:a16="http://schemas.microsoft.com/office/drawing/2014/main" id="{A0C8EFDC-9F68-E142-3452-C4222B19AA14}"/>
              </a:ext>
            </a:extLst>
          </p:cNvPr>
          <p:cNvSpPr txBox="1"/>
          <p:nvPr/>
        </p:nvSpPr>
        <p:spPr>
          <a:xfrm>
            <a:off x="978225" y="2565371"/>
            <a:ext cx="7619482" cy="3170099"/>
          </a:xfrm>
          <a:prstGeom prst="rect">
            <a:avLst/>
          </a:prstGeom>
          <a:noFill/>
        </p:spPr>
        <p:txBody>
          <a:bodyPr wrap="square">
            <a:spAutoFit/>
          </a:bodyPr>
          <a:lstStyle/>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Xem lại tác dụng của dấu gạch ngang.</a:t>
            </a:r>
          </a:p>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C</a:t>
            </a:r>
            <a:r>
              <a:rPr lang="en-US" sz="5000" b="1" dirty="0" err="1">
                <a:solidFill>
                  <a:srgbClr val="008080"/>
                </a:solidFill>
                <a:latin typeface="Cambria" panose="02040503050406030204" pitchFamily="18" charset="0"/>
                <a:ea typeface="Cambria" panose="02040503050406030204" pitchFamily="18" charset="0"/>
              </a:rPr>
              <a:t>huẩn</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bị</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trước</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bài</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tiếp</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theo.</a:t>
            </a:r>
            <a:endParaRPr lang="vi-VN" sz="5000" b="1" i="0" dirty="0">
              <a:solidFill>
                <a:srgbClr val="008080"/>
              </a:solidFill>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737E3071-4D38-224D-43AB-D63084D6A21D}"/>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A84BF5-0167-F4A0-0751-A2E9D590E20C}"/>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941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3" name="Picture 2">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337801" y="1489166"/>
            <a:ext cx="9316513" cy="3954228"/>
          </a:xfrm>
          <a:prstGeom prst="rect">
            <a:avLst/>
          </a:prstGeom>
        </p:spPr>
      </p:pic>
      <p:sp>
        <p:nvSpPr>
          <p:cNvPr id="4" name="Rectangle 3">
            <a:extLst>
              <a:ext uri="{FF2B5EF4-FFF2-40B4-BE49-F238E27FC236}">
                <a16:creationId xmlns:a16="http://schemas.microsoft.com/office/drawing/2014/main" id="{C440741D-2D87-3C42-B566-05518C4E4042}"/>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189267-B2F2-94F3-9225-2557F456B004}"/>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71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170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a:ln>
            <a:solidFill>
              <a:schemeClr val="bg1"/>
            </a:solidFill>
          </a:ln>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8711030" y="1637218"/>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981" y="3964844"/>
            <a:ext cx="3212267" cy="3212267"/>
          </a:xfrm>
          <a:prstGeom prst="rect">
            <a:avLst/>
          </a:prstGeom>
        </p:spPr>
      </p:pic>
      <p:pic>
        <p:nvPicPr>
          <p:cNvPr id="14" name="Picture 13"/>
          <p:cNvPicPr>
            <a:picLocks noChangeAspect="1"/>
          </p:cNvPicPr>
          <p:nvPr/>
        </p:nvPicPr>
        <p:blipFill>
          <a:blip r:embed="rId6">
            <a:duotone>
              <a:prstClr val="black"/>
              <a:srgbClr val="FF6600">
                <a:tint val="45000"/>
                <a:satMod val="400000"/>
              </a:srgbClr>
            </a:duotone>
          </a:blip>
          <a:stretch>
            <a:fillRect/>
          </a:stretch>
        </p:blipFill>
        <p:spPr>
          <a:xfrm>
            <a:off x="1548647" y="2158521"/>
            <a:ext cx="9187468" cy="2237426"/>
          </a:xfrm>
          <a:prstGeom prst="rect">
            <a:avLst/>
          </a:prstGeom>
        </p:spPr>
      </p:pic>
      <p:sp>
        <p:nvSpPr>
          <p:cNvPr id="2" name="Rectangle 1">
            <a:extLst>
              <a:ext uri="{FF2B5EF4-FFF2-40B4-BE49-F238E27FC236}">
                <a16:creationId xmlns:a16="http://schemas.microsoft.com/office/drawing/2014/main" id="{7A618D04-FEAB-316B-FD77-B2BE52FB954D}"/>
              </a:ext>
            </a:extLst>
          </p:cNvPr>
          <p:cNvSpPr/>
          <p:nvPr/>
        </p:nvSpPr>
        <p:spPr>
          <a:xfrm>
            <a:off x="10418358" y="-236305"/>
            <a:ext cx="2037268" cy="734530"/>
          </a:xfrm>
          <a:prstGeom prst="rect">
            <a:avLst/>
          </a:prstGeom>
          <a:solidFill>
            <a:srgbClr val="FAE7C6"/>
          </a:solidFill>
          <a:ln>
            <a:solidFill>
              <a:srgbClr val="FAE7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8E50F57-B293-9D02-F206-8D1A312DA440}"/>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237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hởi động tiết học - Bài 26">
            <a:hlinkClick r:id="" action="ppaction://media"/>
            <a:extLst>
              <a:ext uri="{FF2B5EF4-FFF2-40B4-BE49-F238E27FC236}">
                <a16:creationId xmlns:a16="http://schemas.microsoft.com/office/drawing/2014/main" id="{ABBD1319-248F-7C4B-5548-34AE9CD42B2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
            <a:ext cx="12192000" cy="6740524"/>
          </a:xfrm>
          <a:prstGeom prst="rect">
            <a:avLst/>
          </a:prstGeom>
        </p:spPr>
      </p:pic>
    </p:spTree>
    <p:extLst>
      <p:ext uri="{BB962C8B-B14F-4D97-AF65-F5344CB8AC3E}">
        <p14:creationId xmlns:p14="http://schemas.microsoft.com/office/powerpoint/2010/main" val="488225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1" y="-71511"/>
            <a:ext cx="12191998"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3500" b="1" dirty="0">
                <a:latin typeface="Cambria" panose="02040503050406030204" pitchFamily="18" charset="0"/>
                <a:ea typeface="Cambria" panose="02040503050406030204" pitchFamily="18" charset="0"/>
              </a:rPr>
              <a:t>4: </a:t>
            </a:r>
            <a:r>
              <a:rPr lang="en-SG" sz="3500" b="1" dirty="0" err="1">
                <a:latin typeface="Cambria" panose="02040503050406030204" pitchFamily="18" charset="0"/>
                <a:ea typeface="Cambria" panose="02040503050406030204" pitchFamily="18" charset="0"/>
              </a:rPr>
              <a:t>Chọn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dấu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thích</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hợp</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thay</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bông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hoa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Nêu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tác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dụng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của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các</a:t>
            </a:r>
            <a:r>
              <a:rPr lang="en-SG" sz="3500" b="1" dirty="0">
                <a:latin typeface="Cambria" panose="02040503050406030204" pitchFamily="18" charset="0"/>
                <a:ea typeface="Cambria" panose="02040503050406030204" pitchFamily="18" charset="0"/>
              </a:rPr>
              <a:t> </a:t>
            </a:r>
            <a:r>
              <a:rPr lang="vi-VN" sz="3500" b="1" dirty="0">
                <a:latin typeface="Cambria" panose="02040503050406030204" pitchFamily="18" charset="0"/>
                <a:ea typeface="Cambria" panose="02040503050406030204" pitchFamily="18" charset="0"/>
              </a:rPr>
              <a:t>dấ</a:t>
            </a:r>
            <a:r>
              <a:rPr lang="en-SG" sz="3500" b="1" dirty="0">
                <a:latin typeface="Cambria" panose="02040503050406030204" pitchFamily="18" charset="0"/>
                <a:ea typeface="Cambria" panose="02040503050406030204" pitchFamily="18" charset="0"/>
              </a:rPr>
              <a:t>u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a:t>
            </a:r>
            <a:endParaRPr kumimoji="0" lang="zh-CN" altLang="en-US" sz="35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7647" y="4042131"/>
            <a:ext cx="2998488" cy="2272292"/>
          </a:xfrm>
          <a:prstGeom prst="rect">
            <a:avLst/>
          </a:prstGeom>
        </p:spPr>
      </p:pic>
      <p:grpSp>
        <p:nvGrpSpPr>
          <p:cNvPr id="4" name="Group 3"/>
          <p:cNvGrpSpPr/>
          <p:nvPr/>
        </p:nvGrpSpPr>
        <p:grpSpPr>
          <a:xfrm>
            <a:off x="357801" y="1336097"/>
            <a:ext cx="11834199" cy="5224165"/>
            <a:chOff x="4022161" y="1898026"/>
            <a:chExt cx="7181851" cy="5968440"/>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4022161" y="1898026"/>
              <a:ext cx="7181851" cy="5548407"/>
              <a:chOff x="695511" y="1334550"/>
              <a:chExt cx="7181851" cy="6879644"/>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95511" y="1334550"/>
                <a:ext cx="7181850" cy="6879644"/>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695512" y="1465456"/>
                <a:ext cx="7181850" cy="643519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6" name="TextBox 5"/>
            <p:cNvSpPr txBox="1"/>
            <p:nvPr/>
          </p:nvSpPr>
          <p:spPr>
            <a:xfrm>
              <a:off x="4350642" y="2134981"/>
              <a:ext cx="6786698" cy="5731485"/>
            </a:xfrm>
            <a:prstGeom prst="rect">
              <a:avLst/>
            </a:prstGeom>
            <a:noFill/>
          </p:spPr>
          <p:txBody>
            <a:bodyPr wrap="square" rtlCol="0">
              <a:spAutoFit/>
            </a:bodyPr>
            <a:lstStyle/>
            <a:p>
              <a:pPr algn="just" rtl="0"/>
              <a:r>
                <a:rPr lang="vi-VN" sz="4000" b="1" i="0" dirty="0">
                  <a:solidFill>
                    <a:srgbClr val="002060"/>
                  </a:solidFill>
                  <a:effectLst/>
                  <a:latin typeface="Cambria" panose="02040503050406030204" pitchFamily="18" charset="0"/>
                  <a:ea typeface="Cambria" panose="02040503050406030204" pitchFamily="18" charset="0"/>
                </a:rPr>
                <a:t>a. Hoạt động bảo vệ môi trường của các bạn nhỏ đã được lan toả sâu rộng. Các phong trào thiếu nhi chung tay bảo vệ môi trường gồm có:</a:t>
              </a:r>
            </a:p>
            <a:p>
              <a:pPr algn="just" rtl="0"/>
              <a:r>
                <a:rPr lang="vi-VN" sz="4000" b="1" i="0" dirty="0">
                  <a:solidFill>
                    <a:srgbClr val="002060"/>
                  </a:solidFill>
                  <a:effectLst/>
                  <a:latin typeface="Cambria" panose="02040503050406030204" pitchFamily="18" charset="0"/>
                  <a:ea typeface="Cambria" panose="02040503050406030204" pitchFamily="18" charset="0"/>
                </a:rPr>
                <a:t>  -  Trồng cây gây quỹ Đội.</a:t>
              </a:r>
            </a:p>
            <a:p>
              <a:pPr algn="just" rtl="0"/>
              <a:r>
                <a:rPr lang="vi-VN" sz="4000" b="1" i="0" dirty="0">
                  <a:solidFill>
                    <a:srgbClr val="002060"/>
                  </a:solidFill>
                  <a:effectLst/>
                  <a:latin typeface="Cambria" panose="02040503050406030204" pitchFamily="18" charset="0"/>
                  <a:ea typeface="Cambria" panose="02040503050406030204" pitchFamily="18" charset="0"/>
                </a:rPr>
                <a:t>  -  Vì màu xanh quê hương.</a:t>
              </a:r>
            </a:p>
            <a:p>
              <a:pPr algn="just" rtl="0"/>
              <a:r>
                <a:rPr lang="vi-VN" sz="4000" b="1" i="0" dirty="0">
                  <a:solidFill>
                    <a:srgbClr val="002060"/>
                  </a:solidFill>
                  <a:effectLst/>
                  <a:latin typeface="Cambria" panose="02040503050406030204" pitchFamily="18" charset="0"/>
                  <a:ea typeface="Cambria" panose="02040503050406030204" pitchFamily="18" charset="0"/>
                </a:rPr>
                <a:t>  -  Sạch nhà – sạch lớp – sạch trường.</a:t>
              </a:r>
            </a:p>
            <a:p>
              <a:pPr algn="just" rtl="0"/>
              <a:r>
                <a:rPr lang="vi-VN" sz="4000" b="1" i="0" dirty="0">
                  <a:solidFill>
                    <a:srgbClr val="002060"/>
                  </a:solidFill>
                  <a:effectLst/>
                  <a:latin typeface="Cambria" panose="02040503050406030204" pitchFamily="18" charset="0"/>
                  <a:ea typeface="Cambria" panose="02040503050406030204" pitchFamily="18" charset="0"/>
                </a:rPr>
                <a:t>  -  Làm kế hoạch nhỏ.</a:t>
              </a:r>
            </a:p>
            <a:p>
              <a:pPr algn="just"/>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10" name="Picture 9" descr="A group of flowers on a white background&#10;&#10;Description automatically generated">
            <a:extLst>
              <a:ext uri="{FF2B5EF4-FFF2-40B4-BE49-F238E27FC236}">
                <a16:creationId xmlns:a16="http://schemas.microsoft.com/office/drawing/2014/main" id="{72E3CFEF-66D2-9FD1-24B6-AAE416888FB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9207" y="3229313"/>
            <a:ext cx="971145" cy="874031"/>
          </a:xfrm>
          <a:prstGeom prst="rect">
            <a:avLst/>
          </a:prstGeom>
        </p:spPr>
      </p:pic>
      <p:pic>
        <p:nvPicPr>
          <p:cNvPr id="11" name="Picture 10" descr="A group of flowers on a white background&#10;&#10;Description automatically generated">
            <a:extLst>
              <a:ext uri="{FF2B5EF4-FFF2-40B4-BE49-F238E27FC236}">
                <a16:creationId xmlns:a16="http://schemas.microsoft.com/office/drawing/2014/main" id="{C47E512B-6205-379C-B534-8478BDBA32E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0395" y="3788144"/>
            <a:ext cx="901455" cy="874031"/>
          </a:xfrm>
          <a:prstGeom prst="rect">
            <a:avLst/>
          </a:prstGeom>
        </p:spPr>
      </p:pic>
      <p:pic>
        <p:nvPicPr>
          <p:cNvPr id="12" name="Picture 11" descr="A group of flowers on a white background&#10;&#10;Description automatically generated">
            <a:extLst>
              <a:ext uri="{FF2B5EF4-FFF2-40B4-BE49-F238E27FC236}">
                <a16:creationId xmlns:a16="http://schemas.microsoft.com/office/drawing/2014/main" id="{205F3DDD-EE0F-52E0-F693-D50E1BB4AFD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95309" y="4389532"/>
            <a:ext cx="901455" cy="874031"/>
          </a:xfrm>
          <a:prstGeom prst="rect">
            <a:avLst/>
          </a:prstGeom>
        </p:spPr>
      </p:pic>
      <p:pic>
        <p:nvPicPr>
          <p:cNvPr id="13" name="Picture 12" descr="A group of flowers on a white background&#10;&#10;Description automatically generated">
            <a:extLst>
              <a:ext uri="{FF2B5EF4-FFF2-40B4-BE49-F238E27FC236}">
                <a16:creationId xmlns:a16="http://schemas.microsoft.com/office/drawing/2014/main" id="{89E366BA-6788-FC17-1388-7ABDF7F6C7B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4217" y="5069726"/>
            <a:ext cx="901455" cy="874031"/>
          </a:xfrm>
          <a:prstGeom prst="rect">
            <a:avLst/>
          </a:prstGeom>
        </p:spPr>
      </p:pic>
      <p:sp>
        <p:nvSpPr>
          <p:cNvPr id="9" name="Rectangle 8">
            <a:extLst>
              <a:ext uri="{FF2B5EF4-FFF2-40B4-BE49-F238E27FC236}">
                <a16:creationId xmlns:a16="http://schemas.microsoft.com/office/drawing/2014/main" id="{4507472E-D99C-B9BE-2343-E0123C425579}"/>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6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a:extLst>
              <a:ext uri="{FF2B5EF4-FFF2-40B4-BE49-F238E27FC236}">
                <a16:creationId xmlns:a16="http://schemas.microsoft.com/office/drawing/2014/main" id="{03EF80A0-7F2A-C2F4-1463-5BE4EDCE4780}"/>
              </a:ext>
            </a:extLst>
          </p:cNvPr>
          <p:cNvGrpSpPr/>
          <p:nvPr/>
        </p:nvGrpSpPr>
        <p:grpSpPr>
          <a:xfrm>
            <a:off x="1213006" y="1453323"/>
            <a:ext cx="10654739" cy="4020633"/>
            <a:chOff x="1111406" y="2872740"/>
            <a:chExt cx="10220147" cy="2857301"/>
          </a:xfrm>
        </p:grpSpPr>
        <p:sp>
          <p:nvSpPr>
            <p:cNvPr id="4" name="矩形 1">
              <a:extLst>
                <a:ext uri="{FF2B5EF4-FFF2-40B4-BE49-F238E27FC236}">
                  <a16:creationId xmlns:a16="http://schemas.microsoft.com/office/drawing/2014/main" id="{14F1DADF-9F15-6A5A-DF95-F5600BFD53AD}"/>
                </a:ext>
              </a:extLst>
            </p:cNvPr>
            <p:cNvSpPr/>
            <p:nvPr/>
          </p:nvSpPr>
          <p:spPr>
            <a:xfrm>
              <a:off x="1222164" y="2926080"/>
              <a:ext cx="10028774" cy="27516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8">
              <a:extLst>
                <a:ext uri="{FF2B5EF4-FFF2-40B4-BE49-F238E27FC236}">
                  <a16:creationId xmlns:a16="http://schemas.microsoft.com/office/drawing/2014/main" id="{F6E891A9-7321-99A4-095A-5F6DB2CF33C1}"/>
                </a:ext>
              </a:extLst>
            </p:cNvPr>
            <p:cNvSpPr/>
            <p:nvPr/>
          </p:nvSpPr>
          <p:spPr>
            <a:xfrm rot="10800000">
              <a:off x="1111406" y="2872740"/>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任意多边形: 形状 9">
              <a:extLst>
                <a:ext uri="{FF2B5EF4-FFF2-40B4-BE49-F238E27FC236}">
                  <a16:creationId xmlns:a16="http://schemas.microsoft.com/office/drawing/2014/main" id="{688E88A4-104C-3C9A-9333-76C0E14430F4}"/>
                </a:ext>
              </a:extLst>
            </p:cNvPr>
            <p:cNvSpPr/>
            <p:nvPr/>
          </p:nvSpPr>
          <p:spPr>
            <a:xfrm>
              <a:off x="10920073" y="5318561"/>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2"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4029">
            <a:off x="-268662" y="1118293"/>
            <a:ext cx="2963334" cy="5739707"/>
          </a:xfrm>
          <a:prstGeom prst="rect">
            <a:avLst/>
          </a:prstGeom>
        </p:spPr>
      </p:pic>
      <p:sp>
        <p:nvSpPr>
          <p:cNvPr id="7" name="TextBox 6">
            <a:extLst>
              <a:ext uri="{FF2B5EF4-FFF2-40B4-BE49-F238E27FC236}">
                <a16:creationId xmlns:a16="http://schemas.microsoft.com/office/drawing/2014/main" id="{91F9D0EB-6839-C902-AF63-C5C91B1D3594}"/>
              </a:ext>
            </a:extLst>
          </p:cNvPr>
          <p:cNvSpPr txBox="1"/>
          <p:nvPr/>
        </p:nvSpPr>
        <p:spPr>
          <a:xfrm>
            <a:off x="2653392" y="1963055"/>
            <a:ext cx="9130310" cy="2246769"/>
          </a:xfrm>
          <a:prstGeom prst="rect">
            <a:avLst/>
          </a:prstGeom>
          <a:noFill/>
        </p:spPr>
        <p:txBody>
          <a:bodyPr wrap="square" rtlCol="0">
            <a:spAutoFit/>
          </a:bodyPr>
          <a:lstStyle/>
          <a:p>
            <a:pPr algn="ctr"/>
            <a:r>
              <a:rPr lang="vi-VN" sz="7000" b="1" i="0" dirty="0">
                <a:solidFill>
                  <a:srgbClr val="002060"/>
                </a:solidFill>
                <a:effectLst/>
                <a:latin typeface="Cambria" panose="02040503050406030204" pitchFamily="18" charset="0"/>
                <a:ea typeface="Cambria" panose="02040503050406030204" pitchFamily="18" charset="0"/>
              </a:rPr>
              <a:t>Tác dụng: </a:t>
            </a:r>
            <a:r>
              <a:rPr lang="en-SG" sz="7000" b="1" dirty="0" err="1">
                <a:solidFill>
                  <a:srgbClr val="002060"/>
                </a:solidFill>
                <a:latin typeface="Cambria" panose="02040503050406030204" pitchFamily="18" charset="0"/>
                <a:ea typeface="Cambria" panose="02040503050406030204" pitchFamily="18" charset="0"/>
              </a:rPr>
              <a:t>D</a:t>
            </a:r>
            <a:r>
              <a:rPr lang="en-SG" sz="7000" b="1" i="0" dirty="0" err="1">
                <a:solidFill>
                  <a:srgbClr val="002060"/>
                </a:solidFill>
                <a:effectLst/>
                <a:latin typeface="Cambria" panose="02040503050406030204" pitchFamily="18" charset="0"/>
                <a:ea typeface="Cambria" panose="02040503050406030204" pitchFamily="18" charset="0"/>
              </a:rPr>
              <a:t>ấu</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gạch</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ngang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dùng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để</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liệt</a:t>
            </a:r>
            <a:r>
              <a:rPr lang="en-SG" sz="7000" b="1" i="0" dirty="0">
                <a:solidFill>
                  <a:srgbClr val="002060"/>
                </a:solidFill>
                <a:effectLst/>
                <a:latin typeface="Cambria" panose="02040503050406030204" pitchFamily="18" charset="0"/>
                <a:ea typeface="Cambria" panose="02040503050406030204" pitchFamily="18" charset="0"/>
              </a:rPr>
              <a:t> </a:t>
            </a:r>
            <a:r>
              <a:rPr lang="vi-VN" sz="7000" b="1" i="0" dirty="0">
                <a:solidFill>
                  <a:srgbClr val="002060"/>
                </a:solidFill>
                <a:effectLst/>
                <a:latin typeface="Cambria" panose="02040503050406030204" pitchFamily="18" charset="0"/>
                <a:ea typeface="Cambria" panose="02040503050406030204" pitchFamily="18" charset="0"/>
              </a:rPr>
              <a:t>kê.</a:t>
            </a:r>
            <a:endParaRPr lang="en-SG" sz="7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23D80D01-8964-58C7-1313-E1F0D6A046B4}"/>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76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FC033D-B82F-D2F6-BB57-6FA0B1A52F1C}"/>
              </a:ext>
            </a:extLst>
          </p:cNvPr>
          <p:cNvSpPr txBox="1"/>
          <p:nvPr/>
        </p:nvSpPr>
        <p:spPr>
          <a:xfrm>
            <a:off x="529347" y="2475689"/>
            <a:ext cx="11133306" cy="1692771"/>
          </a:xfrm>
          <a:prstGeom prst="rect">
            <a:avLst/>
          </a:prstGeom>
          <a:noFill/>
        </p:spPr>
        <p:txBody>
          <a:bodyPr wrap="square">
            <a:spAutoFit/>
          </a:bodyPr>
          <a:lstStyle/>
          <a:p>
            <a:pPr algn="just"/>
            <a:r>
              <a:rPr lang="vi-VN" sz="5200" b="1" i="0" dirty="0">
                <a:solidFill>
                  <a:srgbClr val="002060"/>
                </a:solidFill>
                <a:effectLst/>
                <a:latin typeface="Cambria" panose="02040503050406030204" pitchFamily="18" charset="0"/>
                <a:ea typeface="Cambria" panose="02040503050406030204" pitchFamily="18" charset="0"/>
              </a:rPr>
              <a:t>b) </a:t>
            </a:r>
            <a:r>
              <a:rPr lang="en-SG" sz="5200" b="1" i="0" dirty="0" err="1">
                <a:solidFill>
                  <a:srgbClr val="002060"/>
                </a:solidFill>
                <a:effectLst/>
                <a:latin typeface="Cambria" panose="02040503050406030204" pitchFamily="18" charset="0"/>
                <a:ea typeface="Cambria" panose="02040503050406030204" pitchFamily="18" charset="0"/>
              </a:rPr>
              <a:t>Đoàn</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tàu</a:t>
            </a:r>
            <a:r>
              <a:rPr lang="en-SG" sz="5200" b="1" i="0" dirty="0">
                <a:solidFill>
                  <a:srgbClr val="002060"/>
                </a:solidFill>
                <a:effectLst/>
                <a:latin typeface="Cambria" panose="02040503050406030204" pitchFamily="18" charset="0"/>
                <a:ea typeface="Cambria" panose="02040503050406030204" pitchFamily="18" charset="0"/>
              </a:rPr>
              <a:t>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 Vinh </a:t>
            </a:r>
            <a:r>
              <a:rPr lang="en-SG" sz="5200" b="1" i="0" dirty="0" err="1">
                <a:solidFill>
                  <a:srgbClr val="002060"/>
                </a:solidFill>
                <a:effectLst/>
                <a:latin typeface="Cambria" panose="02040503050406030204" pitchFamily="18" charset="0"/>
                <a:ea typeface="Cambria" panose="02040503050406030204" pitchFamily="18" charset="0"/>
              </a:rPr>
              <a:t>khởi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hành</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tại</a:t>
            </a:r>
            <a:r>
              <a:rPr lang="en-SG" sz="5200" b="1" i="0" dirty="0">
                <a:solidFill>
                  <a:srgbClr val="002060"/>
                </a:solidFill>
                <a:effectLst/>
                <a:latin typeface="Cambria" panose="02040503050406030204" pitchFamily="18" charset="0"/>
                <a:ea typeface="Cambria" panose="02040503050406030204" pitchFamily="18" charset="0"/>
              </a:rPr>
              <a:t> ga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lúc</a:t>
            </a:r>
            <a:r>
              <a:rPr lang="en-SG" sz="5200" b="1" i="0" dirty="0">
                <a:solidFill>
                  <a:srgbClr val="002060"/>
                </a:solidFill>
                <a:effectLst/>
                <a:latin typeface="Cambria" panose="02040503050406030204" pitchFamily="18" charset="0"/>
                <a:ea typeface="Cambria" panose="02040503050406030204" pitchFamily="18" charset="0"/>
              </a:rPr>
              <a:t> 18 </a:t>
            </a:r>
            <a:r>
              <a:rPr lang="en-SG" sz="5200" b="1" i="0" dirty="0" err="1">
                <a:solidFill>
                  <a:srgbClr val="002060"/>
                </a:solidFill>
                <a:effectLst/>
                <a:latin typeface="Cambria" panose="02040503050406030204" pitchFamily="18" charset="0"/>
                <a:ea typeface="Cambria" panose="02040503050406030204" pitchFamily="18" charset="0"/>
              </a:rPr>
              <a:t>giờ</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hằng</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ngày</a:t>
            </a:r>
            <a:r>
              <a:rPr lang="en-SG" sz="5200" b="1" i="0" dirty="0">
                <a:solidFill>
                  <a:srgbClr val="002060"/>
                </a:solidFill>
                <a:effectLst/>
                <a:latin typeface="Cambria" panose="02040503050406030204" pitchFamily="18" charset="0"/>
                <a:ea typeface="Cambria" panose="02040503050406030204" pitchFamily="18" charset="0"/>
              </a:rPr>
              <a:t>.</a:t>
            </a:r>
            <a:endParaRPr lang="en-SG" sz="5200" b="1" dirty="0">
              <a:solidFill>
                <a:srgbClr val="002060"/>
              </a:solidFill>
              <a:latin typeface="Cambria" panose="02040503050406030204" pitchFamily="18" charset="0"/>
              <a:ea typeface="Cambria" panose="02040503050406030204" pitchFamily="18" charset="0"/>
            </a:endParaRPr>
          </a:p>
        </p:txBody>
      </p:sp>
      <p:pic>
        <p:nvPicPr>
          <p:cNvPr id="5" name="Picture 4" descr="A group of flowers on a white background&#10;&#10;Description automatically generated">
            <a:extLst>
              <a:ext uri="{FF2B5EF4-FFF2-40B4-BE49-F238E27FC236}">
                <a16:creationId xmlns:a16="http://schemas.microsoft.com/office/drawing/2014/main" id="{7E416A15-6859-0477-FCC2-36FC760290A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6173820" y="2456234"/>
            <a:ext cx="901455" cy="874031"/>
          </a:xfrm>
          <a:prstGeom prst="rect">
            <a:avLst/>
          </a:prstGeom>
        </p:spPr>
      </p:pic>
      <p:sp>
        <p:nvSpPr>
          <p:cNvPr id="6" name="矩形: 圆角 19">
            <a:extLst>
              <a:ext uri="{FF2B5EF4-FFF2-40B4-BE49-F238E27FC236}">
                <a16:creationId xmlns:a16="http://schemas.microsoft.com/office/drawing/2014/main" id="{63473DEC-1222-7647-9355-042CDD71CEA9}"/>
              </a:ext>
            </a:extLst>
          </p:cNvPr>
          <p:cNvSpPr/>
          <p:nvPr/>
        </p:nvSpPr>
        <p:spPr>
          <a:xfrm>
            <a:off x="342493" y="938719"/>
            <a:ext cx="11662653" cy="151751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4300" b="1" dirty="0">
                <a:latin typeface="Cambria" panose="02040503050406030204" pitchFamily="18" charset="0"/>
                <a:ea typeface="Cambria" panose="02040503050406030204" pitchFamily="18" charset="0"/>
              </a:rPr>
              <a:t> 4: </a:t>
            </a:r>
            <a:r>
              <a:rPr lang="en-SG" sz="4300" b="1" dirty="0" err="1">
                <a:latin typeface="Cambria" panose="02040503050406030204" pitchFamily="18" charset="0"/>
                <a:ea typeface="Cambria" panose="02040503050406030204" pitchFamily="18" charset="0"/>
              </a:rPr>
              <a:t>Chọn</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dấu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thích</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hợp</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thay</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cho</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bông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hoa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Nêu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tác</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dụng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của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các</a:t>
            </a:r>
            <a:r>
              <a:rPr lang="en-SG" sz="4300" b="1" dirty="0">
                <a:latin typeface="Cambria" panose="02040503050406030204" pitchFamily="18" charset="0"/>
                <a:ea typeface="Cambria" panose="02040503050406030204" pitchFamily="18" charset="0"/>
              </a:rPr>
              <a:t> </a:t>
            </a:r>
            <a:r>
              <a:rPr lang="vi-VN" sz="4300" b="1" dirty="0">
                <a:latin typeface="Cambria" panose="02040503050406030204" pitchFamily="18" charset="0"/>
                <a:ea typeface="Cambria" panose="02040503050406030204" pitchFamily="18" charset="0"/>
              </a:rPr>
              <a:t>dấ</a:t>
            </a:r>
            <a:r>
              <a:rPr lang="en-SG" sz="4300" b="1" dirty="0">
                <a:latin typeface="Cambria" panose="02040503050406030204" pitchFamily="18" charset="0"/>
                <a:ea typeface="Cambria" panose="02040503050406030204" pitchFamily="18" charset="0"/>
              </a:rPr>
              <a:t>u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đó</a:t>
            </a:r>
            <a:r>
              <a:rPr lang="en-SG" sz="4300" b="1" dirty="0">
                <a:latin typeface="Cambria" panose="02040503050406030204" pitchFamily="18" charset="0"/>
                <a:ea typeface="Cambria" panose="02040503050406030204" pitchFamily="18" charset="0"/>
              </a:rPr>
              <a:t>.</a:t>
            </a:r>
            <a:endParaRPr kumimoji="0" lang="zh-CN" altLang="en-US" sz="43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2" name="Rectangle 1">
            <a:extLst>
              <a:ext uri="{FF2B5EF4-FFF2-40B4-BE49-F238E27FC236}">
                <a16:creationId xmlns:a16="http://schemas.microsoft.com/office/drawing/2014/main" id="{09BFF4E6-A91B-130B-EC1A-A80614D929CC}"/>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C173B2-0CD6-ECEA-4CBA-6FB375A72311}"/>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7D5819-E126-514C-B9B0-C466FECA01E6}"/>
              </a:ext>
            </a:extLst>
          </p:cNvPr>
          <p:cNvSpPr txBox="1"/>
          <p:nvPr/>
        </p:nvSpPr>
        <p:spPr>
          <a:xfrm>
            <a:off x="766762" y="4403281"/>
            <a:ext cx="10658475" cy="1569660"/>
          </a:xfrm>
          <a:prstGeom prst="rect">
            <a:avLst/>
          </a:prstGeom>
          <a:noFill/>
        </p:spPr>
        <p:txBody>
          <a:bodyPr wrap="square" rtlCol="0">
            <a:spAutoFit/>
          </a:bodyPr>
          <a:lstStyle/>
          <a:p>
            <a:pPr algn="ctr"/>
            <a:r>
              <a:rPr lang="vi-VN" sz="4800" b="1" i="0" dirty="0">
                <a:solidFill>
                  <a:srgbClr val="FF0000"/>
                </a:solidFill>
                <a:effectLst/>
                <a:latin typeface="Cambria" panose="02040503050406030204" pitchFamily="18" charset="0"/>
                <a:ea typeface="Cambria" panose="02040503050406030204" pitchFamily="18" charset="0"/>
              </a:rPr>
              <a:t>Tác dụng: </a:t>
            </a:r>
            <a:r>
              <a:rPr lang="en-SG" sz="4800" b="1" dirty="0" err="1">
                <a:solidFill>
                  <a:srgbClr val="FF0000"/>
                </a:solidFill>
                <a:latin typeface="Cambria" panose="02040503050406030204" pitchFamily="18" charset="0"/>
                <a:ea typeface="Cambria" panose="02040503050406030204" pitchFamily="18" charset="0"/>
              </a:rPr>
              <a:t>D</a:t>
            </a:r>
            <a:r>
              <a:rPr lang="en-SG" sz="4800" b="1" i="0" dirty="0" err="1">
                <a:solidFill>
                  <a:srgbClr val="FF0000"/>
                </a:solidFill>
                <a:effectLst/>
                <a:latin typeface="Cambria" panose="02040503050406030204" pitchFamily="18" charset="0"/>
                <a:ea typeface="Cambria" panose="02040503050406030204" pitchFamily="18" charset="0"/>
              </a:rPr>
              <a:t>ấu</a:t>
            </a:r>
            <a:r>
              <a:rPr lang="en-SG" sz="4800" b="1" i="0" dirty="0">
                <a:solidFill>
                  <a:srgbClr val="FF0000"/>
                </a:solidFill>
                <a:effectLst/>
                <a:latin typeface="Cambria" panose="02040503050406030204" pitchFamily="18" charset="0"/>
                <a:ea typeface="Cambria" panose="02040503050406030204" pitchFamily="18" charset="0"/>
              </a:rPr>
              <a:t> </a:t>
            </a:r>
            <a:r>
              <a:rPr lang="en-SG" sz="4800" b="1" i="0" dirty="0" err="1">
                <a:solidFill>
                  <a:srgbClr val="FF0000"/>
                </a:solidFill>
                <a:effectLst/>
                <a:latin typeface="Cambria" panose="02040503050406030204" pitchFamily="18" charset="0"/>
                <a:ea typeface="Cambria" panose="02040503050406030204" pitchFamily="18" charset="0"/>
              </a:rPr>
              <a:t>gạch</a:t>
            </a:r>
            <a:r>
              <a:rPr lang="en-SG" sz="4800" b="1" i="0" dirty="0">
                <a:solidFill>
                  <a:srgbClr val="FF0000"/>
                </a:solidFill>
                <a:effectLst/>
                <a:latin typeface="Cambria" panose="02040503050406030204" pitchFamily="18" charset="0"/>
                <a:ea typeface="Cambria" panose="02040503050406030204" pitchFamily="18" charset="0"/>
              </a:rPr>
              <a:t> </a:t>
            </a:r>
            <a:r>
              <a:rPr lang="en-SG" sz="4800" b="1" i="0" dirty="0" err="1">
                <a:solidFill>
                  <a:srgbClr val="FF0000"/>
                </a:solidFill>
                <a:effectLst/>
                <a:latin typeface="Cambria" panose="02040503050406030204" pitchFamily="18" charset="0"/>
                <a:ea typeface="Cambria" panose="02040503050406030204" pitchFamily="18" charset="0"/>
              </a:rPr>
              <a:t>ngang</a:t>
            </a:r>
            <a:r>
              <a:rPr lang="en-SG" sz="4800" b="1" i="0" dirty="0">
                <a:solidFill>
                  <a:srgbClr val="FF0000"/>
                </a:solidFill>
                <a:effectLst/>
                <a:latin typeface="Cambria" panose="02040503050406030204" pitchFamily="18" charset="0"/>
                <a:ea typeface="Cambria" panose="02040503050406030204" pitchFamily="18" charset="0"/>
              </a:rPr>
              <a:t> </a:t>
            </a:r>
            <a:r>
              <a:rPr lang="en-SG" sz="4800" b="1" i="0" dirty="0" err="1">
                <a:solidFill>
                  <a:srgbClr val="FF0000"/>
                </a:solidFill>
                <a:effectLst/>
                <a:latin typeface="Cambria" panose="02040503050406030204" pitchFamily="18" charset="0"/>
                <a:ea typeface="Cambria" panose="02040503050406030204" pitchFamily="18" charset="0"/>
              </a:rPr>
              <a:t>dùng</a:t>
            </a:r>
            <a:r>
              <a:rPr lang="en-SG" sz="4800" b="1" i="0" dirty="0">
                <a:solidFill>
                  <a:srgbClr val="FF0000"/>
                </a:solidFill>
                <a:effectLst/>
                <a:latin typeface="Cambria" panose="02040503050406030204" pitchFamily="18" charset="0"/>
                <a:ea typeface="Cambria" panose="02040503050406030204" pitchFamily="18" charset="0"/>
              </a:rPr>
              <a:t> </a:t>
            </a:r>
            <a:r>
              <a:rPr lang="en-SG" sz="4800" b="1" i="0" dirty="0" err="1">
                <a:solidFill>
                  <a:srgbClr val="FF0000"/>
                </a:solidFill>
                <a:effectLst/>
                <a:latin typeface="Cambria" panose="02040503050406030204" pitchFamily="18" charset="0"/>
                <a:ea typeface="Cambria" panose="02040503050406030204" pitchFamily="18" charset="0"/>
              </a:rPr>
              <a:t>để</a:t>
            </a:r>
            <a:r>
              <a:rPr lang="en-SG" sz="4800" b="1" i="0" dirty="0">
                <a:solidFill>
                  <a:srgbClr val="FF0000"/>
                </a:solidFill>
                <a:effectLst/>
                <a:latin typeface="Cambria" panose="02040503050406030204" pitchFamily="18" charset="0"/>
                <a:ea typeface="Cambria" panose="02040503050406030204" pitchFamily="18" charset="0"/>
              </a:rPr>
              <a:t> </a:t>
            </a:r>
            <a:r>
              <a:rPr lang="en-SG" sz="4800" b="1" dirty="0" err="1">
                <a:solidFill>
                  <a:srgbClr val="FF0000"/>
                </a:solidFill>
                <a:latin typeface="Cambria" panose="02040503050406030204" pitchFamily="18" charset="0"/>
                <a:ea typeface="Cambria" panose="02040503050406030204" pitchFamily="18" charset="0"/>
              </a:rPr>
              <a:t>nối</a:t>
            </a:r>
            <a:r>
              <a:rPr lang="en-SG" sz="4800" b="1" dirty="0">
                <a:solidFill>
                  <a:srgbClr val="FF0000"/>
                </a:solidFill>
                <a:latin typeface="Cambria" panose="02040503050406030204" pitchFamily="18" charset="0"/>
                <a:ea typeface="Cambria" panose="02040503050406030204" pitchFamily="18" charset="0"/>
              </a:rPr>
              <a:t> </a:t>
            </a:r>
            <a:r>
              <a:rPr lang="en-SG" sz="4800" b="1" dirty="0" err="1">
                <a:solidFill>
                  <a:srgbClr val="FF0000"/>
                </a:solidFill>
                <a:latin typeface="Cambria" panose="02040503050406030204" pitchFamily="18" charset="0"/>
                <a:ea typeface="Cambria" panose="02040503050406030204" pitchFamily="18" charset="0"/>
              </a:rPr>
              <a:t>các</a:t>
            </a:r>
            <a:r>
              <a:rPr lang="en-SG" sz="4800" b="1" dirty="0">
                <a:solidFill>
                  <a:srgbClr val="FF0000"/>
                </a:solidFill>
                <a:latin typeface="Cambria" panose="02040503050406030204" pitchFamily="18" charset="0"/>
                <a:ea typeface="Cambria" panose="02040503050406030204" pitchFamily="18" charset="0"/>
              </a:rPr>
              <a:t> </a:t>
            </a:r>
            <a:r>
              <a:rPr lang="en-SG" sz="4800" b="1" dirty="0" err="1">
                <a:solidFill>
                  <a:srgbClr val="FF0000"/>
                </a:solidFill>
                <a:latin typeface="Cambria" panose="02040503050406030204" pitchFamily="18" charset="0"/>
                <a:ea typeface="Cambria" panose="02040503050406030204" pitchFamily="18" charset="0"/>
              </a:rPr>
              <a:t>từ</a:t>
            </a:r>
            <a:r>
              <a:rPr lang="en-SG" sz="4800" b="1" dirty="0">
                <a:solidFill>
                  <a:srgbClr val="FF0000"/>
                </a:solidFill>
                <a:latin typeface="Cambria" panose="02040503050406030204" pitchFamily="18" charset="0"/>
                <a:ea typeface="Cambria" panose="02040503050406030204" pitchFamily="18" charset="0"/>
              </a:rPr>
              <a:t> </a:t>
            </a:r>
            <a:r>
              <a:rPr lang="en-SG" sz="4800" b="1" dirty="0" err="1">
                <a:solidFill>
                  <a:srgbClr val="FF0000"/>
                </a:solidFill>
                <a:latin typeface="Cambria" panose="02040503050406030204" pitchFamily="18" charset="0"/>
                <a:ea typeface="Cambria" panose="02040503050406030204" pitchFamily="18" charset="0"/>
              </a:rPr>
              <a:t>ngữ</a:t>
            </a:r>
            <a:r>
              <a:rPr lang="en-SG" sz="4800" b="1" dirty="0">
                <a:solidFill>
                  <a:srgbClr val="FF0000"/>
                </a:solidFill>
                <a:latin typeface="Cambria" panose="02040503050406030204" pitchFamily="18" charset="0"/>
                <a:ea typeface="Cambria" panose="02040503050406030204" pitchFamily="18" charset="0"/>
              </a:rPr>
              <a:t> </a:t>
            </a:r>
            <a:r>
              <a:rPr lang="en-SG" sz="4800" b="1" dirty="0" err="1">
                <a:solidFill>
                  <a:srgbClr val="FF0000"/>
                </a:solidFill>
                <a:latin typeface="Cambria" panose="02040503050406030204" pitchFamily="18" charset="0"/>
                <a:ea typeface="Cambria" panose="02040503050406030204" pitchFamily="18" charset="0"/>
              </a:rPr>
              <a:t>trong</a:t>
            </a:r>
            <a:r>
              <a:rPr lang="en-SG" sz="4800" b="1" dirty="0">
                <a:solidFill>
                  <a:srgbClr val="FF0000"/>
                </a:solidFill>
                <a:latin typeface="Cambria" panose="02040503050406030204" pitchFamily="18" charset="0"/>
                <a:ea typeface="Cambria" panose="02040503050406030204" pitchFamily="18" charset="0"/>
              </a:rPr>
              <a:t> </a:t>
            </a:r>
            <a:r>
              <a:rPr lang="en-SG" sz="4800" b="1" dirty="0" err="1">
                <a:solidFill>
                  <a:srgbClr val="FF0000"/>
                </a:solidFill>
                <a:latin typeface="Cambria" panose="02040503050406030204" pitchFamily="18" charset="0"/>
                <a:ea typeface="Cambria" panose="02040503050406030204" pitchFamily="18" charset="0"/>
              </a:rPr>
              <a:t>một</a:t>
            </a:r>
            <a:r>
              <a:rPr lang="en-SG" sz="4800" b="1" dirty="0">
                <a:solidFill>
                  <a:srgbClr val="FF0000"/>
                </a:solidFill>
                <a:latin typeface="Cambria" panose="02040503050406030204" pitchFamily="18" charset="0"/>
                <a:ea typeface="Cambria" panose="02040503050406030204" pitchFamily="18" charset="0"/>
              </a:rPr>
              <a:t> </a:t>
            </a:r>
            <a:r>
              <a:rPr lang="en-SG" sz="4800" b="1" dirty="0" err="1">
                <a:solidFill>
                  <a:srgbClr val="FF0000"/>
                </a:solidFill>
                <a:latin typeface="Cambria" panose="02040503050406030204" pitchFamily="18" charset="0"/>
                <a:ea typeface="Cambria" panose="02040503050406030204" pitchFamily="18" charset="0"/>
              </a:rPr>
              <a:t>liên</a:t>
            </a:r>
            <a:r>
              <a:rPr lang="en-SG" sz="4800" b="1" dirty="0">
                <a:solidFill>
                  <a:srgbClr val="FF0000"/>
                </a:solidFill>
                <a:latin typeface="Cambria" panose="02040503050406030204" pitchFamily="18" charset="0"/>
                <a:ea typeface="Cambria" panose="02040503050406030204" pitchFamily="18" charset="0"/>
              </a:rPr>
              <a:t> </a:t>
            </a:r>
            <a:r>
              <a:rPr lang="en-SG" sz="4800" b="1" dirty="0" err="1">
                <a:solidFill>
                  <a:srgbClr val="FF0000"/>
                </a:solidFill>
                <a:latin typeface="Cambria" panose="02040503050406030204" pitchFamily="18" charset="0"/>
                <a:ea typeface="Cambria" panose="02040503050406030204" pitchFamily="18" charset="0"/>
              </a:rPr>
              <a:t>danh</a:t>
            </a:r>
            <a:r>
              <a:rPr lang="en-SG" sz="48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39297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Rounded Corners 210">
            <a:extLst>
              <a:ext uri="{FF2B5EF4-FFF2-40B4-BE49-F238E27FC236}">
                <a16:creationId xmlns:a16="http://schemas.microsoft.com/office/drawing/2014/main" id="{99DF4FF0-1375-EEEF-4E97-AFA5C2B15B38}"/>
              </a:ext>
            </a:extLst>
          </p:cNvPr>
          <p:cNvSpPr/>
          <p:nvPr/>
        </p:nvSpPr>
        <p:spPr>
          <a:xfrm>
            <a:off x="4113306" y="2746665"/>
            <a:ext cx="478404" cy="37940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0" name="Rectangle: Rounded Corners 209">
            <a:extLst>
              <a:ext uri="{FF2B5EF4-FFF2-40B4-BE49-F238E27FC236}">
                <a16:creationId xmlns:a16="http://schemas.microsoft.com/office/drawing/2014/main" id="{CECE0547-E4DF-2E76-EAE3-A40D19B9716C}"/>
              </a:ext>
            </a:extLst>
          </p:cNvPr>
          <p:cNvSpPr/>
          <p:nvPr/>
        </p:nvSpPr>
        <p:spPr>
          <a:xfrm>
            <a:off x="3642304" y="2737993"/>
            <a:ext cx="443437" cy="373444"/>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6ECD15AE-D299-4093-3848-0D9D60578D28}"/>
              </a:ext>
            </a:extLst>
          </p:cNvPr>
          <p:cNvGrpSpPr/>
          <p:nvPr/>
        </p:nvGrpSpPr>
        <p:grpSpPr>
          <a:xfrm>
            <a:off x="1673077" y="504753"/>
            <a:ext cx="1994945" cy="413327"/>
            <a:chOff x="2401926" y="1311964"/>
            <a:chExt cx="3297970" cy="796556"/>
          </a:xfrm>
        </p:grpSpPr>
        <p:sp>
          <p:nvSpPr>
            <p:cNvPr id="3" name="Rectangle: Rounded Corners 2">
              <a:extLst>
                <a:ext uri="{FF2B5EF4-FFF2-40B4-BE49-F238E27FC236}">
                  <a16:creationId xmlns:a16="http://schemas.microsoft.com/office/drawing/2014/main" id="{2F605AC1-E6D4-D212-39B5-1F22A280828E}"/>
                </a:ext>
              </a:extLst>
            </p:cNvPr>
            <p:cNvSpPr/>
            <p:nvPr/>
          </p:nvSpPr>
          <p:spPr>
            <a:xfrm>
              <a:off x="2401926" y="1313157"/>
              <a:ext cx="795130"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62EB2D4-3CF5-2CD7-A865-5E4DEDACE4B9}"/>
                </a:ext>
              </a:extLst>
            </p:cNvPr>
            <p:cNvSpPr/>
            <p:nvPr/>
          </p:nvSpPr>
          <p:spPr>
            <a:xfrm>
              <a:off x="3231685" y="1313390"/>
              <a:ext cx="795130"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532FADF-E74B-338F-30DC-CA4402915D8E}"/>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1759DA1D-94FD-B9E2-4E05-54E1427492A4}"/>
                </a:ext>
              </a:extLst>
            </p:cNvPr>
            <p:cNvSpPr/>
            <p:nvPr/>
          </p:nvSpPr>
          <p:spPr>
            <a:xfrm>
              <a:off x="4904764" y="1311964"/>
              <a:ext cx="795132"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37" name="Group 36">
            <a:extLst>
              <a:ext uri="{FF2B5EF4-FFF2-40B4-BE49-F238E27FC236}">
                <a16:creationId xmlns:a16="http://schemas.microsoft.com/office/drawing/2014/main" id="{9655E517-6F38-CF47-B0AF-49446B0D68B0}"/>
              </a:ext>
            </a:extLst>
          </p:cNvPr>
          <p:cNvGrpSpPr/>
          <p:nvPr/>
        </p:nvGrpSpPr>
        <p:grpSpPr>
          <a:xfrm>
            <a:off x="758110" y="443267"/>
            <a:ext cx="496872" cy="507831"/>
            <a:chOff x="1239902" y="1869037"/>
            <a:chExt cx="578017" cy="701949"/>
          </a:xfrm>
        </p:grpSpPr>
        <p:sp>
          <p:nvSpPr>
            <p:cNvPr id="38" name="Oval 37">
              <a:extLst>
                <a:ext uri="{FF2B5EF4-FFF2-40B4-BE49-F238E27FC236}">
                  <a16:creationId xmlns:a16="http://schemas.microsoft.com/office/drawing/2014/main" id="{6F53594A-70A1-CF17-D4BB-67F7699BB54B}"/>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9" name="文本框 21">
              <a:hlinkClick r:id="" action="ppaction://noaction"/>
              <a:extLst>
                <a:ext uri="{FF2B5EF4-FFF2-40B4-BE49-F238E27FC236}">
                  <a16:creationId xmlns:a16="http://schemas.microsoft.com/office/drawing/2014/main" id="{2563FF7C-65AB-9C1E-2F2C-7F16AA5F9387}"/>
                </a:ext>
              </a:extLst>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22" name="Group 121">
            <a:extLst>
              <a:ext uri="{FF2B5EF4-FFF2-40B4-BE49-F238E27FC236}">
                <a16:creationId xmlns:a16="http://schemas.microsoft.com/office/drawing/2014/main" id="{E53B7064-B207-0844-0C62-4A005E02D3C9}"/>
              </a:ext>
            </a:extLst>
          </p:cNvPr>
          <p:cNvGrpSpPr/>
          <p:nvPr/>
        </p:nvGrpSpPr>
        <p:grpSpPr>
          <a:xfrm>
            <a:off x="778278" y="897240"/>
            <a:ext cx="496872" cy="507831"/>
            <a:chOff x="1239902" y="1869037"/>
            <a:chExt cx="578017" cy="701949"/>
          </a:xfrm>
        </p:grpSpPr>
        <p:sp>
          <p:nvSpPr>
            <p:cNvPr id="123" name="Oval 122">
              <a:extLst>
                <a:ext uri="{FF2B5EF4-FFF2-40B4-BE49-F238E27FC236}">
                  <a16:creationId xmlns:a16="http://schemas.microsoft.com/office/drawing/2014/main" id="{20CDE153-D8E0-E4C1-61AC-E150AD47C9EB}"/>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4" name="文本框 21">
              <a:hlinkClick r:id="" action="ppaction://noaction"/>
              <a:extLst>
                <a:ext uri="{FF2B5EF4-FFF2-40B4-BE49-F238E27FC236}">
                  <a16:creationId xmlns:a16="http://schemas.microsoft.com/office/drawing/2014/main" id="{ACFBA6EC-D0B3-5E48-F78C-D0F9CD2DF8B1}"/>
                </a:ext>
              </a:extLst>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2</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5" name="Group 154">
            <a:extLst>
              <a:ext uri="{FF2B5EF4-FFF2-40B4-BE49-F238E27FC236}">
                <a16:creationId xmlns:a16="http://schemas.microsoft.com/office/drawing/2014/main" id="{0023647E-9C0A-C553-570D-260945DCFAAF}"/>
              </a:ext>
            </a:extLst>
          </p:cNvPr>
          <p:cNvGrpSpPr/>
          <p:nvPr/>
        </p:nvGrpSpPr>
        <p:grpSpPr>
          <a:xfrm>
            <a:off x="827117" y="1782516"/>
            <a:ext cx="496872" cy="507831"/>
            <a:chOff x="1239902" y="1885487"/>
            <a:chExt cx="578017" cy="701949"/>
          </a:xfrm>
        </p:grpSpPr>
        <p:sp>
          <p:nvSpPr>
            <p:cNvPr id="156" name="Oval 155">
              <a:extLst>
                <a:ext uri="{FF2B5EF4-FFF2-40B4-BE49-F238E27FC236}">
                  <a16:creationId xmlns:a16="http://schemas.microsoft.com/office/drawing/2014/main" id="{1087E084-E948-4511-C110-1D0284BAF8A4}"/>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57" name="文本框 21">
              <a:hlinkClick r:id="" action="ppaction://noaction"/>
              <a:extLst>
                <a:ext uri="{FF2B5EF4-FFF2-40B4-BE49-F238E27FC236}">
                  <a16:creationId xmlns:a16="http://schemas.microsoft.com/office/drawing/2014/main" id="{CB5D964A-E7FC-92AE-51AD-07FA7D3D5A07}"/>
                </a:ext>
              </a:extLst>
            </p:cNvPr>
            <p:cNvSpPr txBox="1"/>
            <p:nvPr/>
          </p:nvSpPr>
          <p:spPr>
            <a:xfrm>
              <a:off x="1304847" y="188548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4</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8" name="Group 157">
            <a:extLst>
              <a:ext uri="{FF2B5EF4-FFF2-40B4-BE49-F238E27FC236}">
                <a16:creationId xmlns:a16="http://schemas.microsoft.com/office/drawing/2014/main" id="{F77583A7-FD8B-0CFE-F2B8-B22E1E7A4D23}"/>
              </a:ext>
            </a:extLst>
          </p:cNvPr>
          <p:cNvGrpSpPr/>
          <p:nvPr/>
        </p:nvGrpSpPr>
        <p:grpSpPr>
          <a:xfrm>
            <a:off x="799624" y="1354218"/>
            <a:ext cx="515316" cy="507831"/>
            <a:chOff x="-339544" y="-1955664"/>
            <a:chExt cx="578017" cy="701949"/>
          </a:xfrm>
        </p:grpSpPr>
        <p:sp>
          <p:nvSpPr>
            <p:cNvPr id="159" name="Oval 158">
              <a:extLst>
                <a:ext uri="{FF2B5EF4-FFF2-40B4-BE49-F238E27FC236}">
                  <a16:creationId xmlns:a16="http://schemas.microsoft.com/office/drawing/2014/main" id="{0FF6D3ED-76B7-5E24-48AF-53215A35E259}"/>
                </a:ext>
              </a:extLst>
            </p:cNvPr>
            <p:cNvSpPr/>
            <p:nvPr/>
          </p:nvSpPr>
          <p:spPr>
            <a:xfrm>
              <a:off x="-339544" y="-1905410"/>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0" name="文本框 21">
              <a:hlinkClick r:id="" action="ppaction://noaction"/>
              <a:extLst>
                <a:ext uri="{FF2B5EF4-FFF2-40B4-BE49-F238E27FC236}">
                  <a16:creationId xmlns:a16="http://schemas.microsoft.com/office/drawing/2014/main" id="{69CB5574-3219-B07D-FF90-0858D108D861}"/>
                </a:ext>
              </a:extLst>
            </p:cNvPr>
            <p:cNvSpPr txBox="1"/>
            <p:nvPr/>
          </p:nvSpPr>
          <p:spPr>
            <a:xfrm>
              <a:off x="-280362" y="-1955664"/>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3</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64" name="Group 163">
            <a:extLst>
              <a:ext uri="{FF2B5EF4-FFF2-40B4-BE49-F238E27FC236}">
                <a16:creationId xmlns:a16="http://schemas.microsoft.com/office/drawing/2014/main" id="{73C6FC40-7CBF-F5C0-E60C-4B2D712B6967}"/>
              </a:ext>
            </a:extLst>
          </p:cNvPr>
          <p:cNvGrpSpPr/>
          <p:nvPr/>
        </p:nvGrpSpPr>
        <p:grpSpPr>
          <a:xfrm>
            <a:off x="1644859" y="934513"/>
            <a:ext cx="2006459" cy="447459"/>
            <a:chOff x="2323061" y="1311964"/>
            <a:chExt cx="3334833" cy="808854"/>
          </a:xfrm>
        </p:grpSpPr>
        <p:sp>
          <p:nvSpPr>
            <p:cNvPr id="165" name="Rectangle: Rounded Corners 164">
              <a:extLst>
                <a:ext uri="{FF2B5EF4-FFF2-40B4-BE49-F238E27FC236}">
                  <a16:creationId xmlns:a16="http://schemas.microsoft.com/office/drawing/2014/main" id="{36C9FAA4-2FA2-C576-77A2-6E3CDD199E92}"/>
                </a:ext>
              </a:extLst>
            </p:cNvPr>
            <p:cNvSpPr/>
            <p:nvPr/>
          </p:nvSpPr>
          <p:spPr>
            <a:xfrm>
              <a:off x="2323061" y="1311964"/>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6" name="Rectangle: Rounded Corners 165">
              <a:extLst>
                <a:ext uri="{FF2B5EF4-FFF2-40B4-BE49-F238E27FC236}">
                  <a16:creationId xmlns:a16="http://schemas.microsoft.com/office/drawing/2014/main" id="{274F42CB-67E0-F7F7-6939-AE18F9CE9985}"/>
                </a:ext>
              </a:extLst>
            </p:cNvPr>
            <p:cNvSpPr/>
            <p:nvPr/>
          </p:nvSpPr>
          <p:spPr>
            <a:xfrm>
              <a:off x="3180640" y="1325688"/>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7" name="Rectangle: Rounded Corners 166">
              <a:extLst>
                <a:ext uri="{FF2B5EF4-FFF2-40B4-BE49-F238E27FC236}">
                  <a16:creationId xmlns:a16="http://schemas.microsoft.com/office/drawing/2014/main" id="{B649543B-B443-FC67-BD8A-43D7D817A5D2}"/>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8" name="Rectangle: Rounded Corners 167">
              <a:extLst>
                <a:ext uri="{FF2B5EF4-FFF2-40B4-BE49-F238E27FC236}">
                  <a16:creationId xmlns:a16="http://schemas.microsoft.com/office/drawing/2014/main" id="{D80FFD5D-C66F-AABE-2C5D-8596EE4D92DE}"/>
                </a:ext>
              </a:extLst>
            </p:cNvPr>
            <p:cNvSpPr/>
            <p:nvPr/>
          </p:nvSpPr>
          <p:spPr>
            <a:xfrm>
              <a:off x="4862763" y="1312282"/>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69" name="TextBox 168">
            <a:extLst>
              <a:ext uri="{FF2B5EF4-FFF2-40B4-BE49-F238E27FC236}">
                <a16:creationId xmlns:a16="http://schemas.microsoft.com/office/drawing/2014/main" id="{DDF93C8C-F715-3CE5-5DD9-BBE0EFFBD4EC}"/>
              </a:ext>
            </a:extLst>
          </p:cNvPr>
          <p:cNvSpPr txBox="1"/>
          <p:nvPr/>
        </p:nvSpPr>
        <p:spPr>
          <a:xfrm>
            <a:off x="1654279" y="474119"/>
            <a:ext cx="29486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 Ó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N</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G</a:t>
            </a:r>
            <a:endParaRPr lang="en-SG" sz="2700" b="1" dirty="0">
              <a:solidFill>
                <a:srgbClr val="002060"/>
              </a:solidFill>
              <a:latin typeface="Cambria" panose="02040503050406030204" pitchFamily="18" charset="0"/>
              <a:ea typeface="Cambria" panose="02040503050406030204" pitchFamily="18" charset="0"/>
            </a:endParaRPr>
          </a:p>
        </p:txBody>
      </p:sp>
      <p:sp>
        <p:nvSpPr>
          <p:cNvPr id="170" name="TextBox 169">
            <a:extLst>
              <a:ext uri="{FF2B5EF4-FFF2-40B4-BE49-F238E27FC236}">
                <a16:creationId xmlns:a16="http://schemas.microsoft.com/office/drawing/2014/main" id="{001E0FDF-F639-ADF1-B45C-BE2C7E1BDCBC}"/>
              </a:ext>
            </a:extLst>
          </p:cNvPr>
          <p:cNvSpPr txBox="1"/>
          <p:nvPr/>
        </p:nvSpPr>
        <p:spPr>
          <a:xfrm>
            <a:off x="1707945" y="905125"/>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C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H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I</a:t>
            </a:r>
            <a:r>
              <a:rPr lang="vi-VN" sz="2700" b="1" dirty="0">
                <a:solidFill>
                  <a:srgbClr val="002060"/>
                </a:solidFill>
                <a:latin typeface="Cambria" panose="02040503050406030204" pitchFamily="18" charset="0"/>
                <a:ea typeface="Cambria" panose="02040503050406030204" pitchFamily="18" charset="0"/>
              </a:rPr>
              <a:t>    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72" name="Group 171">
            <a:extLst>
              <a:ext uri="{FF2B5EF4-FFF2-40B4-BE49-F238E27FC236}">
                <a16:creationId xmlns:a16="http://schemas.microsoft.com/office/drawing/2014/main" id="{EFD0D9B9-5392-40B3-96EF-72289815644B}"/>
              </a:ext>
            </a:extLst>
          </p:cNvPr>
          <p:cNvGrpSpPr/>
          <p:nvPr/>
        </p:nvGrpSpPr>
        <p:grpSpPr>
          <a:xfrm>
            <a:off x="2662498" y="2284322"/>
            <a:ext cx="1961279" cy="469408"/>
            <a:chOff x="1583573" y="946527"/>
            <a:chExt cx="3259742" cy="848532"/>
          </a:xfrm>
        </p:grpSpPr>
        <p:sp>
          <p:nvSpPr>
            <p:cNvPr id="173" name="Rectangle: Rounded Corners 172">
              <a:extLst>
                <a:ext uri="{FF2B5EF4-FFF2-40B4-BE49-F238E27FC236}">
                  <a16:creationId xmlns:a16="http://schemas.microsoft.com/office/drawing/2014/main" id="{DAF92CB8-8A21-B8E0-5BD1-1B75FB85D599}"/>
                </a:ext>
              </a:extLst>
            </p:cNvPr>
            <p:cNvSpPr/>
            <p:nvPr/>
          </p:nvSpPr>
          <p:spPr>
            <a:xfrm>
              <a:off x="2383459" y="999929"/>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4" name="Rectangle: Rounded Corners 173">
              <a:extLst>
                <a:ext uri="{FF2B5EF4-FFF2-40B4-BE49-F238E27FC236}">
                  <a16:creationId xmlns:a16="http://schemas.microsoft.com/office/drawing/2014/main" id="{BCE8D998-9D24-6EDF-BF60-F80C65B27065}"/>
                </a:ext>
              </a:extLst>
            </p:cNvPr>
            <p:cNvSpPr/>
            <p:nvPr/>
          </p:nvSpPr>
          <p:spPr>
            <a:xfrm>
              <a:off x="3207057" y="983094"/>
              <a:ext cx="795131" cy="795129"/>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5" name="Rectangle: Rounded Corners 174">
              <a:extLst>
                <a:ext uri="{FF2B5EF4-FFF2-40B4-BE49-F238E27FC236}">
                  <a16:creationId xmlns:a16="http://schemas.microsoft.com/office/drawing/2014/main" id="{1AEFE3DC-F90A-B41B-E78F-A0B91273BA76}"/>
                </a:ext>
              </a:extLst>
            </p:cNvPr>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6" name="Rectangle: Rounded Corners 175">
              <a:extLst>
                <a:ext uri="{FF2B5EF4-FFF2-40B4-BE49-F238E27FC236}">
                  <a16:creationId xmlns:a16="http://schemas.microsoft.com/office/drawing/2014/main" id="{0905855F-16E1-0E59-141D-9C82D6042E37}"/>
                </a:ext>
              </a:extLst>
            </p:cNvPr>
            <p:cNvSpPr/>
            <p:nvPr/>
          </p:nvSpPr>
          <p:spPr>
            <a:xfrm>
              <a:off x="4048184" y="9742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77" name="Group 176">
            <a:extLst>
              <a:ext uri="{FF2B5EF4-FFF2-40B4-BE49-F238E27FC236}">
                <a16:creationId xmlns:a16="http://schemas.microsoft.com/office/drawing/2014/main" id="{1BDFD989-A979-85E3-4105-61FED84B071F}"/>
              </a:ext>
            </a:extLst>
          </p:cNvPr>
          <p:cNvGrpSpPr/>
          <p:nvPr/>
        </p:nvGrpSpPr>
        <p:grpSpPr>
          <a:xfrm>
            <a:off x="2139348" y="1338696"/>
            <a:ext cx="1509057" cy="441923"/>
            <a:chOff x="3180760" y="1310690"/>
            <a:chExt cx="2508127" cy="798845"/>
          </a:xfrm>
        </p:grpSpPr>
        <p:sp>
          <p:nvSpPr>
            <p:cNvPr id="179" name="Rectangle: Rounded Corners 178">
              <a:extLst>
                <a:ext uri="{FF2B5EF4-FFF2-40B4-BE49-F238E27FC236}">
                  <a16:creationId xmlns:a16="http://schemas.microsoft.com/office/drawing/2014/main" id="{72E4265D-3043-5255-ECB9-01029ECDD235}"/>
                </a:ext>
              </a:extLst>
            </p:cNvPr>
            <p:cNvSpPr/>
            <p:nvPr/>
          </p:nvSpPr>
          <p:spPr>
            <a:xfrm>
              <a:off x="3180760" y="131440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0" name="Rectangle: Rounded Corners 179">
              <a:extLst>
                <a:ext uri="{FF2B5EF4-FFF2-40B4-BE49-F238E27FC236}">
                  <a16:creationId xmlns:a16="http://schemas.microsoft.com/office/drawing/2014/main" id="{D707EFFE-345C-EB1A-D2FF-CFE0C1C27C59}"/>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1" name="Rectangle: Rounded Corners 180">
              <a:extLst>
                <a:ext uri="{FF2B5EF4-FFF2-40B4-BE49-F238E27FC236}">
                  <a16:creationId xmlns:a16="http://schemas.microsoft.com/office/drawing/2014/main" id="{EFB6A86F-A20C-F96A-4B16-13AD61E3573C}"/>
                </a:ext>
              </a:extLst>
            </p:cNvPr>
            <p:cNvSpPr/>
            <p:nvPr/>
          </p:nvSpPr>
          <p:spPr>
            <a:xfrm>
              <a:off x="4893756" y="1310690"/>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82" name="Group 181">
            <a:extLst>
              <a:ext uri="{FF2B5EF4-FFF2-40B4-BE49-F238E27FC236}">
                <a16:creationId xmlns:a16="http://schemas.microsoft.com/office/drawing/2014/main" id="{91F3F62B-E28C-CE04-FA26-24CEF10BDA17}"/>
              </a:ext>
            </a:extLst>
          </p:cNvPr>
          <p:cNvGrpSpPr/>
          <p:nvPr/>
        </p:nvGrpSpPr>
        <p:grpSpPr>
          <a:xfrm>
            <a:off x="1697432" y="2716648"/>
            <a:ext cx="1947416" cy="407608"/>
            <a:chOff x="2443611" y="1270653"/>
            <a:chExt cx="3236702" cy="867873"/>
          </a:xfrm>
        </p:grpSpPr>
        <p:sp>
          <p:nvSpPr>
            <p:cNvPr id="183" name="Rectangle: Rounded Corners 182">
              <a:extLst>
                <a:ext uri="{FF2B5EF4-FFF2-40B4-BE49-F238E27FC236}">
                  <a16:creationId xmlns:a16="http://schemas.microsoft.com/office/drawing/2014/main" id="{694D6198-90DE-B46A-8971-34D8852BBD7A}"/>
                </a:ext>
              </a:extLst>
            </p:cNvPr>
            <p:cNvSpPr/>
            <p:nvPr/>
          </p:nvSpPr>
          <p:spPr>
            <a:xfrm>
              <a:off x="2443611" y="1270653"/>
              <a:ext cx="67039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4" name="Rectangle: Rounded Corners 183">
              <a:extLst>
                <a:ext uri="{FF2B5EF4-FFF2-40B4-BE49-F238E27FC236}">
                  <a16:creationId xmlns:a16="http://schemas.microsoft.com/office/drawing/2014/main" id="{D88A59DA-E0EA-6BCA-4F6E-80478FE3B452}"/>
                </a:ext>
              </a:extLst>
            </p:cNvPr>
            <p:cNvSpPr/>
            <p:nvPr/>
          </p:nvSpPr>
          <p:spPr>
            <a:xfrm>
              <a:off x="3200413" y="1279682"/>
              <a:ext cx="79513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5" name="Rectangle: Rounded Corners 184">
              <a:extLst>
                <a:ext uri="{FF2B5EF4-FFF2-40B4-BE49-F238E27FC236}">
                  <a16:creationId xmlns:a16="http://schemas.microsoft.com/office/drawing/2014/main" id="{00213631-F37D-F51C-2D4F-C3E95AA6CCF3}"/>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6" name="Rectangle: Rounded Corners 185">
              <a:extLst>
                <a:ext uri="{FF2B5EF4-FFF2-40B4-BE49-F238E27FC236}">
                  <a16:creationId xmlns:a16="http://schemas.microsoft.com/office/drawing/2014/main" id="{935A3327-6FC1-57E5-0A18-D0E0B3C745EE}"/>
                </a:ext>
              </a:extLst>
            </p:cNvPr>
            <p:cNvSpPr/>
            <p:nvPr/>
          </p:nvSpPr>
          <p:spPr>
            <a:xfrm>
              <a:off x="4885182" y="1343396"/>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87" name="TextBox 186">
            <a:extLst>
              <a:ext uri="{FF2B5EF4-FFF2-40B4-BE49-F238E27FC236}">
                <a16:creationId xmlns:a16="http://schemas.microsoft.com/office/drawing/2014/main" id="{467C9A94-036F-BB69-FD21-8BDBF3FF5F00}"/>
              </a:ext>
            </a:extLst>
          </p:cNvPr>
          <p:cNvSpPr txBox="1"/>
          <p:nvPr/>
        </p:nvSpPr>
        <p:spPr>
          <a:xfrm>
            <a:off x="2101260" y="1340237"/>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Ề</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88" name="Group 187">
            <a:extLst>
              <a:ext uri="{FF2B5EF4-FFF2-40B4-BE49-F238E27FC236}">
                <a16:creationId xmlns:a16="http://schemas.microsoft.com/office/drawing/2014/main" id="{1BBEF73B-BC45-42A5-55CD-A5C7101F79B5}"/>
              </a:ext>
            </a:extLst>
          </p:cNvPr>
          <p:cNvGrpSpPr/>
          <p:nvPr/>
        </p:nvGrpSpPr>
        <p:grpSpPr>
          <a:xfrm>
            <a:off x="2158181" y="3123960"/>
            <a:ext cx="1474981" cy="353150"/>
            <a:chOff x="2986627" y="1221179"/>
            <a:chExt cx="2479348" cy="803927"/>
          </a:xfrm>
        </p:grpSpPr>
        <p:sp>
          <p:nvSpPr>
            <p:cNvPr id="190" name="Rectangle: Rounded Corners 189">
              <a:extLst>
                <a:ext uri="{FF2B5EF4-FFF2-40B4-BE49-F238E27FC236}">
                  <a16:creationId xmlns:a16="http://schemas.microsoft.com/office/drawing/2014/main" id="{273EF697-BB71-00B8-4064-0FCE35718C13}"/>
                </a:ext>
              </a:extLst>
            </p:cNvPr>
            <p:cNvSpPr/>
            <p:nvPr/>
          </p:nvSpPr>
          <p:spPr>
            <a:xfrm>
              <a:off x="2986627" y="1221179"/>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1" name="Rectangle: Rounded Corners 190">
              <a:extLst>
                <a:ext uri="{FF2B5EF4-FFF2-40B4-BE49-F238E27FC236}">
                  <a16:creationId xmlns:a16="http://schemas.microsoft.com/office/drawing/2014/main" id="{4169D13A-AD29-EA27-606F-C1DD25A2AD35}"/>
                </a:ext>
              </a:extLst>
            </p:cNvPr>
            <p:cNvSpPr/>
            <p:nvPr/>
          </p:nvSpPr>
          <p:spPr>
            <a:xfrm>
              <a:off x="3847886" y="1229975"/>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2" name="Rectangle: Rounded Corners 191">
              <a:extLst>
                <a:ext uri="{FF2B5EF4-FFF2-40B4-BE49-F238E27FC236}">
                  <a16:creationId xmlns:a16="http://schemas.microsoft.com/office/drawing/2014/main" id="{80EA760A-4155-7E00-47F1-232A6CF21E4C}"/>
                </a:ext>
              </a:extLst>
            </p:cNvPr>
            <p:cNvSpPr/>
            <p:nvPr/>
          </p:nvSpPr>
          <p:spPr>
            <a:xfrm>
              <a:off x="4670844" y="122632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4" name="Rectangle: Rounded Corners 193">
            <a:extLst>
              <a:ext uri="{FF2B5EF4-FFF2-40B4-BE49-F238E27FC236}">
                <a16:creationId xmlns:a16="http://schemas.microsoft.com/office/drawing/2014/main" id="{BBF7E054-86CC-71EE-700F-AC05F3B546D2}"/>
              </a:ext>
            </a:extLst>
          </p:cNvPr>
          <p:cNvSpPr/>
          <p:nvPr/>
        </p:nvSpPr>
        <p:spPr>
          <a:xfrm>
            <a:off x="3138859"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5" name="Rectangle: Rounded Corners 194">
            <a:extLst>
              <a:ext uri="{FF2B5EF4-FFF2-40B4-BE49-F238E27FC236}">
                <a16:creationId xmlns:a16="http://schemas.microsoft.com/office/drawing/2014/main" id="{984538E1-A1DA-4D6C-FE29-681A456C45FC}"/>
              </a:ext>
            </a:extLst>
          </p:cNvPr>
          <p:cNvSpPr/>
          <p:nvPr/>
        </p:nvSpPr>
        <p:spPr>
          <a:xfrm>
            <a:off x="3627390"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6" name="Rectangle: Rounded Corners 195">
            <a:extLst>
              <a:ext uri="{FF2B5EF4-FFF2-40B4-BE49-F238E27FC236}">
                <a16:creationId xmlns:a16="http://schemas.microsoft.com/office/drawing/2014/main" id="{C9998E09-AB08-9B4F-0F56-1FFDB79631EB}"/>
              </a:ext>
            </a:extLst>
          </p:cNvPr>
          <p:cNvSpPr/>
          <p:nvPr/>
        </p:nvSpPr>
        <p:spPr>
          <a:xfrm>
            <a:off x="2682225" y="1783716"/>
            <a:ext cx="462556" cy="482805"/>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1" name="TextBox 170">
            <a:extLst>
              <a:ext uri="{FF2B5EF4-FFF2-40B4-BE49-F238E27FC236}">
                <a16:creationId xmlns:a16="http://schemas.microsoft.com/office/drawing/2014/main" id="{1B422C6E-B189-DDC4-8BD4-CDACB3FB980E}"/>
              </a:ext>
            </a:extLst>
          </p:cNvPr>
          <p:cNvSpPr txBox="1"/>
          <p:nvPr/>
        </p:nvSpPr>
        <p:spPr>
          <a:xfrm>
            <a:off x="2670831" y="1775037"/>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Ự  C</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99" name="Group 198">
            <a:extLst>
              <a:ext uri="{FF2B5EF4-FFF2-40B4-BE49-F238E27FC236}">
                <a16:creationId xmlns:a16="http://schemas.microsoft.com/office/drawing/2014/main" id="{0BE8325A-12C2-2331-5EB3-EB0555AE864B}"/>
              </a:ext>
            </a:extLst>
          </p:cNvPr>
          <p:cNvGrpSpPr/>
          <p:nvPr/>
        </p:nvGrpSpPr>
        <p:grpSpPr>
          <a:xfrm>
            <a:off x="838015" y="2205641"/>
            <a:ext cx="508891" cy="480067"/>
            <a:chOff x="1239902" y="1849573"/>
            <a:chExt cx="578017" cy="699049"/>
          </a:xfrm>
        </p:grpSpPr>
        <p:sp>
          <p:nvSpPr>
            <p:cNvPr id="200" name="Oval 199">
              <a:extLst>
                <a:ext uri="{FF2B5EF4-FFF2-40B4-BE49-F238E27FC236}">
                  <a16:creationId xmlns:a16="http://schemas.microsoft.com/office/drawing/2014/main" id="{C7800366-0867-085C-C7DA-C302A4BBDE70}"/>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01" name="文本框 21">
              <a:hlinkClick r:id="" action="ppaction://noaction"/>
              <a:extLst>
                <a:ext uri="{FF2B5EF4-FFF2-40B4-BE49-F238E27FC236}">
                  <a16:creationId xmlns:a16="http://schemas.microsoft.com/office/drawing/2014/main" id="{D506658C-42B1-97E1-3118-2AB4298DE86F}"/>
                </a:ext>
              </a:extLst>
            </p:cNvPr>
            <p:cNvSpPr txBox="1"/>
            <p:nvPr/>
          </p:nvSpPr>
          <p:spPr>
            <a:xfrm>
              <a:off x="1328775" y="1849573"/>
              <a:ext cx="438469" cy="6990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5</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2" name="TextBox 201">
            <a:extLst>
              <a:ext uri="{FF2B5EF4-FFF2-40B4-BE49-F238E27FC236}">
                <a16:creationId xmlns:a16="http://schemas.microsoft.com/office/drawing/2014/main" id="{07300A8F-B2DC-B012-90EF-87FA87D4A566}"/>
              </a:ext>
            </a:extLst>
          </p:cNvPr>
          <p:cNvSpPr txBox="1"/>
          <p:nvPr/>
        </p:nvSpPr>
        <p:spPr>
          <a:xfrm>
            <a:off x="2723633" y="2301189"/>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V</a:t>
            </a:r>
            <a:r>
              <a:rPr lang="vi-VN" sz="2700" b="1" dirty="0">
                <a:solidFill>
                  <a:srgbClr val="002060"/>
                </a:solidFill>
                <a:latin typeface="Cambria" panose="02040503050406030204" pitchFamily="18" charset="0"/>
                <a:ea typeface="Cambria" panose="02040503050406030204" pitchFamily="18" charset="0"/>
              </a:rPr>
              <a:t>   Â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N   G</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06" name="Group 205">
            <a:extLst>
              <a:ext uri="{FF2B5EF4-FFF2-40B4-BE49-F238E27FC236}">
                <a16:creationId xmlns:a16="http://schemas.microsoft.com/office/drawing/2014/main" id="{DEB8BAC7-DB70-15E1-A648-972E20891424}"/>
              </a:ext>
            </a:extLst>
          </p:cNvPr>
          <p:cNvGrpSpPr/>
          <p:nvPr/>
        </p:nvGrpSpPr>
        <p:grpSpPr>
          <a:xfrm>
            <a:off x="832576" y="2641749"/>
            <a:ext cx="488305" cy="477054"/>
            <a:chOff x="1239902" y="1884566"/>
            <a:chExt cx="578017" cy="676963"/>
          </a:xfrm>
        </p:grpSpPr>
        <p:sp>
          <p:nvSpPr>
            <p:cNvPr id="207" name="Oval 206">
              <a:extLst>
                <a:ext uri="{FF2B5EF4-FFF2-40B4-BE49-F238E27FC236}">
                  <a16:creationId xmlns:a16="http://schemas.microsoft.com/office/drawing/2014/main" id="{809B0377-8100-27AD-2258-2FD6A16590FD}"/>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08" name="文本框 21">
              <a:hlinkClick r:id="" action="ppaction://noaction"/>
              <a:extLst>
                <a:ext uri="{FF2B5EF4-FFF2-40B4-BE49-F238E27FC236}">
                  <a16:creationId xmlns:a16="http://schemas.microsoft.com/office/drawing/2014/main" id="{DCC6301B-2291-6DDB-67CB-4562C1840D8A}"/>
                </a:ext>
              </a:extLst>
            </p:cNvPr>
            <p:cNvSpPr txBox="1"/>
            <p:nvPr/>
          </p:nvSpPr>
          <p:spPr>
            <a:xfrm>
              <a:off x="1290499" y="1884566"/>
              <a:ext cx="476451" cy="67696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6</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9" name="TextBox 208">
            <a:extLst>
              <a:ext uri="{FF2B5EF4-FFF2-40B4-BE49-F238E27FC236}">
                <a16:creationId xmlns:a16="http://schemas.microsoft.com/office/drawing/2014/main" id="{1E47376D-0938-FFFB-F1DE-15A09E11D032}"/>
              </a:ext>
            </a:extLst>
          </p:cNvPr>
          <p:cNvSpPr txBox="1"/>
          <p:nvPr/>
        </p:nvSpPr>
        <p:spPr>
          <a:xfrm>
            <a:off x="1715455" y="2708586"/>
            <a:ext cx="332417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R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U</a:t>
            </a:r>
            <a:r>
              <a:rPr lang="vi-VN" sz="2700" b="1" dirty="0">
                <a:solidFill>
                  <a:srgbClr val="002060"/>
                </a:solidFill>
                <a:latin typeface="Cambria" panose="02040503050406030204" pitchFamily="18" charset="0"/>
                <a:ea typeface="Cambria" panose="02040503050406030204" pitchFamily="18" charset="0"/>
              </a:rPr>
              <a:t>    Y   Ề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7" name="Group 6"/>
          <p:cNvGrpSpPr/>
          <p:nvPr/>
        </p:nvGrpSpPr>
        <p:grpSpPr>
          <a:xfrm>
            <a:off x="2643250" y="3510563"/>
            <a:ext cx="2443855" cy="355050"/>
            <a:chOff x="2879862" y="3463532"/>
            <a:chExt cx="2443855" cy="355050"/>
          </a:xfrm>
        </p:grpSpPr>
        <p:sp>
          <p:nvSpPr>
            <p:cNvPr id="299" name="Rectangle: Rounded Corners 298">
              <a:extLst>
                <a:ext uri="{FF2B5EF4-FFF2-40B4-BE49-F238E27FC236}">
                  <a16:creationId xmlns:a16="http://schemas.microsoft.com/office/drawing/2014/main" id="{19193888-04E3-FF10-1B0F-83103873A3ED}"/>
                </a:ext>
              </a:extLst>
            </p:cNvPr>
            <p:cNvSpPr/>
            <p:nvPr/>
          </p:nvSpPr>
          <p:spPr>
            <a:xfrm>
              <a:off x="4850689"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7" name="Rectangle: Rounded Corners 196">
              <a:extLst>
                <a:ext uri="{FF2B5EF4-FFF2-40B4-BE49-F238E27FC236}">
                  <a16:creationId xmlns:a16="http://schemas.microsoft.com/office/drawing/2014/main" id="{1AA9BD67-6F73-D2EA-BA94-151D49560DA8}"/>
                </a:ext>
              </a:extLst>
            </p:cNvPr>
            <p:cNvSpPr/>
            <p:nvPr/>
          </p:nvSpPr>
          <p:spPr>
            <a:xfrm>
              <a:off x="4356452"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13" name="Group 212">
              <a:extLst>
                <a:ext uri="{FF2B5EF4-FFF2-40B4-BE49-F238E27FC236}">
                  <a16:creationId xmlns:a16="http://schemas.microsoft.com/office/drawing/2014/main" id="{56A78A9A-82F9-3BD4-6A8F-66D9CA1D9C01}"/>
                </a:ext>
              </a:extLst>
            </p:cNvPr>
            <p:cNvGrpSpPr/>
            <p:nvPr/>
          </p:nvGrpSpPr>
          <p:grpSpPr>
            <a:xfrm>
              <a:off x="2879862" y="3469296"/>
              <a:ext cx="1481097" cy="349286"/>
              <a:chOff x="4048539" y="1311964"/>
              <a:chExt cx="2489629" cy="795131"/>
            </a:xfrm>
          </p:grpSpPr>
          <p:sp>
            <p:nvSpPr>
              <p:cNvPr id="214" name="Rectangle: Rounded Corners 213">
                <a:extLst>
                  <a:ext uri="{FF2B5EF4-FFF2-40B4-BE49-F238E27FC236}">
                    <a16:creationId xmlns:a16="http://schemas.microsoft.com/office/drawing/2014/main" id="{015EBBB8-CA8F-3A06-451E-C2BE51CCA371}"/>
                  </a:ext>
                </a:extLst>
              </p:cNvPr>
              <p:cNvSpPr/>
              <p:nvPr/>
            </p:nvSpPr>
            <p:spPr>
              <a:xfrm>
                <a:off x="5743037"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5" name="Rectangle: Rounded Corners 214">
                <a:extLst>
                  <a:ext uri="{FF2B5EF4-FFF2-40B4-BE49-F238E27FC236}">
                    <a16:creationId xmlns:a16="http://schemas.microsoft.com/office/drawing/2014/main" id="{7DE2E13E-7720-98D6-4635-D43F1769BD17}"/>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Rounded Corners 215">
                <a:extLst>
                  <a:ext uri="{FF2B5EF4-FFF2-40B4-BE49-F238E27FC236}">
                    <a16:creationId xmlns:a16="http://schemas.microsoft.com/office/drawing/2014/main" id="{9EA04F72-6050-21CA-795A-B0A87CA39089}"/>
                  </a:ext>
                </a:extLst>
              </p:cNvPr>
              <p:cNvSpPr/>
              <p:nvPr/>
            </p:nvSpPr>
            <p:spPr>
              <a:xfrm>
                <a:off x="4903436"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17" name="TextBox 216">
            <a:extLst>
              <a:ext uri="{FF2B5EF4-FFF2-40B4-BE49-F238E27FC236}">
                <a16:creationId xmlns:a16="http://schemas.microsoft.com/office/drawing/2014/main" id="{6C332D12-E7B1-4EDC-2A58-E7B635B01173}"/>
              </a:ext>
            </a:extLst>
          </p:cNvPr>
          <p:cNvSpPr txBox="1"/>
          <p:nvPr/>
        </p:nvSpPr>
        <p:spPr>
          <a:xfrm>
            <a:off x="2171069" y="3048899"/>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G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I</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À</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18" name="Group 217">
            <a:extLst>
              <a:ext uri="{FF2B5EF4-FFF2-40B4-BE49-F238E27FC236}">
                <a16:creationId xmlns:a16="http://schemas.microsoft.com/office/drawing/2014/main" id="{887F0B27-6D9B-B48A-4089-519FE0FA3248}"/>
              </a:ext>
            </a:extLst>
          </p:cNvPr>
          <p:cNvGrpSpPr/>
          <p:nvPr/>
        </p:nvGrpSpPr>
        <p:grpSpPr>
          <a:xfrm>
            <a:off x="838015" y="3089831"/>
            <a:ext cx="473361" cy="452872"/>
            <a:chOff x="1093282" y="2295429"/>
            <a:chExt cx="578017" cy="667131"/>
          </a:xfrm>
        </p:grpSpPr>
        <p:sp>
          <p:nvSpPr>
            <p:cNvPr id="219" name="Oval 218">
              <a:extLst>
                <a:ext uri="{FF2B5EF4-FFF2-40B4-BE49-F238E27FC236}">
                  <a16:creationId xmlns:a16="http://schemas.microsoft.com/office/drawing/2014/main" id="{A6FF1CD6-566D-6D15-F8D1-D3E1B63EF5A5}"/>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20" name="文本框 21">
              <a:hlinkClick r:id="" action="ppaction://noaction"/>
              <a:extLst>
                <a:ext uri="{FF2B5EF4-FFF2-40B4-BE49-F238E27FC236}">
                  <a16:creationId xmlns:a16="http://schemas.microsoft.com/office/drawing/2014/main" id="{6415952A-E6B3-6861-357B-C7A697D79DA4}"/>
                </a:ext>
              </a:extLst>
            </p:cNvPr>
            <p:cNvSpPr txBox="1"/>
            <p:nvPr/>
          </p:nvSpPr>
          <p:spPr>
            <a:xfrm>
              <a:off x="1167368" y="2295429"/>
              <a:ext cx="476451" cy="6671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7</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21" name="Group 220">
            <a:extLst>
              <a:ext uri="{FF2B5EF4-FFF2-40B4-BE49-F238E27FC236}">
                <a16:creationId xmlns:a16="http://schemas.microsoft.com/office/drawing/2014/main" id="{25F260A3-1195-0E60-88FF-600BC1E3296F}"/>
              </a:ext>
            </a:extLst>
          </p:cNvPr>
          <p:cNvGrpSpPr/>
          <p:nvPr/>
        </p:nvGrpSpPr>
        <p:grpSpPr>
          <a:xfrm>
            <a:off x="848158" y="3509954"/>
            <a:ext cx="471137" cy="416093"/>
            <a:chOff x="1093282" y="2295429"/>
            <a:chExt cx="578017" cy="648246"/>
          </a:xfrm>
        </p:grpSpPr>
        <p:sp>
          <p:nvSpPr>
            <p:cNvPr id="222" name="Oval 221">
              <a:extLst>
                <a:ext uri="{FF2B5EF4-FFF2-40B4-BE49-F238E27FC236}">
                  <a16:creationId xmlns:a16="http://schemas.microsoft.com/office/drawing/2014/main" id="{DA14719C-F268-CCC5-5134-A0A78AA324C0}"/>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23" name="文本框 21">
              <a:hlinkClick r:id="" action="ppaction://noaction"/>
              <a:extLst>
                <a:ext uri="{FF2B5EF4-FFF2-40B4-BE49-F238E27FC236}">
                  <a16:creationId xmlns:a16="http://schemas.microsoft.com/office/drawing/2014/main" id="{E38CC4B5-EAD8-BCDC-6045-C504789970B1}"/>
                </a:ext>
              </a:extLst>
            </p:cNvPr>
            <p:cNvSpPr txBox="1"/>
            <p:nvPr/>
          </p:nvSpPr>
          <p:spPr>
            <a:xfrm>
              <a:off x="1167368" y="2295429"/>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8</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36" name="TextBox 235">
            <a:extLst>
              <a:ext uri="{FF2B5EF4-FFF2-40B4-BE49-F238E27FC236}">
                <a16:creationId xmlns:a16="http://schemas.microsoft.com/office/drawing/2014/main" id="{B4E2D946-5355-71A1-441A-3E4242BDAF43}"/>
              </a:ext>
            </a:extLst>
          </p:cNvPr>
          <p:cNvSpPr txBox="1"/>
          <p:nvPr/>
        </p:nvSpPr>
        <p:spPr>
          <a:xfrm>
            <a:off x="2701495" y="343631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K</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H    U   Y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37" name="Group 236">
            <a:extLst>
              <a:ext uri="{FF2B5EF4-FFF2-40B4-BE49-F238E27FC236}">
                <a16:creationId xmlns:a16="http://schemas.microsoft.com/office/drawing/2014/main" id="{03AA1A97-1312-81EC-214D-C45794B366A3}"/>
              </a:ext>
            </a:extLst>
          </p:cNvPr>
          <p:cNvGrpSpPr/>
          <p:nvPr/>
        </p:nvGrpSpPr>
        <p:grpSpPr>
          <a:xfrm>
            <a:off x="878576" y="3880091"/>
            <a:ext cx="427767" cy="435502"/>
            <a:chOff x="1093282" y="2262527"/>
            <a:chExt cx="578017" cy="658899"/>
          </a:xfrm>
        </p:grpSpPr>
        <p:sp>
          <p:nvSpPr>
            <p:cNvPr id="238" name="Oval 237">
              <a:extLst>
                <a:ext uri="{FF2B5EF4-FFF2-40B4-BE49-F238E27FC236}">
                  <a16:creationId xmlns:a16="http://schemas.microsoft.com/office/drawing/2014/main" id="{E9514BC9-81B6-700A-CC90-A56074410EEB}"/>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39" name="文本框 21">
              <a:hlinkClick r:id="" action="ppaction://noaction"/>
              <a:extLst>
                <a:ext uri="{FF2B5EF4-FFF2-40B4-BE49-F238E27FC236}">
                  <a16:creationId xmlns:a16="http://schemas.microsoft.com/office/drawing/2014/main" id="{DBE2D301-1B1D-C9AA-5A34-B421620FF63D}"/>
                </a:ext>
              </a:extLst>
            </p:cNvPr>
            <p:cNvSpPr txBox="1"/>
            <p:nvPr/>
          </p:nvSpPr>
          <p:spPr>
            <a:xfrm>
              <a:off x="1168587" y="2262527"/>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9</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8" name="Group 7"/>
          <p:cNvGrpSpPr/>
          <p:nvPr/>
        </p:nvGrpSpPr>
        <p:grpSpPr>
          <a:xfrm>
            <a:off x="2162949" y="3867760"/>
            <a:ext cx="1931427" cy="360190"/>
            <a:chOff x="2414230" y="3845563"/>
            <a:chExt cx="1931427" cy="360190"/>
          </a:xfrm>
        </p:grpSpPr>
        <p:grpSp>
          <p:nvGrpSpPr>
            <p:cNvPr id="224" name="Group 223">
              <a:extLst>
                <a:ext uri="{FF2B5EF4-FFF2-40B4-BE49-F238E27FC236}">
                  <a16:creationId xmlns:a16="http://schemas.microsoft.com/office/drawing/2014/main" id="{7F30AC29-6388-D95B-4085-9D39D7A0EFC9}"/>
                </a:ext>
              </a:extLst>
            </p:cNvPr>
            <p:cNvGrpSpPr/>
            <p:nvPr/>
          </p:nvGrpSpPr>
          <p:grpSpPr>
            <a:xfrm>
              <a:off x="2912623" y="3845563"/>
              <a:ext cx="1433034" cy="360190"/>
              <a:chOff x="4048539" y="1287845"/>
              <a:chExt cx="2408838" cy="819953"/>
            </a:xfrm>
          </p:grpSpPr>
          <p:sp>
            <p:nvSpPr>
              <p:cNvPr id="225" name="Rectangle: Rounded Corners 224">
                <a:extLst>
                  <a:ext uri="{FF2B5EF4-FFF2-40B4-BE49-F238E27FC236}">
                    <a16:creationId xmlns:a16="http://schemas.microsoft.com/office/drawing/2014/main" id="{5A61F220-85A1-8B65-2A0D-FCB55BA8632A}"/>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6" name="Rectangle: Rounded Corners 225">
                <a:extLst>
                  <a:ext uri="{FF2B5EF4-FFF2-40B4-BE49-F238E27FC236}">
                    <a16:creationId xmlns:a16="http://schemas.microsoft.com/office/drawing/2014/main" id="{5491328D-E35D-8F83-4A31-86C9CBFB4724}"/>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7" name="Rectangle: Rounded Corners 226">
                <a:extLst>
                  <a:ext uri="{FF2B5EF4-FFF2-40B4-BE49-F238E27FC236}">
                    <a16:creationId xmlns:a16="http://schemas.microsoft.com/office/drawing/2014/main" id="{61B45DEC-0818-B4BB-A2CA-64B72F61A1E3}"/>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1" name="Rectangle: Rounded Corners 240">
              <a:extLst>
                <a:ext uri="{FF2B5EF4-FFF2-40B4-BE49-F238E27FC236}">
                  <a16:creationId xmlns:a16="http://schemas.microsoft.com/office/drawing/2014/main" id="{35E911F4-80B1-1DB6-3BD0-F8D3320429D8}"/>
                </a:ext>
              </a:extLst>
            </p:cNvPr>
            <p:cNvSpPr/>
            <p:nvPr/>
          </p:nvSpPr>
          <p:spPr>
            <a:xfrm>
              <a:off x="2414230" y="3856158"/>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2" name="TextBox 241">
            <a:extLst>
              <a:ext uri="{FF2B5EF4-FFF2-40B4-BE49-F238E27FC236}">
                <a16:creationId xmlns:a16="http://schemas.microsoft.com/office/drawing/2014/main" id="{8E4C3873-F775-96E1-E5CE-B64C0133A1CE}"/>
              </a:ext>
            </a:extLst>
          </p:cNvPr>
          <p:cNvSpPr txBox="1"/>
          <p:nvPr/>
        </p:nvSpPr>
        <p:spPr>
          <a:xfrm>
            <a:off x="2145571" y="3796235"/>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H</a:t>
            </a:r>
            <a:r>
              <a:rPr lang="vi-VN" sz="2700" b="1" dirty="0">
                <a:solidFill>
                  <a:srgbClr val="002060"/>
                </a:solidFill>
                <a:latin typeface="Cambria" panose="02040503050406030204" pitchFamily="18" charset="0"/>
                <a:ea typeface="Cambria" panose="02040503050406030204" pitchFamily="18" charset="0"/>
              </a:rPr>
              <a:t>   Ắ   T</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43" name="Group 242">
            <a:extLst>
              <a:ext uri="{FF2B5EF4-FFF2-40B4-BE49-F238E27FC236}">
                <a16:creationId xmlns:a16="http://schemas.microsoft.com/office/drawing/2014/main" id="{0C3CDE4D-0100-7044-0B21-03A61B31AE12}"/>
              </a:ext>
            </a:extLst>
          </p:cNvPr>
          <p:cNvGrpSpPr/>
          <p:nvPr/>
        </p:nvGrpSpPr>
        <p:grpSpPr>
          <a:xfrm>
            <a:off x="865624" y="4293444"/>
            <a:ext cx="520068" cy="477054"/>
            <a:chOff x="1069877" y="2256539"/>
            <a:chExt cx="702738" cy="721766"/>
          </a:xfrm>
        </p:grpSpPr>
        <p:sp>
          <p:nvSpPr>
            <p:cNvPr id="244" name="Oval 243">
              <a:extLst>
                <a:ext uri="{FF2B5EF4-FFF2-40B4-BE49-F238E27FC236}">
                  <a16:creationId xmlns:a16="http://schemas.microsoft.com/office/drawing/2014/main" id="{68E5473B-4A8A-214D-071C-33E22171DF6F}"/>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45" name="文本框 21">
              <a:hlinkClick r:id="" action="ppaction://noaction"/>
              <a:extLst>
                <a:ext uri="{FF2B5EF4-FFF2-40B4-BE49-F238E27FC236}">
                  <a16:creationId xmlns:a16="http://schemas.microsoft.com/office/drawing/2014/main" id="{8A40EE05-2687-5A9A-6C4F-C21A3ABEF153}"/>
                </a:ext>
              </a:extLst>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10</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6" name="Group 245">
            <a:extLst>
              <a:ext uri="{FF2B5EF4-FFF2-40B4-BE49-F238E27FC236}">
                <a16:creationId xmlns:a16="http://schemas.microsoft.com/office/drawing/2014/main" id="{5A1952AE-A4A1-3874-7D01-5C8CE3429893}"/>
              </a:ext>
            </a:extLst>
          </p:cNvPr>
          <p:cNvGrpSpPr/>
          <p:nvPr/>
        </p:nvGrpSpPr>
        <p:grpSpPr>
          <a:xfrm>
            <a:off x="876134" y="4712051"/>
            <a:ext cx="520068" cy="477054"/>
            <a:chOff x="1069877" y="2256539"/>
            <a:chExt cx="702738" cy="721766"/>
          </a:xfrm>
        </p:grpSpPr>
        <p:sp>
          <p:nvSpPr>
            <p:cNvPr id="247" name="Oval 246">
              <a:extLst>
                <a:ext uri="{FF2B5EF4-FFF2-40B4-BE49-F238E27FC236}">
                  <a16:creationId xmlns:a16="http://schemas.microsoft.com/office/drawing/2014/main" id="{C81FC825-D7CE-BD9A-2591-73E2019AC85E}"/>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48" name="文本框 21">
              <a:hlinkClick r:id="" action="ppaction://noaction"/>
              <a:extLst>
                <a:ext uri="{FF2B5EF4-FFF2-40B4-BE49-F238E27FC236}">
                  <a16:creationId xmlns:a16="http://schemas.microsoft.com/office/drawing/2014/main" id="{2806FF87-DFDF-23CA-49C9-63ADD423BA2F}"/>
                </a:ext>
              </a:extLst>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11</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9" name="Group 248">
            <a:extLst>
              <a:ext uri="{FF2B5EF4-FFF2-40B4-BE49-F238E27FC236}">
                <a16:creationId xmlns:a16="http://schemas.microsoft.com/office/drawing/2014/main" id="{1EF4C38C-EB74-EE1C-2CFD-8A33DA6808F1}"/>
              </a:ext>
            </a:extLst>
          </p:cNvPr>
          <p:cNvGrpSpPr/>
          <p:nvPr/>
        </p:nvGrpSpPr>
        <p:grpSpPr>
          <a:xfrm>
            <a:off x="873211" y="5166956"/>
            <a:ext cx="520068" cy="477054"/>
            <a:chOff x="1069877" y="2272440"/>
            <a:chExt cx="702738" cy="721766"/>
          </a:xfrm>
        </p:grpSpPr>
        <p:sp>
          <p:nvSpPr>
            <p:cNvPr id="250" name="Oval 249">
              <a:extLst>
                <a:ext uri="{FF2B5EF4-FFF2-40B4-BE49-F238E27FC236}">
                  <a16:creationId xmlns:a16="http://schemas.microsoft.com/office/drawing/2014/main" id="{EBBD6CA8-3738-D61A-B7D9-0A1EA1CB2717}"/>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1" name="文本框 21">
              <a:hlinkClick r:id="" action="ppaction://noaction"/>
              <a:extLst>
                <a:ext uri="{FF2B5EF4-FFF2-40B4-BE49-F238E27FC236}">
                  <a16:creationId xmlns:a16="http://schemas.microsoft.com/office/drawing/2014/main" id="{E0F4452A-FDC5-EF4A-7E25-3BF26286FCA2}"/>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12</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3" name="Group 252">
            <a:extLst>
              <a:ext uri="{FF2B5EF4-FFF2-40B4-BE49-F238E27FC236}">
                <a16:creationId xmlns:a16="http://schemas.microsoft.com/office/drawing/2014/main" id="{8939F40E-A0A1-97E2-19CB-ECF9A02ED9CE}"/>
              </a:ext>
            </a:extLst>
          </p:cNvPr>
          <p:cNvGrpSpPr/>
          <p:nvPr/>
        </p:nvGrpSpPr>
        <p:grpSpPr>
          <a:xfrm>
            <a:off x="882945" y="5606416"/>
            <a:ext cx="520068" cy="477054"/>
            <a:chOff x="1069877" y="2272440"/>
            <a:chExt cx="702738" cy="721766"/>
          </a:xfrm>
        </p:grpSpPr>
        <p:sp>
          <p:nvSpPr>
            <p:cNvPr id="254" name="Oval 253">
              <a:extLst>
                <a:ext uri="{FF2B5EF4-FFF2-40B4-BE49-F238E27FC236}">
                  <a16:creationId xmlns:a16="http://schemas.microsoft.com/office/drawing/2014/main" id="{6C43E704-3EB4-13D1-D8D7-61945EA5AC22}"/>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5" name="文本框 21">
              <a:hlinkClick r:id="" action="ppaction://noaction"/>
              <a:extLst>
                <a:ext uri="{FF2B5EF4-FFF2-40B4-BE49-F238E27FC236}">
                  <a16:creationId xmlns:a16="http://schemas.microsoft.com/office/drawing/2014/main" id="{68E517A1-20AE-4202-6753-5B3B81384C68}"/>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13</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6" name="Group 255">
            <a:extLst>
              <a:ext uri="{FF2B5EF4-FFF2-40B4-BE49-F238E27FC236}">
                <a16:creationId xmlns:a16="http://schemas.microsoft.com/office/drawing/2014/main" id="{01669777-45C2-F422-5662-DC3743EF1D9E}"/>
              </a:ext>
            </a:extLst>
          </p:cNvPr>
          <p:cNvGrpSpPr/>
          <p:nvPr/>
        </p:nvGrpSpPr>
        <p:grpSpPr>
          <a:xfrm>
            <a:off x="876134" y="6044281"/>
            <a:ext cx="520068" cy="477054"/>
            <a:chOff x="1069877" y="2272440"/>
            <a:chExt cx="702738" cy="721766"/>
          </a:xfrm>
        </p:grpSpPr>
        <p:sp>
          <p:nvSpPr>
            <p:cNvPr id="257" name="Oval 256">
              <a:extLst>
                <a:ext uri="{FF2B5EF4-FFF2-40B4-BE49-F238E27FC236}">
                  <a16:creationId xmlns:a16="http://schemas.microsoft.com/office/drawing/2014/main" id="{F4B41E68-3432-42D9-2731-7672F52F96A4}"/>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8" name="文本框 21">
              <a:hlinkClick r:id="" action="ppaction://noaction"/>
              <a:extLst>
                <a:ext uri="{FF2B5EF4-FFF2-40B4-BE49-F238E27FC236}">
                  <a16:creationId xmlns:a16="http://schemas.microsoft.com/office/drawing/2014/main" id="{BCF35885-58D2-B230-6774-0F5779798C5E}"/>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14</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9" name="Group 8"/>
          <p:cNvGrpSpPr/>
          <p:nvPr/>
        </p:nvGrpSpPr>
        <p:grpSpPr>
          <a:xfrm>
            <a:off x="2145374" y="4224002"/>
            <a:ext cx="1944572" cy="360190"/>
            <a:chOff x="2398260" y="4215192"/>
            <a:chExt cx="1944572" cy="360190"/>
          </a:xfrm>
        </p:grpSpPr>
        <p:grpSp>
          <p:nvGrpSpPr>
            <p:cNvPr id="259" name="Group 258">
              <a:extLst>
                <a:ext uri="{FF2B5EF4-FFF2-40B4-BE49-F238E27FC236}">
                  <a16:creationId xmlns:a16="http://schemas.microsoft.com/office/drawing/2014/main" id="{8B9D54A8-CD9F-16A6-0269-D2E761D3EA59}"/>
                </a:ext>
              </a:extLst>
            </p:cNvPr>
            <p:cNvGrpSpPr/>
            <p:nvPr/>
          </p:nvGrpSpPr>
          <p:grpSpPr>
            <a:xfrm>
              <a:off x="2909798" y="4215192"/>
              <a:ext cx="1433034" cy="360190"/>
              <a:chOff x="4048539" y="1287845"/>
              <a:chExt cx="2408838" cy="819953"/>
            </a:xfrm>
          </p:grpSpPr>
          <p:sp>
            <p:nvSpPr>
              <p:cNvPr id="260" name="Rectangle: Rounded Corners 259">
                <a:extLst>
                  <a:ext uri="{FF2B5EF4-FFF2-40B4-BE49-F238E27FC236}">
                    <a16:creationId xmlns:a16="http://schemas.microsoft.com/office/drawing/2014/main" id="{8201B32C-D3D4-2489-24D1-86E4B53F4B97}"/>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1" name="Rectangle: Rounded Corners 260">
                <a:extLst>
                  <a:ext uri="{FF2B5EF4-FFF2-40B4-BE49-F238E27FC236}">
                    <a16:creationId xmlns:a16="http://schemas.microsoft.com/office/drawing/2014/main" id="{86277916-28B4-0DAE-635D-271527470E46}"/>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2" name="Rectangle: Rounded Corners 261">
                <a:extLst>
                  <a:ext uri="{FF2B5EF4-FFF2-40B4-BE49-F238E27FC236}">
                    <a16:creationId xmlns:a16="http://schemas.microsoft.com/office/drawing/2014/main" id="{FC2C2CED-20A1-77F4-8CAE-B14D54116B89}"/>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5" name="Rectangle: Rounded Corners 264">
              <a:extLst>
                <a:ext uri="{FF2B5EF4-FFF2-40B4-BE49-F238E27FC236}">
                  <a16:creationId xmlns:a16="http://schemas.microsoft.com/office/drawing/2014/main" id="{540D34B0-30F5-F257-6E4C-4C959F25FAEE}"/>
                </a:ext>
              </a:extLst>
            </p:cNvPr>
            <p:cNvSpPr/>
            <p:nvPr/>
          </p:nvSpPr>
          <p:spPr>
            <a:xfrm>
              <a:off x="2398260" y="4219589"/>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6" name="TextBox 265">
            <a:extLst>
              <a:ext uri="{FF2B5EF4-FFF2-40B4-BE49-F238E27FC236}">
                <a16:creationId xmlns:a16="http://schemas.microsoft.com/office/drawing/2014/main" id="{E74656E1-36D8-F1BF-D756-7EE8C458AB3B}"/>
              </a:ext>
            </a:extLst>
          </p:cNvPr>
          <p:cNvSpPr txBox="1"/>
          <p:nvPr/>
        </p:nvSpPr>
        <p:spPr>
          <a:xfrm>
            <a:off x="2186819" y="4160860"/>
            <a:ext cx="3086100" cy="507831"/>
          </a:xfrm>
          <a:prstGeom prst="rect">
            <a:avLst/>
          </a:prstGeom>
          <a:noFill/>
        </p:spPr>
        <p:txBody>
          <a:bodyPr wrap="square" rtlCol="0">
            <a:spAutoFit/>
          </a:bodyPr>
          <a:lstStyle/>
          <a:p>
            <a:r>
              <a:rPr lang="vi-VN" sz="2600" b="1" dirty="0">
                <a:solidFill>
                  <a:srgbClr val="002060"/>
                </a:solidFill>
                <a:latin typeface="Cambria" panose="02040503050406030204" pitchFamily="18" charset="0"/>
                <a:ea typeface="Cambria" panose="02040503050406030204" pitchFamily="18" charset="0"/>
              </a:rPr>
              <a:t>C   </a:t>
            </a:r>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chemeClr val="bg1"/>
                </a:solidFill>
                <a:latin typeface="Cambria" panose="02040503050406030204" pitchFamily="18" charset="0"/>
                <a:ea typeface="Cambria" panose="02040503050406030204" pitchFamily="18" charset="0"/>
              </a:rPr>
              <a:t>Á</a:t>
            </a:r>
            <a:r>
              <a:rPr lang="vi-VN" sz="2600" b="1" dirty="0">
                <a:solidFill>
                  <a:srgbClr val="002060"/>
                </a:solidFill>
                <a:latin typeface="Cambria" panose="02040503050406030204" pitchFamily="18" charset="0"/>
                <a:ea typeface="Cambria" panose="02040503050406030204" pitchFamily="18" charset="0"/>
              </a:rPr>
              <a:t>  </a:t>
            </a:r>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N   H</a:t>
            </a:r>
            <a:endParaRPr lang="en-SG" sz="2600" b="1" dirty="0">
              <a:solidFill>
                <a:srgbClr val="002060"/>
              </a:solidFill>
              <a:latin typeface="Cambria" panose="02040503050406030204" pitchFamily="18" charset="0"/>
              <a:ea typeface="Cambria" panose="02040503050406030204" pitchFamily="18" charset="0"/>
            </a:endParaRPr>
          </a:p>
        </p:txBody>
      </p:sp>
      <p:grpSp>
        <p:nvGrpSpPr>
          <p:cNvPr id="267" name="Group 266">
            <a:extLst>
              <a:ext uri="{FF2B5EF4-FFF2-40B4-BE49-F238E27FC236}">
                <a16:creationId xmlns:a16="http://schemas.microsoft.com/office/drawing/2014/main" id="{3356F35F-2771-77D5-24D3-B0961CCBF6F1}"/>
              </a:ext>
            </a:extLst>
          </p:cNvPr>
          <p:cNvGrpSpPr/>
          <p:nvPr/>
        </p:nvGrpSpPr>
        <p:grpSpPr>
          <a:xfrm>
            <a:off x="2651805" y="4588597"/>
            <a:ext cx="1433034" cy="360190"/>
            <a:chOff x="4048539" y="1287845"/>
            <a:chExt cx="2408838" cy="819953"/>
          </a:xfrm>
        </p:grpSpPr>
        <p:sp>
          <p:nvSpPr>
            <p:cNvPr id="268" name="Rectangle: Rounded Corners 267">
              <a:extLst>
                <a:ext uri="{FF2B5EF4-FFF2-40B4-BE49-F238E27FC236}">
                  <a16:creationId xmlns:a16="http://schemas.microsoft.com/office/drawing/2014/main" id="{9CD0A6B4-58C7-E784-128E-7DAF421AA9B3}"/>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9" name="Rectangle: Rounded Corners 268">
              <a:extLst>
                <a:ext uri="{FF2B5EF4-FFF2-40B4-BE49-F238E27FC236}">
                  <a16:creationId xmlns:a16="http://schemas.microsoft.com/office/drawing/2014/main" id="{48E75F4A-400C-3657-AA49-420DB13AFC98}"/>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0" name="Rectangle: Rounded Corners 269">
              <a:extLst>
                <a:ext uri="{FF2B5EF4-FFF2-40B4-BE49-F238E27FC236}">
                  <a16:creationId xmlns:a16="http://schemas.microsoft.com/office/drawing/2014/main" id="{177A6FB4-7066-EF8E-B840-711AD729FFD4}"/>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73" name="TextBox 272">
            <a:extLst>
              <a:ext uri="{FF2B5EF4-FFF2-40B4-BE49-F238E27FC236}">
                <a16:creationId xmlns:a16="http://schemas.microsoft.com/office/drawing/2014/main" id="{9AE17FDE-13C2-58CE-DBF7-4DCB627204D1}"/>
              </a:ext>
            </a:extLst>
          </p:cNvPr>
          <p:cNvSpPr txBox="1"/>
          <p:nvPr/>
        </p:nvSpPr>
        <p:spPr>
          <a:xfrm>
            <a:off x="2651805" y="454249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À    I</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74" name="Group 273">
            <a:extLst>
              <a:ext uri="{FF2B5EF4-FFF2-40B4-BE49-F238E27FC236}">
                <a16:creationId xmlns:a16="http://schemas.microsoft.com/office/drawing/2014/main" id="{E965C28D-619B-0630-6C06-2E851227C3AC}"/>
              </a:ext>
            </a:extLst>
          </p:cNvPr>
          <p:cNvGrpSpPr/>
          <p:nvPr/>
        </p:nvGrpSpPr>
        <p:grpSpPr>
          <a:xfrm rot="10800000">
            <a:off x="1682519" y="4967233"/>
            <a:ext cx="1426088" cy="464566"/>
            <a:chOff x="4048539" y="1287845"/>
            <a:chExt cx="2408838" cy="819953"/>
          </a:xfrm>
        </p:grpSpPr>
        <p:sp>
          <p:nvSpPr>
            <p:cNvPr id="275" name="Rectangle: Rounded Corners 274">
              <a:extLst>
                <a:ext uri="{FF2B5EF4-FFF2-40B4-BE49-F238E27FC236}">
                  <a16:creationId xmlns:a16="http://schemas.microsoft.com/office/drawing/2014/main" id="{DCFE6485-CD1F-D082-D047-777BB4BA5847}"/>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6" name="Rectangle: Rounded Corners 275">
              <a:extLst>
                <a:ext uri="{FF2B5EF4-FFF2-40B4-BE49-F238E27FC236}">
                  <a16:creationId xmlns:a16="http://schemas.microsoft.com/office/drawing/2014/main" id="{4DB3D930-97C0-7F6D-6914-B735A5B8E566}"/>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7" name="Rectangle: Rounded Corners 276">
              <a:extLst>
                <a:ext uri="{FF2B5EF4-FFF2-40B4-BE49-F238E27FC236}">
                  <a16:creationId xmlns:a16="http://schemas.microsoft.com/office/drawing/2014/main" id="{552AB479-96A5-81E8-04A4-6691453EB52D}"/>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79" name="Group 278">
            <a:extLst>
              <a:ext uri="{FF2B5EF4-FFF2-40B4-BE49-F238E27FC236}">
                <a16:creationId xmlns:a16="http://schemas.microsoft.com/office/drawing/2014/main" id="{4A419E25-B3B6-4170-164F-25A56C004C6A}"/>
              </a:ext>
            </a:extLst>
          </p:cNvPr>
          <p:cNvGrpSpPr/>
          <p:nvPr/>
        </p:nvGrpSpPr>
        <p:grpSpPr>
          <a:xfrm rot="10800000">
            <a:off x="2121619" y="5451254"/>
            <a:ext cx="1496619" cy="450502"/>
            <a:chOff x="3202605" y="1287845"/>
            <a:chExt cx="2434236" cy="819953"/>
          </a:xfrm>
        </p:grpSpPr>
        <p:sp>
          <p:nvSpPr>
            <p:cNvPr id="280" name="Rectangle: Rounded Corners 279">
              <a:extLst>
                <a:ext uri="{FF2B5EF4-FFF2-40B4-BE49-F238E27FC236}">
                  <a16:creationId xmlns:a16="http://schemas.microsoft.com/office/drawing/2014/main" id="{547C1A27-CAE0-2100-AB95-A34550263CC8}"/>
                </a:ext>
              </a:extLst>
            </p:cNvPr>
            <p:cNvSpPr/>
            <p:nvPr/>
          </p:nvSpPr>
          <p:spPr>
            <a:xfrm>
              <a:off x="3202605"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1" name="Rectangle: Rounded Corners 280">
              <a:extLst>
                <a:ext uri="{FF2B5EF4-FFF2-40B4-BE49-F238E27FC236}">
                  <a16:creationId xmlns:a16="http://schemas.microsoft.com/office/drawing/2014/main" id="{FEA88935-B69A-8E51-F6BA-05485F12F335}"/>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2" name="Rectangle: Rounded Corners 281">
              <a:extLst>
                <a:ext uri="{FF2B5EF4-FFF2-40B4-BE49-F238E27FC236}">
                  <a16:creationId xmlns:a16="http://schemas.microsoft.com/office/drawing/2014/main" id="{193514F3-612F-D107-0DC0-C39E376D29AA}"/>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7" name="TextBox 286">
            <a:extLst>
              <a:ext uri="{FF2B5EF4-FFF2-40B4-BE49-F238E27FC236}">
                <a16:creationId xmlns:a16="http://schemas.microsoft.com/office/drawing/2014/main" id="{3CCCEEA2-DB21-906E-8B73-B6E33F4CA359}"/>
              </a:ext>
            </a:extLst>
          </p:cNvPr>
          <p:cNvSpPr txBox="1"/>
          <p:nvPr/>
        </p:nvSpPr>
        <p:spPr>
          <a:xfrm>
            <a:off x="1679596" y="4968659"/>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G  </a:t>
            </a:r>
            <a:r>
              <a:rPr lang="en-US" sz="2500" b="1" dirty="0">
                <a:solidFill>
                  <a:srgbClr val="002060"/>
                </a:solidFill>
                <a:latin typeface="Cambria" panose="02040503050406030204" pitchFamily="18" charset="0"/>
                <a:ea typeface="Cambria" panose="02040503050406030204" pitchFamily="18" charset="0"/>
              </a:rPr>
              <a:t>  </a:t>
            </a:r>
            <a:r>
              <a:rPr lang="vi-VN" sz="2500" b="1" dirty="0">
                <a:solidFill>
                  <a:srgbClr val="002060"/>
                </a:solidFill>
                <a:latin typeface="Cambria" panose="02040503050406030204" pitchFamily="18" charset="0"/>
                <a:ea typeface="Cambria" panose="02040503050406030204" pitchFamily="18" charset="0"/>
              </a:rPr>
              <a:t>Ặ  </a:t>
            </a:r>
            <a:r>
              <a:rPr lang="en-US" sz="2500" b="1" dirty="0">
                <a:solidFill>
                  <a:srgbClr val="002060"/>
                </a:solidFill>
                <a:latin typeface="Cambria" panose="02040503050406030204" pitchFamily="18" charset="0"/>
                <a:ea typeface="Cambria" panose="02040503050406030204" pitchFamily="18" charset="0"/>
              </a:rPr>
              <a:t> </a:t>
            </a:r>
            <a:r>
              <a:rPr lang="vi-VN" sz="2500" b="1" dirty="0">
                <a:solidFill>
                  <a:srgbClr val="002060"/>
                </a:solidFill>
                <a:latin typeface="Cambria" panose="02040503050406030204" pitchFamily="18" charset="0"/>
                <a:ea typeface="Cambria" panose="02040503050406030204" pitchFamily="18" charset="0"/>
              </a:rPr>
              <a:t> </a:t>
            </a:r>
            <a:r>
              <a:rPr lang="vi-VN" sz="2500" b="1" dirty="0">
                <a:solidFill>
                  <a:schemeClr val="bg1"/>
                </a:solidFill>
                <a:latin typeface="Cambria" panose="02040503050406030204" pitchFamily="18" charset="0"/>
                <a:ea typeface="Cambria" panose="02040503050406030204" pitchFamily="18" charset="0"/>
              </a:rPr>
              <a:t>P</a:t>
            </a:r>
            <a:endParaRPr lang="en-SG" sz="2500" b="1" dirty="0">
              <a:solidFill>
                <a:schemeClr val="bg1"/>
              </a:solidFill>
              <a:latin typeface="Cambria" panose="02040503050406030204" pitchFamily="18" charset="0"/>
              <a:ea typeface="Cambria" panose="02040503050406030204" pitchFamily="18" charset="0"/>
            </a:endParaRPr>
          </a:p>
        </p:txBody>
      </p:sp>
      <p:sp>
        <p:nvSpPr>
          <p:cNvPr id="288" name="TextBox 287">
            <a:extLst>
              <a:ext uri="{FF2B5EF4-FFF2-40B4-BE49-F238E27FC236}">
                <a16:creationId xmlns:a16="http://schemas.microsoft.com/office/drawing/2014/main" id="{CDA8A4F3-2316-9443-78C8-5F9D0C3987C6}"/>
              </a:ext>
            </a:extLst>
          </p:cNvPr>
          <p:cNvSpPr txBox="1"/>
          <p:nvPr/>
        </p:nvSpPr>
        <p:spPr>
          <a:xfrm>
            <a:off x="2178582" y="5441582"/>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C  </a:t>
            </a:r>
            <a:r>
              <a:rPr lang="en-US" sz="2500" b="1" dirty="0">
                <a:solidFill>
                  <a:srgbClr val="002060"/>
                </a:solidFill>
                <a:latin typeface="Cambria" panose="02040503050406030204" pitchFamily="18" charset="0"/>
                <a:ea typeface="Cambria" panose="02040503050406030204" pitchFamily="18" charset="0"/>
              </a:rPr>
              <a:t>  </a:t>
            </a:r>
            <a:r>
              <a:rPr lang="vi-VN" sz="2500" b="1" dirty="0">
                <a:solidFill>
                  <a:schemeClr val="bg1"/>
                </a:solidFill>
                <a:latin typeface="Cambria" panose="02040503050406030204" pitchFamily="18" charset="0"/>
                <a:ea typeface="Cambria" panose="02040503050406030204" pitchFamily="18" charset="0"/>
              </a:rPr>
              <a:t>H</a:t>
            </a:r>
            <a:r>
              <a:rPr lang="vi-VN" sz="2500" b="1" dirty="0">
                <a:solidFill>
                  <a:srgbClr val="002060"/>
                </a:solidFill>
                <a:latin typeface="Cambria" panose="02040503050406030204" pitchFamily="18" charset="0"/>
                <a:ea typeface="Cambria" panose="02040503050406030204" pitchFamily="18" charset="0"/>
              </a:rPr>
              <a:t>     Ị</a:t>
            </a:r>
            <a:endParaRPr lang="en-SG" sz="2500" b="1" dirty="0">
              <a:solidFill>
                <a:srgbClr val="002060"/>
              </a:solidFill>
              <a:latin typeface="Cambria" panose="02040503050406030204" pitchFamily="18" charset="0"/>
              <a:ea typeface="Cambria" panose="02040503050406030204" pitchFamily="18" charset="0"/>
            </a:endParaRPr>
          </a:p>
        </p:txBody>
      </p:sp>
      <p:grpSp>
        <p:nvGrpSpPr>
          <p:cNvPr id="289" name="Group 288">
            <a:extLst>
              <a:ext uri="{FF2B5EF4-FFF2-40B4-BE49-F238E27FC236}">
                <a16:creationId xmlns:a16="http://schemas.microsoft.com/office/drawing/2014/main" id="{94C9D3F6-ACAA-BB14-8D6D-86D5BF07283C}"/>
              </a:ext>
            </a:extLst>
          </p:cNvPr>
          <p:cNvGrpSpPr/>
          <p:nvPr/>
        </p:nvGrpSpPr>
        <p:grpSpPr>
          <a:xfrm>
            <a:off x="2128227" y="5898442"/>
            <a:ext cx="1939825" cy="460450"/>
            <a:chOff x="767989" y="927923"/>
            <a:chExt cx="3224084" cy="832339"/>
          </a:xfrm>
        </p:grpSpPr>
        <p:sp>
          <p:nvSpPr>
            <p:cNvPr id="290" name="Rectangle: Rounded Corners 289">
              <a:extLst>
                <a:ext uri="{FF2B5EF4-FFF2-40B4-BE49-F238E27FC236}">
                  <a16:creationId xmlns:a16="http://schemas.microsoft.com/office/drawing/2014/main" id="{CB0F3B20-A1AB-3502-8DD1-32D3EF253FF4}"/>
                </a:ext>
              </a:extLst>
            </p:cNvPr>
            <p:cNvSpPr/>
            <p:nvPr/>
          </p:nvSpPr>
          <p:spPr>
            <a:xfrm>
              <a:off x="2383459" y="96513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1" name="Rectangle: Rounded Corners 290">
              <a:extLst>
                <a:ext uri="{FF2B5EF4-FFF2-40B4-BE49-F238E27FC236}">
                  <a16:creationId xmlns:a16="http://schemas.microsoft.com/office/drawing/2014/main" id="{6A8E0D13-CDFE-F595-4205-B4634940BBBE}"/>
                </a:ext>
              </a:extLst>
            </p:cNvPr>
            <p:cNvSpPr/>
            <p:nvPr/>
          </p:nvSpPr>
          <p:spPr>
            <a:xfrm>
              <a:off x="3196942" y="947388"/>
              <a:ext cx="795131" cy="795128"/>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2" name="Rectangle: Rounded Corners 291">
              <a:extLst>
                <a:ext uri="{FF2B5EF4-FFF2-40B4-BE49-F238E27FC236}">
                  <a16:creationId xmlns:a16="http://schemas.microsoft.com/office/drawing/2014/main" id="{C30ABFFF-5A15-EADF-DC65-978392E1A74C}"/>
                </a:ext>
              </a:extLst>
            </p:cNvPr>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3" name="Rectangle: Rounded Corners 292">
              <a:extLst>
                <a:ext uri="{FF2B5EF4-FFF2-40B4-BE49-F238E27FC236}">
                  <a16:creationId xmlns:a16="http://schemas.microsoft.com/office/drawing/2014/main" id="{DD0B36E4-72B2-E929-6863-16740BA0649C}"/>
                </a:ext>
              </a:extLst>
            </p:cNvPr>
            <p:cNvSpPr/>
            <p:nvPr/>
          </p:nvSpPr>
          <p:spPr>
            <a:xfrm>
              <a:off x="767989" y="927923"/>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94" name="TextBox 293">
            <a:extLst>
              <a:ext uri="{FF2B5EF4-FFF2-40B4-BE49-F238E27FC236}">
                <a16:creationId xmlns:a16="http://schemas.microsoft.com/office/drawing/2014/main" id="{4F2BC79D-AFD1-37AD-28ED-044CC8F051F8}"/>
              </a:ext>
            </a:extLst>
          </p:cNvPr>
          <p:cNvSpPr txBox="1"/>
          <p:nvPr/>
        </p:nvSpPr>
        <p:spPr>
          <a:xfrm>
            <a:off x="2164223" y="5885042"/>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R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Á</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C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H</a:t>
            </a:r>
            <a:endParaRPr lang="en-SG" sz="2700" b="1" dirty="0">
              <a:solidFill>
                <a:srgbClr val="002060"/>
              </a:solidFill>
              <a:latin typeface="Cambria" panose="02040503050406030204" pitchFamily="18" charset="0"/>
              <a:ea typeface="Cambria" panose="02040503050406030204" pitchFamily="18" charset="0"/>
            </a:endParaRPr>
          </a:p>
        </p:txBody>
      </p:sp>
      <p:pic>
        <p:nvPicPr>
          <p:cNvPr id="295" name="Picture 294">
            <a:extLst>
              <a:ext uri="{FF2B5EF4-FFF2-40B4-BE49-F238E27FC236}">
                <a16:creationId xmlns:a16="http://schemas.microsoft.com/office/drawing/2014/main" id="{3FBEF8D3-5120-6427-5E90-E52C833559A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332851" y="414369"/>
            <a:ext cx="3575057" cy="6001652"/>
          </a:xfrm>
          <a:prstGeom prst="rect">
            <a:avLst/>
          </a:prstGeom>
        </p:spPr>
      </p:pic>
      <p:sp>
        <p:nvSpPr>
          <p:cNvPr id="298" name="矩形: 圆角 19">
            <a:extLst>
              <a:ext uri="{FF2B5EF4-FFF2-40B4-BE49-F238E27FC236}">
                <a16:creationId xmlns:a16="http://schemas.microsoft.com/office/drawing/2014/main" id="{34BC585B-AEC3-3519-DB32-54D03A50D917}"/>
              </a:ext>
            </a:extLst>
          </p:cNvPr>
          <p:cNvSpPr/>
          <p:nvPr/>
        </p:nvSpPr>
        <p:spPr>
          <a:xfrm>
            <a:off x="865624" y="40803"/>
            <a:ext cx="2984945" cy="44216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3200" b="1" dirty="0">
                <a:latin typeface="Cambria" panose="02040503050406030204" pitchFamily="18" charset="0"/>
                <a:ea typeface="Cambria" panose="02040503050406030204" pitchFamily="18" charset="0"/>
              </a:rPr>
              <a:t>5. </a:t>
            </a:r>
            <a:r>
              <a:rPr lang="en-SG" sz="3200" b="1" dirty="0" err="1">
                <a:latin typeface="Cambria" panose="02040503050406030204" pitchFamily="18" charset="0"/>
                <a:ea typeface="Cambria" panose="02040503050406030204" pitchFamily="18" charset="0"/>
              </a:rPr>
              <a:t>Giải</a:t>
            </a:r>
            <a:r>
              <a:rPr lang="en-SG" sz="3200" b="1" dirty="0">
                <a:latin typeface="Cambria" panose="02040503050406030204" pitchFamily="18" charset="0"/>
                <a:ea typeface="Cambria" panose="02040503050406030204" pitchFamily="18" charset="0"/>
              </a:rPr>
              <a:t> ô </a:t>
            </a:r>
            <a:r>
              <a:rPr lang="en-SG" sz="3200" b="1" dirty="0" err="1">
                <a:latin typeface="Cambria" panose="02040503050406030204" pitchFamily="18" charset="0"/>
                <a:ea typeface="Cambria" panose="02040503050406030204" pitchFamily="18" charset="0"/>
              </a:rPr>
              <a:t>chữ</a:t>
            </a:r>
            <a:r>
              <a:rPr lang="en-SG" sz="3200" b="1" dirty="0">
                <a:latin typeface="Cambria" panose="02040503050406030204" pitchFamily="18" charset="0"/>
                <a:ea typeface="Cambria" panose="02040503050406030204" pitchFamily="18" charset="0"/>
              </a:rPr>
              <a:t>.</a:t>
            </a:r>
            <a:endParaRPr kumimoji="0" lang="zh-CN" altLang="en-US" sz="32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10" name="Rectangle 9">
            <a:extLst>
              <a:ext uri="{FF2B5EF4-FFF2-40B4-BE49-F238E27FC236}">
                <a16:creationId xmlns:a16="http://schemas.microsoft.com/office/drawing/2014/main" id="{3AF78983-CA96-4D8D-1C3D-76A9ECD4DDA1}"/>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162CCF-9B2B-1802-DEC5-0A23633B60FC}"/>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749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down)">
                                      <p:cBhvr>
                                        <p:cTn id="7" dur="500"/>
                                        <p:tgtEl>
                                          <p:spTgt spid="169"/>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barn(inVertical)">
                                      <p:cBhvr>
                                        <p:cTn id="12" dur="500"/>
                                        <p:tgtEl>
                                          <p:spTgt spid="170"/>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barn(inVertical)">
                                      <p:cBhvr>
                                        <p:cTn id="17" dur="500"/>
                                        <p:tgtEl>
                                          <p:spTgt spid="18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wipe(down)">
                                      <p:cBhvr>
                                        <p:cTn id="27" dur="500"/>
                                        <p:tgtEl>
                                          <p:spTgt spid="202"/>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wipe(down)">
                                      <p:cBhvr>
                                        <p:cTn id="32" dur="500"/>
                                        <p:tgtEl>
                                          <p:spTgt spid="209"/>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7"/>
                                        </p:tgtEl>
                                        <p:attrNameLst>
                                          <p:attrName>style.visibility</p:attrName>
                                        </p:attrNameLst>
                                      </p:cBhvr>
                                      <p:to>
                                        <p:strVal val="visible"/>
                                      </p:to>
                                    </p:set>
                                    <p:animEffect transition="in" filter="wipe(down)">
                                      <p:cBhvr>
                                        <p:cTn id="37" dur="500"/>
                                        <p:tgtEl>
                                          <p:spTgt spid="217"/>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6"/>
                                        </p:tgtEl>
                                        <p:attrNameLst>
                                          <p:attrName>style.visibility</p:attrName>
                                        </p:attrNameLst>
                                      </p:cBhvr>
                                      <p:to>
                                        <p:strVal val="visible"/>
                                      </p:to>
                                    </p:set>
                                    <p:animEffect transition="in" filter="wipe(down)">
                                      <p:cBhvr>
                                        <p:cTn id="42" dur="500"/>
                                        <p:tgtEl>
                                          <p:spTgt spid="236"/>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2"/>
                                        </p:tgtEl>
                                        <p:attrNameLst>
                                          <p:attrName>style.visibility</p:attrName>
                                        </p:attrNameLst>
                                      </p:cBhvr>
                                      <p:to>
                                        <p:strVal val="visible"/>
                                      </p:to>
                                    </p:set>
                                    <p:animEffect transition="in" filter="wipe(down)">
                                      <p:cBhvr>
                                        <p:cTn id="47" dur="500"/>
                                        <p:tgtEl>
                                          <p:spTgt spid="242"/>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6"/>
                                        </p:tgtEl>
                                        <p:attrNameLst>
                                          <p:attrName>style.visibility</p:attrName>
                                        </p:attrNameLst>
                                      </p:cBhvr>
                                      <p:to>
                                        <p:strVal val="visible"/>
                                      </p:to>
                                    </p:set>
                                    <p:animEffect transition="in" filter="barn(inVertical)">
                                      <p:cBhvr>
                                        <p:cTn id="52" dur="500"/>
                                        <p:tgtEl>
                                          <p:spTgt spid="266"/>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3"/>
                                        </p:tgtEl>
                                        <p:attrNameLst>
                                          <p:attrName>style.visibility</p:attrName>
                                        </p:attrNameLst>
                                      </p:cBhvr>
                                      <p:to>
                                        <p:strVal val="visible"/>
                                      </p:to>
                                    </p:set>
                                    <p:animEffect transition="in" filter="wipe(down)">
                                      <p:cBhvr>
                                        <p:cTn id="57" dur="500"/>
                                        <p:tgtEl>
                                          <p:spTgt spid="273"/>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7"/>
                                        </p:tgtEl>
                                        <p:attrNameLst>
                                          <p:attrName>style.visibility</p:attrName>
                                        </p:attrNameLst>
                                      </p:cBhvr>
                                      <p:to>
                                        <p:strVal val="visible"/>
                                      </p:to>
                                    </p:set>
                                    <p:animEffect transition="in" filter="wipe(down)">
                                      <p:cBhvr>
                                        <p:cTn id="62" dur="500"/>
                                        <p:tgtEl>
                                          <p:spTgt spid="28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ipe(down)">
                                      <p:cBhvr>
                                        <p:cTn id="67" dur="500"/>
                                        <p:tgtEl>
                                          <p:spTgt spid="288"/>
                                        </p:tgtEl>
                                      </p:cBhvr>
                                    </p:animEffec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4"/>
                                        </p:tgtEl>
                                        <p:attrNameLst>
                                          <p:attrName>style.visibility</p:attrName>
                                        </p:attrNameLst>
                                      </p:cBhvr>
                                      <p:to>
                                        <p:strVal val="visible"/>
                                      </p:to>
                                    </p:set>
                                    <p:animEffect transition="in" filter="wipe(down)">
                                      <p:cBhvr>
                                        <p:cTn id="72" dur="500"/>
                                        <p:tgtEl>
                                          <p:spTgt spid="294"/>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87" grpId="0"/>
      <p:bldP spid="171" grpId="0"/>
      <p:bldP spid="202" grpId="0"/>
      <p:bldP spid="209" grpId="0"/>
      <p:bldP spid="217" grpId="0"/>
      <p:bldP spid="236" grpId="0"/>
      <p:bldP spid="242" grpId="0"/>
      <p:bldP spid="266" grpId="0"/>
      <p:bldP spid="273" grpId="0"/>
      <p:bldP spid="287" grpId="0"/>
      <p:bldP spid="288" grpId="0"/>
      <p:bldP spid="2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564232" y="1544985"/>
            <a:ext cx="9145610" cy="1407056"/>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4500" b="1" dirty="0">
                <a:latin typeface="Cambria" panose="02040503050406030204" pitchFamily="18" charset="0"/>
                <a:ea typeface="Cambria" panose="02040503050406030204" pitchFamily="18" charset="0"/>
              </a:rPr>
              <a:t>b. </a:t>
            </a:r>
            <a:r>
              <a:rPr lang="en-SG" sz="4500" b="1" dirty="0">
                <a:latin typeface="Cambria" panose="02040503050406030204" pitchFamily="18" charset="0"/>
                <a:ea typeface="Cambria" panose="02040503050406030204" pitchFamily="18" charset="0"/>
              </a:rPr>
              <a:t>Ô </a:t>
            </a:r>
            <a:r>
              <a:rPr lang="en-SG" sz="4500" b="1" dirty="0" err="1">
                <a:latin typeface="Cambria" panose="02040503050406030204" pitchFamily="18" charset="0"/>
                <a:ea typeface="Cambria" panose="02040503050406030204" pitchFamily="18" charset="0"/>
              </a:rPr>
              <a:t>chữ</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hàng</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dọc</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màu</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xanh</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là</a:t>
            </a:r>
            <a:r>
              <a:rPr lang="en-SG" sz="4500" b="1" dirty="0">
                <a:latin typeface="Cambria" panose="02040503050406030204" pitchFamily="18" charset="0"/>
                <a:ea typeface="Cambria" panose="02040503050406030204" pitchFamily="18" charset="0"/>
              </a:rPr>
              <a:t>:</a:t>
            </a:r>
            <a:r>
              <a:rPr lang="vi-VN" sz="4500" b="1" dirty="0">
                <a:latin typeface="Cambria" panose="02040503050406030204" pitchFamily="18" charset="0"/>
                <a:ea typeface="Cambria" panose="02040503050406030204" pitchFamily="18" charset="0"/>
              </a:rPr>
              <a:t> </a:t>
            </a: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2499" y="3169517"/>
            <a:ext cx="4376069" cy="3316241"/>
          </a:xfrm>
          <a:prstGeom prst="rect">
            <a:avLst/>
          </a:prstGeom>
        </p:spPr>
      </p:pic>
      <p:grpSp>
        <p:nvGrpSpPr>
          <p:cNvPr id="4" name="Group 3"/>
          <p:cNvGrpSpPr/>
          <p:nvPr/>
        </p:nvGrpSpPr>
        <p:grpSpPr>
          <a:xfrm>
            <a:off x="690879" y="3250267"/>
            <a:ext cx="6459220" cy="871265"/>
            <a:chOff x="3941708" y="2048337"/>
            <a:chExt cx="7334250" cy="3882790"/>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3941708" y="2048337"/>
              <a:ext cx="7334250" cy="3882790"/>
              <a:chOff x="623565" y="1520925"/>
              <a:chExt cx="7334250" cy="4814393"/>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grpSp>
        <p:sp>
          <p:nvSpPr>
            <p:cNvPr id="6" name="TextBox 5"/>
            <p:cNvSpPr txBox="1"/>
            <p:nvPr/>
          </p:nvSpPr>
          <p:spPr>
            <a:xfrm>
              <a:off x="4201925" y="2190298"/>
              <a:ext cx="6786698" cy="1599893"/>
            </a:xfrm>
            <a:prstGeom prst="rect">
              <a:avLst/>
            </a:prstGeom>
            <a:noFill/>
          </p:spPr>
          <p:txBody>
            <a:bodyPr wrap="square" rtlCol="0">
              <a:spAutoFit/>
            </a:bodyPr>
            <a:lstStyle/>
            <a:p>
              <a:pPr algn="just">
                <a:defRPr/>
              </a:pPr>
              <a:r>
                <a:rPr lang="vi-VN" sz="4500" b="1" dirty="0">
                  <a:solidFill>
                    <a:srgbClr val="C00000"/>
                  </a:solidFill>
                  <a:latin typeface="Cambria" panose="02040503050406030204" pitchFamily="18" charset="0"/>
                  <a:ea typeface="Cambria" panose="02040503050406030204" pitchFamily="18" charset="0"/>
                </a:rPr>
                <a:t>NIỀM VUI KHÁM PHÁ</a:t>
              </a:r>
              <a:r>
                <a:rPr lang="en-SG" sz="4500" b="1" dirty="0">
                  <a:solidFill>
                    <a:srgbClr val="C00000"/>
                  </a:solidFill>
                  <a:latin typeface="Cambria" panose="02040503050406030204" pitchFamily="18" charset="0"/>
                  <a:ea typeface="Cambria" panose="02040503050406030204" pitchFamily="18" charset="0"/>
                </a:rPr>
                <a:t> </a:t>
              </a:r>
              <a:endParaRPr kumimoji="0" lang="zh-CN" altLang="en-US" sz="4500" b="1"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图片 17">
            <a:extLst>
              <a:ext uri="{FF2B5EF4-FFF2-40B4-BE49-F238E27FC236}">
                <a16:creationId xmlns:a16="http://schemas.microsoft.com/office/drawing/2014/main" id="{1404F721-082E-6E00-BFA6-39467B1D4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
        <p:nvSpPr>
          <p:cNvPr id="10" name="Rectangle 9">
            <a:extLst>
              <a:ext uri="{FF2B5EF4-FFF2-40B4-BE49-F238E27FC236}">
                <a16:creationId xmlns:a16="http://schemas.microsoft.com/office/drawing/2014/main" id="{3511A05C-12FD-FEE4-D268-592CAF0DB7BF}"/>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F484D3-49A6-78EE-C41B-2AED65C3E9E0}"/>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47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3487695" y="848754"/>
            <a:ext cx="4716505"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6. Nghe </a:t>
            </a:r>
            <a:r>
              <a:rPr kumimoji="0" lang="en-US"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a:t>
            </a: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 viết</a:t>
            </a:r>
            <a:endParaRPr kumimoji="0" lang="zh-CN" altLang="en-US"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p:cNvSpPr txBox="1"/>
          <p:nvPr/>
        </p:nvSpPr>
        <p:spPr>
          <a:xfrm>
            <a:off x="657485" y="1881080"/>
            <a:ext cx="10594715" cy="4524315"/>
          </a:xfrm>
          <a:prstGeom prst="rect">
            <a:avLst/>
          </a:prstGeom>
          <a:noFill/>
        </p:spPr>
        <p:txBody>
          <a:bodyPr wrap="square" rtlCol="0">
            <a:spAutoFit/>
          </a:bodyPr>
          <a:lstStyle/>
          <a:p>
            <a:pPr algn="just"/>
            <a:r>
              <a:rPr lang="vi-VN" sz="35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Sông Cổ Cò xuôi từ chân Ngũ Hành Sơn về Cửa Đại, để lại bao kỉ niệm êm đềm trong tôi. Lặng lẽ cùng tôi đi qua năm tháng, sông quê hương trở nên nhỏ bé lại khi tôi biết những bến bờ rộng lớn hơn. Tôi nghiêng mình trước một Thu Bồn trầm lắng, một Vu Gia mênh mang. Và xa hơn, một Hồng Hà làm nên Hà Nội dậy tiếng rồng bay, một Sài Gòn long lanh ánh ngọc Viễn Đông...</a:t>
            </a:r>
            <a:endParaRPr lang="en-US" sz="3600" b="1" dirty="0">
              <a:solidFill>
                <a:srgbClr val="002060"/>
              </a:solidFill>
              <a:latin typeface="Cambria" panose="02040503050406030204" pitchFamily="18" charset="0"/>
              <a:ea typeface="Cambria" panose="02040503050406030204" pitchFamily="18" charset="0"/>
            </a:endParaRPr>
          </a:p>
        </p:txBody>
      </p:sp>
      <p:pic>
        <p:nvPicPr>
          <p:cNvPr id="4" name="图片 17">
            <a:extLst>
              <a:ext uri="{FF2B5EF4-FFF2-40B4-BE49-F238E27FC236}">
                <a16:creationId xmlns:a16="http://schemas.microsoft.com/office/drawing/2014/main" id="{57FB140C-40D0-F022-FD45-954A1FA02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
        <p:nvSpPr>
          <p:cNvPr id="5" name="Rectangle 4">
            <a:extLst>
              <a:ext uri="{FF2B5EF4-FFF2-40B4-BE49-F238E27FC236}">
                <a16:creationId xmlns:a16="http://schemas.microsoft.com/office/drawing/2014/main" id="{1FE254CB-B350-8826-1C15-974F7430753D}"/>
              </a:ext>
            </a:extLst>
          </p:cNvPr>
          <p:cNvSpPr/>
          <p:nvPr/>
        </p:nvSpPr>
        <p:spPr>
          <a:xfrm>
            <a:off x="10329494" y="-9687"/>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603FD4-421E-8856-8816-DD1A80BD9357}"/>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436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TotalTime>
  <Words>336</Words>
  <Application>Microsoft Macintosh PowerPoint</Application>
  <PresentationFormat>Widescreen</PresentationFormat>
  <Paragraphs>50</Paragraphs>
  <Slides>11</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#9Slide03 AmpleSoft Bold</vt:lpstr>
      <vt:lpstr>#9Slide03 SVNEvery Movie Every </vt:lpstr>
      <vt:lpstr>#9Slide07 HoneyCream</vt:lpstr>
      <vt:lpstr>#9Slide07 IcielCadena</vt:lpstr>
      <vt:lpstr>Arial</vt:lpstr>
      <vt:lpstr>Calibri</vt:lpstr>
      <vt:lpstr>Cambria</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Microsoft Office User</cp:lastModifiedBy>
  <cp:revision>39</cp:revision>
  <dcterms:created xsi:type="dcterms:W3CDTF">2023-09-22T05:04:23Z</dcterms:created>
  <dcterms:modified xsi:type="dcterms:W3CDTF">2023-12-28T18:57:48Z</dcterms:modified>
</cp:coreProperties>
</file>