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58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32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32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32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9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50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9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190" y="813068"/>
            <a:ext cx="102547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YÊU CẦU CẦN ĐẠT</a:t>
            </a:r>
            <a:endParaRPr lang="en-US" sz="2400" dirty="0" smtClean="0"/>
          </a:p>
          <a:p>
            <a:r>
              <a:rPr lang="en-US" sz="2400" dirty="0"/>
              <a:t>-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(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)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1 000.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, </a:t>
            </a:r>
            <a:r>
              <a:rPr lang="en-US" sz="2400" dirty="0" err="1"/>
              <a:t>trừ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sang </a:t>
            </a:r>
            <a:r>
              <a:rPr lang="en-US" sz="2400" dirty="0" err="1"/>
              <a:t>phải</a:t>
            </a:r>
            <a:r>
              <a:rPr lang="en-US" sz="2400" dirty="0"/>
              <a:t>)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)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(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bớt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,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).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: </a:t>
            </a:r>
            <a:r>
              <a:rPr lang="en-US" sz="2400" dirty="0" err="1"/>
              <a:t>miệt</a:t>
            </a:r>
            <a:r>
              <a:rPr lang="en-US" sz="2400" dirty="0"/>
              <a:t> </a:t>
            </a:r>
            <a:r>
              <a:rPr lang="en-US" sz="2400" dirty="0" err="1"/>
              <a:t>mài</a:t>
            </a:r>
            <a:r>
              <a:rPr lang="en-US" sz="2400" dirty="0"/>
              <a:t>,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lắng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endParaRPr lang="en-US" sz="2400" dirty="0"/>
          </a:p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5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95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</cp:revision>
  <dcterms:created xsi:type="dcterms:W3CDTF">2021-06-02T01:34:28Z</dcterms:created>
  <dcterms:modified xsi:type="dcterms:W3CDTF">2023-04-01T03:26:35Z</dcterms:modified>
</cp:coreProperties>
</file>