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1"/>
  </p:notesMasterIdLst>
  <p:sldIdLst>
    <p:sldId id="260" r:id="rId3"/>
    <p:sldId id="282" r:id="rId4"/>
    <p:sldId id="316" r:id="rId5"/>
    <p:sldId id="311" r:id="rId6"/>
    <p:sldId id="312" r:id="rId7"/>
    <p:sldId id="313" r:id="rId8"/>
    <p:sldId id="314" r:id="rId9"/>
    <p:sldId id="31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82" d="100"/>
          <a:sy n="82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246" y="879231"/>
            <a:ext cx="988255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6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394</Words>
  <Application>Microsoft Office PowerPoint</Application>
  <PresentationFormat>Widescreen</PresentationFormat>
  <Paragraphs>97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304</cp:revision>
  <dcterms:created xsi:type="dcterms:W3CDTF">2021-06-02T01:34:28Z</dcterms:created>
  <dcterms:modified xsi:type="dcterms:W3CDTF">2023-03-12T10:43:07Z</dcterms:modified>
</cp:coreProperties>
</file>