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60" r:id="rId2"/>
    <p:sldId id="301" r:id="rId3"/>
    <p:sldId id="292" r:id="rId4"/>
    <p:sldId id="297" r:id="rId5"/>
    <p:sldId id="298" r:id="rId6"/>
    <p:sldId id="299" r:id="rId7"/>
    <p:sldId id="300" r:id="rId8"/>
    <p:sldId id="286" r:id="rId9"/>
    <p:sldId id="288" r:id="rId10"/>
    <p:sldId id="287" r:id="rId11"/>
  </p:sldIdLst>
  <p:sldSz cx="12192000" cy="6858000"/>
  <p:notesSz cx="6858000" cy="9144000"/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FBE1E4"/>
    <a:srgbClr val="000000"/>
    <a:srgbClr val="50C9F9"/>
    <a:srgbClr val="EF6F90"/>
    <a:srgbClr val="FAEC4E"/>
    <a:srgbClr val="ED3D6C"/>
    <a:srgbClr val="DF3C7E"/>
    <a:srgbClr val="4BACC6"/>
    <a:srgbClr val="F15441"/>
    <a:srgbClr val="FFC00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179" autoAdjust="0"/>
    <p:restoredTop sz="94648"/>
  </p:normalViewPr>
  <p:slideViewPr>
    <p:cSldViewPr snapToGrid="0">
      <p:cViewPr varScale="1">
        <p:scale>
          <a:sx n="49" d="100"/>
          <a:sy n="49" d="100"/>
        </p:scale>
        <p:origin x="-691" y="-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x-none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5371316-C840-3C40-8FDD-25ADE342DD84}" type="datetimeFigureOut">
              <a:rPr lang="x-none" smtClean="0"/>
              <a:pPr/>
              <a:t>25/02/2023</a:t>
            </a:fld>
            <a:endParaRPr lang="x-none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x-none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x-non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x-non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D903793-7DC8-B34E-803E-0DE56CB7424E}" type="slidenum">
              <a:rPr lang="x-none" smtClean="0"/>
              <a:pPr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xmlns="" val="41858072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x-non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D903793-7DC8-B34E-803E-0DE56CB7424E}" type="slidenum">
              <a:rPr lang="x-none" smtClean="0"/>
              <a:pPr/>
              <a:t>9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xmlns="" val="7687987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xmlns="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xmlns="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xmlns="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xmlns="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xmlns="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xmlns="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xmlns="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xmlns="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xmlns="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xmlns="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xmlns="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xmlns="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xmlns="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xmlns="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xmlns="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xmlns="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xmlns="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xmlns="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xmlns="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xmlns="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xmlns="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xmlns="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xmlns="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xmlns="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xmlns="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xmlns="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xmlns="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xmlns="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xmlns="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xmlns="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xmlns="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xmlns="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xmlns="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xmlns="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xmlns="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xmlns="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xmlns="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xmlns="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xmlns="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xmlns="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xmlns="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xmlns="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xmlns="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xmlns="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xmlns="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xmlns="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xmlns="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xmlns="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xmlns="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xmlns="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xmlns="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xmlns="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xmlns="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xmlns="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xmlns="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xmlns="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xmlns="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xmlns="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xmlns="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xmlns="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xmlns="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xmlns="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xmlns="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xmlns="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xmlns="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xmlns="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xmlns="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xmlns="" id="{FF3093F1-70FF-4A92-A939-256BC49F43A6}"/>
              </a:ext>
            </a:extLst>
          </p:cNvPr>
          <p:cNvGrpSpPr/>
          <p:nvPr userDrawn="1"/>
        </p:nvGrpSpPr>
        <p:grpSpPr>
          <a:xfrm>
            <a:off x="896619" y="1603301"/>
            <a:ext cx="9867486" cy="4770499"/>
            <a:chOff x="741115" y="865258"/>
            <a:chExt cx="7691377" cy="4010102"/>
          </a:xfrm>
          <a:solidFill>
            <a:schemeClr val="accent5">
              <a:lumMod val="75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xmlns="" id="{378B6936-B094-4FA3-9256-C7AF5859717D}"/>
                </a:ext>
              </a:extLst>
            </p:cNvPr>
            <p:cNvSpPr/>
            <p:nvPr/>
          </p:nvSpPr>
          <p:spPr>
            <a:xfrm>
              <a:off x="3129031" y="865258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xmlns="" id="{FAD56BA3-21A7-4CCC-B7DB-AC61435A3A7D}"/>
                </a:ext>
              </a:extLst>
            </p:cNvPr>
            <p:cNvGrpSpPr/>
            <p:nvPr/>
          </p:nvGrpSpPr>
          <p:grpSpPr>
            <a:xfrm>
              <a:off x="741115" y="1203950"/>
              <a:ext cx="7691377" cy="3671410"/>
              <a:chOff x="741115" y="1203950"/>
              <a:chExt cx="7691377" cy="367141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xmlns="" id="{545757E5-2BB3-4409-8989-EF99146A7AC6}"/>
                  </a:ext>
                </a:extLst>
              </p:cNvPr>
              <p:cNvSpPr/>
              <p:nvPr/>
            </p:nvSpPr>
            <p:spPr>
              <a:xfrm>
                <a:off x="741115" y="1503410"/>
                <a:ext cx="7691377" cy="33719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xmlns="" id="{697B9033-8630-487B-BB45-593826617AE1}"/>
                  </a:ext>
                </a:extLst>
              </p:cNvPr>
              <p:cNvSpPr/>
              <p:nvPr/>
            </p:nvSpPr>
            <p:spPr>
              <a:xfrm>
                <a:off x="1766314" y="1203950"/>
                <a:ext cx="2028300" cy="156548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xmlns="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xmlns="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xmlns="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xmlns="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xmlns="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xmlns="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xmlns="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xmlns="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xmlns="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xmlns="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xmlns="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xmlns="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xmlns="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xmlns="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xmlns="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xmlns="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xmlns="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xmlns="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xmlns="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xmlns="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xmlns="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xmlns="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xmlns="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xmlns="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xmlns="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xmlns="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xmlns="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xmlns="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xmlns="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xmlns="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xmlns="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xmlns="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xmlns="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xmlns="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xmlns="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xmlns="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xmlns="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xmlns="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xmlns="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xmlns="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xmlns="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xmlns="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xmlns="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xmlns="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xmlns="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xmlns="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xmlns="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xmlns="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xmlns="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xmlns="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xmlns="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xmlns="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xmlns="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xmlns="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xmlns="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xmlns="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xmlns="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xmlns="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xmlns="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xmlns="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xmlns="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xmlns="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xmlns="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xmlns="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xmlns="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xmlns="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xmlns="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xmlns="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xmlns="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xmlns="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xmlns="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xmlns="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xmlns="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xmlns="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xmlns="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xmlns="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xmlns="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xmlns="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xmlns="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xmlns="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xmlns="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xmlns="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xmlns="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xmlns="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xmlns="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xmlns="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xmlns="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xmlns="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xmlns="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xmlns="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xmlns="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xmlns="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xmlns="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xmlns="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xmlns="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xmlns="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xmlns="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xmlns="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xmlns="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xmlns="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xmlns="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xmlns="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xmlns="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xmlns="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xmlns="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xmlns="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xmlns="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xmlns="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xmlns="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xmlns="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xmlns="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xmlns="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xmlns="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xmlns="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xmlns="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xmlns="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xmlns="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xmlns="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xmlns="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xmlns="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xmlns="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xmlns="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xmlns="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xmlns="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xmlns="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xmlns="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xmlns="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xmlns="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xmlns="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xmlns="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xmlns="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xmlns="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xmlns="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xmlns="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xmlns="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xmlns="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xmlns="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xmlns="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xmlns="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xmlns="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xmlns="" val="35124801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7" name="Picture 96" descr="C:\Users\TUAN\Downloads\Luyện tập 1.png">
            <a:extLst>
              <a:ext uri="{FF2B5EF4-FFF2-40B4-BE49-F238E27FC236}">
                <a16:creationId xmlns:a16="http://schemas.microsoft.com/office/drawing/2014/main" xmlns="" id="{439545A9-2DD8-4B85-AB11-A53FA02BA77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5396" y="450429"/>
            <a:ext cx="2237784" cy="86349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1077179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00" name="Picture 6" descr="Không có mô tả.">
            <a:extLst>
              <a:ext uri="{FF2B5EF4-FFF2-40B4-BE49-F238E27FC236}">
                <a16:creationId xmlns:a16="http://schemas.microsoft.com/office/drawing/2014/main" xmlns="" id="{9B856AB9-7D07-45DD-A088-BE4905E4547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print">
            <a:clrChange>
              <a:clrFrom>
                <a:srgbClr val="F7FBFB"/>
              </a:clrFrom>
              <a:clrTo>
                <a:srgbClr val="F7FBFB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39013" y="438261"/>
            <a:ext cx="2330549" cy="8878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25166532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9" name="Picture 9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34736" y="127898"/>
            <a:ext cx="2325467" cy="1162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92693646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xmlns="" val="313101591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xmlns="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xmlns="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xmlns="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xmlns="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xmlns="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xmlns="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xmlns="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xmlns="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xmlns="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xmlns="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xmlns="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xmlns="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xmlns="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xmlns="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xmlns="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xmlns="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xmlns="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xmlns="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xmlns="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xmlns="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xmlns="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xmlns="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xmlns="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xmlns="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xmlns="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xmlns="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xmlns="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xmlns="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xmlns="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xmlns="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xmlns="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xmlns="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xmlns="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xmlns="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xmlns="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xmlns="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xmlns="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xmlns="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xmlns="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xmlns="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xmlns="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xmlns="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xmlns="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xmlns="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xmlns="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xmlns="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xmlns="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xmlns="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xmlns="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xmlns="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xmlns="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xmlns="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xmlns="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xmlns="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xmlns="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xmlns="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xmlns="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xmlns="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xmlns="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xmlns="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xmlns="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xmlns="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xmlns="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xmlns="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xmlns="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xmlns="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xmlns="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xmlns="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3" name="Google Shape;2356;p30">
            <a:extLst>
              <a:ext uri="{FF2B5EF4-FFF2-40B4-BE49-F238E27FC236}">
                <a16:creationId xmlns:a16="http://schemas.microsoft.com/office/drawing/2014/main" xmlns="" id="{FF3093F1-70FF-4A92-A939-256BC49F43A6}"/>
              </a:ext>
            </a:extLst>
          </p:cNvPr>
          <p:cNvGrpSpPr/>
          <p:nvPr userDrawn="1"/>
        </p:nvGrpSpPr>
        <p:grpSpPr>
          <a:xfrm>
            <a:off x="896619" y="1566374"/>
            <a:ext cx="9867486" cy="4807426"/>
            <a:chOff x="741115" y="853968"/>
            <a:chExt cx="7691377" cy="4021392"/>
          </a:xfrm>
          <a:solidFill>
            <a:schemeClr val="accent3"/>
          </a:solidFill>
        </p:grpSpPr>
        <p:sp>
          <p:nvSpPr>
            <p:cNvPr id="294" name="Google Shape;2357;p30">
              <a:extLst>
                <a:ext uri="{FF2B5EF4-FFF2-40B4-BE49-F238E27FC236}">
                  <a16:creationId xmlns:a16="http://schemas.microsoft.com/office/drawing/2014/main" xmlns="" id="{378B6936-B094-4FA3-9256-C7AF5859717D}"/>
                </a:ext>
              </a:extLst>
            </p:cNvPr>
            <p:cNvSpPr/>
            <p:nvPr/>
          </p:nvSpPr>
          <p:spPr>
            <a:xfrm>
              <a:off x="3121100" y="853968"/>
              <a:ext cx="3397427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95" name="Google Shape;2358;p30">
              <a:extLst>
                <a:ext uri="{FF2B5EF4-FFF2-40B4-BE49-F238E27FC236}">
                  <a16:creationId xmlns:a16="http://schemas.microsoft.com/office/drawing/2014/main" xmlns="" id="{FAD56BA3-21A7-4CCC-B7DB-AC61435A3A7D}"/>
                </a:ext>
              </a:extLst>
            </p:cNvPr>
            <p:cNvGrpSpPr/>
            <p:nvPr/>
          </p:nvGrpSpPr>
          <p:grpSpPr>
            <a:xfrm>
              <a:off x="741115" y="1203950"/>
              <a:ext cx="7691377" cy="3671410"/>
              <a:chOff x="741115" y="1203950"/>
              <a:chExt cx="7691377" cy="3671410"/>
            </a:xfrm>
            <a:grpFill/>
          </p:grpSpPr>
          <p:sp>
            <p:nvSpPr>
              <p:cNvPr id="296" name="Google Shape;2359;p30">
                <a:extLst>
                  <a:ext uri="{FF2B5EF4-FFF2-40B4-BE49-F238E27FC236}">
                    <a16:creationId xmlns:a16="http://schemas.microsoft.com/office/drawing/2014/main" xmlns="" id="{545757E5-2BB3-4409-8989-EF99146A7AC6}"/>
                  </a:ext>
                </a:extLst>
              </p:cNvPr>
              <p:cNvSpPr/>
              <p:nvPr/>
            </p:nvSpPr>
            <p:spPr>
              <a:xfrm>
                <a:off x="741115" y="1503410"/>
                <a:ext cx="7691377" cy="33719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7" name="Google Shape;2360;p30">
                <a:extLst>
                  <a:ext uri="{FF2B5EF4-FFF2-40B4-BE49-F238E27FC236}">
                    <a16:creationId xmlns:a16="http://schemas.microsoft.com/office/drawing/2014/main" xmlns="" id="{697B9033-8630-487B-BB45-593826617AE1}"/>
                  </a:ext>
                </a:extLst>
              </p:cNvPr>
              <p:cNvSpPr/>
              <p:nvPr/>
            </p:nvSpPr>
            <p:spPr>
              <a:xfrm>
                <a:off x="1766314" y="1203950"/>
                <a:ext cx="2028300" cy="156548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8" name="Google Shape;2361;p30">
                <a:extLst>
                  <a:ext uri="{FF2B5EF4-FFF2-40B4-BE49-F238E27FC236}">
                    <a16:creationId xmlns:a16="http://schemas.microsoft.com/office/drawing/2014/main" xmlns="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xmlns="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xmlns="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xmlns="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xmlns="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xmlns="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xmlns="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xmlns="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xmlns="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xmlns="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xmlns="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xmlns="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xmlns="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xmlns="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xmlns="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xmlns="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xmlns="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xmlns="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xmlns="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xmlns="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xmlns="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xmlns="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xmlns="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xmlns="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xmlns="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xmlns="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xmlns="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xmlns="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xmlns="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xmlns="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xmlns="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xmlns="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xmlns="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xmlns="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xmlns="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xmlns="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xmlns="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xmlns="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xmlns="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xmlns="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xmlns="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xmlns="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xmlns="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xmlns="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xmlns="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xmlns="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xmlns="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xmlns="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xmlns="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xmlns="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xmlns="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xmlns="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xmlns="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xmlns="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xmlns="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xmlns="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xmlns="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xmlns="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xmlns="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xmlns="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xmlns="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xmlns="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xmlns="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xmlns="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xmlns="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xmlns="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xmlns="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xmlns="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xmlns="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xmlns="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xmlns="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xmlns="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xmlns="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xmlns="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xmlns="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xmlns="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xmlns="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xmlns="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xmlns="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xmlns="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xmlns="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xmlns="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xmlns="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xmlns="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xmlns="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xmlns="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xmlns="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xmlns="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xmlns="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xmlns="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xmlns="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xmlns="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xmlns="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xmlns="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xmlns="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xmlns="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xmlns="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xmlns="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xmlns="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xmlns="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xmlns="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xmlns="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xmlns="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xmlns="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xmlns="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xmlns="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xmlns="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xmlns="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xmlns="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xmlns="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xmlns="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xmlns="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xmlns="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xmlns="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xmlns="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xmlns="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xmlns="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xmlns="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xmlns="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xmlns="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xmlns="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xmlns="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xmlns="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xmlns="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xmlns="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xmlns="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xmlns="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xmlns="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xmlns="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xmlns="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xmlns="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xmlns="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xmlns="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xmlns="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xmlns="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xmlns="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xmlns="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xmlns="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xmlns="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xmlns="" val="10761993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xmlns="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xmlns="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xmlns="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xmlns="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xmlns="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xmlns="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xmlns="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xmlns="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xmlns="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xmlns="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xmlns="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xmlns="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xmlns="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xmlns="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xmlns="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xmlns="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xmlns="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xmlns="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xmlns="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xmlns="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xmlns="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xmlns="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xmlns="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xmlns="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xmlns="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xmlns="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xmlns="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xmlns="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xmlns="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xmlns="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xmlns="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xmlns="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xmlns="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xmlns="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xmlns="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xmlns="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xmlns="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xmlns="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xmlns="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xmlns="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xmlns="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xmlns="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xmlns="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xmlns="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xmlns="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xmlns="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xmlns="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xmlns="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xmlns="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xmlns="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xmlns="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xmlns="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xmlns="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xmlns="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xmlns="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xmlns="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xmlns="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xmlns="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xmlns="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xmlns="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xmlns="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xmlns="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xmlns="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xmlns="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xmlns="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xmlns="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xmlns="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xmlns="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xmlns="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xmlns="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xmlns="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xmlns="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xmlns="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xmlns="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xmlns="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xmlns="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xmlns="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xmlns="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xmlns="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xmlns="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xmlns="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xmlns="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xmlns="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xmlns="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xmlns="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xmlns="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xmlns="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xmlns="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xmlns="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xmlns="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xmlns="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xmlns="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xmlns="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xmlns="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xmlns="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xmlns="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xmlns="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xmlns="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xmlns="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xmlns="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xmlns="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xmlns="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xmlns="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xmlns="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xmlns="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xmlns="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xmlns="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xmlns="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xmlns="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xmlns="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xmlns="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xmlns="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xmlns="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xmlns="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xmlns="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xmlns="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xmlns="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xmlns="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xmlns="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xmlns="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xmlns="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xmlns="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xmlns="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xmlns="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xmlns="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xmlns="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xmlns="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xmlns="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xmlns="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xmlns="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xmlns="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xmlns="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xmlns="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xmlns="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xmlns="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xmlns="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xmlns="" val="3813587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6" grpId="0"/>
    </p:bld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xmlns="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xmlns="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xmlns="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xmlns="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xmlns="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xmlns="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xmlns="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xmlns="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xmlns="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xmlns="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xmlns="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xmlns="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xmlns="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xmlns="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xmlns="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xmlns="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xmlns="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xmlns="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xmlns="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xmlns="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xmlns="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xmlns="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xmlns="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xmlns="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xmlns="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xmlns="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xmlns="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xmlns="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xmlns="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xmlns="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xmlns="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xmlns="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xmlns="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xmlns="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xmlns="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xmlns="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xmlns="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xmlns="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xmlns="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xmlns="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xmlns="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xmlns="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xmlns="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xmlns="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xmlns="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xmlns="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xmlns="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xmlns="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xmlns="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xmlns="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xmlns="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xmlns="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xmlns="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xmlns="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xmlns="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xmlns="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xmlns="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xmlns="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xmlns="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xmlns="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xmlns="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xmlns="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xmlns="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xmlns="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xmlns="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xmlns="" val="3757633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38" grpId="0"/>
    </p:bld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xmlns="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xmlns="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xmlns="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xmlns="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xmlns="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xmlns="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xmlns="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xmlns="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xmlns="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xmlns="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xmlns="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xmlns="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xmlns="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xmlns="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xmlns="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xmlns="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xmlns="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xmlns="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xmlns="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xmlns="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xmlns="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xmlns="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xmlns="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xmlns="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xmlns="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xmlns="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xmlns="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xmlns="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xmlns="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xmlns="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xmlns="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xmlns="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xmlns="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xmlns="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xmlns="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xmlns="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xmlns="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xmlns="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xmlns="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xmlns="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xmlns="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xmlns="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xmlns="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xmlns="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xmlns="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xmlns="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xmlns="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xmlns="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xmlns="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xmlns="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xmlns="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xmlns="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xmlns="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xmlns="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xmlns="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xmlns="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xmlns="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xmlns="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xmlns="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xmlns="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xmlns="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xmlns="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xmlns="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xmlns="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xmlns="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xmlns="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xmlns="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xmlns="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xmlns="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xmlns="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xmlns="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xmlns="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xmlns="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xmlns="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xmlns="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xmlns="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xmlns="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xmlns="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xmlns="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xmlns="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xmlns="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xmlns="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xmlns="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xmlns="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xmlns="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xmlns="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xmlns="" id="{93F46B3B-D663-4FBA-8528-CFD2F9C1E141}"/>
              </a:ext>
            </a:extLst>
          </p:cNvPr>
          <p:cNvSpPr txBox="1"/>
          <p:nvPr userDrawn="1"/>
        </p:nvSpPr>
        <p:spPr>
          <a:xfrm>
            <a:off x="3604226" y="1596479"/>
            <a:ext cx="47520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837853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24" grpId="0"/>
    </p:bld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xmlns="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xmlns="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xmlns="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xmlns="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xmlns="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xmlns="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xmlns="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xmlns="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xmlns="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xmlns="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xmlns="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xmlns="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xmlns="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xmlns="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xmlns="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xmlns="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xmlns="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xmlns="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xmlns="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xmlns="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xmlns="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xmlns="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5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B2CB7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226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8064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227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F3575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28" name="Google Shape;939;p32">
            <a:extLst>
              <a:ext uri="{FF2B5EF4-FFF2-40B4-BE49-F238E27FC236}">
                <a16:creationId xmlns:a16="http://schemas.microsoft.com/office/drawing/2014/main" xmlns="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229" name="Google Shape;940;p32">
              <a:extLst>
                <a:ext uri="{FF2B5EF4-FFF2-40B4-BE49-F238E27FC236}">
                  <a16:creationId xmlns:a16="http://schemas.microsoft.com/office/drawing/2014/main" xmlns="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941;p32">
              <a:extLst>
                <a:ext uri="{FF2B5EF4-FFF2-40B4-BE49-F238E27FC236}">
                  <a16:creationId xmlns:a16="http://schemas.microsoft.com/office/drawing/2014/main" xmlns="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942;p32">
              <a:extLst>
                <a:ext uri="{FF2B5EF4-FFF2-40B4-BE49-F238E27FC236}">
                  <a16:creationId xmlns:a16="http://schemas.microsoft.com/office/drawing/2014/main" xmlns="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943;p32">
              <a:extLst>
                <a:ext uri="{FF2B5EF4-FFF2-40B4-BE49-F238E27FC236}">
                  <a16:creationId xmlns:a16="http://schemas.microsoft.com/office/drawing/2014/main" xmlns="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944;p32">
              <a:extLst>
                <a:ext uri="{FF2B5EF4-FFF2-40B4-BE49-F238E27FC236}">
                  <a16:creationId xmlns:a16="http://schemas.microsoft.com/office/drawing/2014/main" xmlns="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945;p32">
              <a:extLst>
                <a:ext uri="{FF2B5EF4-FFF2-40B4-BE49-F238E27FC236}">
                  <a16:creationId xmlns:a16="http://schemas.microsoft.com/office/drawing/2014/main" xmlns="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946;p32">
              <a:extLst>
                <a:ext uri="{FF2B5EF4-FFF2-40B4-BE49-F238E27FC236}">
                  <a16:creationId xmlns:a16="http://schemas.microsoft.com/office/drawing/2014/main" xmlns="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947;p32">
              <a:extLst>
                <a:ext uri="{FF2B5EF4-FFF2-40B4-BE49-F238E27FC236}">
                  <a16:creationId xmlns:a16="http://schemas.microsoft.com/office/drawing/2014/main" xmlns="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948;p32">
              <a:extLst>
                <a:ext uri="{FF2B5EF4-FFF2-40B4-BE49-F238E27FC236}">
                  <a16:creationId xmlns:a16="http://schemas.microsoft.com/office/drawing/2014/main" xmlns="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949;p32">
              <a:extLst>
                <a:ext uri="{FF2B5EF4-FFF2-40B4-BE49-F238E27FC236}">
                  <a16:creationId xmlns:a16="http://schemas.microsoft.com/office/drawing/2014/main" xmlns="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950;p32">
              <a:extLst>
                <a:ext uri="{FF2B5EF4-FFF2-40B4-BE49-F238E27FC236}">
                  <a16:creationId xmlns:a16="http://schemas.microsoft.com/office/drawing/2014/main" xmlns="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951;p32">
              <a:extLst>
                <a:ext uri="{FF2B5EF4-FFF2-40B4-BE49-F238E27FC236}">
                  <a16:creationId xmlns:a16="http://schemas.microsoft.com/office/drawing/2014/main" xmlns="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952;p32">
              <a:extLst>
                <a:ext uri="{FF2B5EF4-FFF2-40B4-BE49-F238E27FC236}">
                  <a16:creationId xmlns:a16="http://schemas.microsoft.com/office/drawing/2014/main" xmlns="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953;p32">
              <a:extLst>
                <a:ext uri="{FF2B5EF4-FFF2-40B4-BE49-F238E27FC236}">
                  <a16:creationId xmlns:a16="http://schemas.microsoft.com/office/drawing/2014/main" xmlns="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954;p32">
              <a:extLst>
                <a:ext uri="{FF2B5EF4-FFF2-40B4-BE49-F238E27FC236}">
                  <a16:creationId xmlns:a16="http://schemas.microsoft.com/office/drawing/2014/main" xmlns="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955;p32">
              <a:extLst>
                <a:ext uri="{FF2B5EF4-FFF2-40B4-BE49-F238E27FC236}">
                  <a16:creationId xmlns:a16="http://schemas.microsoft.com/office/drawing/2014/main" xmlns="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956;p32">
              <a:extLst>
                <a:ext uri="{FF2B5EF4-FFF2-40B4-BE49-F238E27FC236}">
                  <a16:creationId xmlns:a16="http://schemas.microsoft.com/office/drawing/2014/main" xmlns="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957;p32">
              <a:extLst>
                <a:ext uri="{FF2B5EF4-FFF2-40B4-BE49-F238E27FC236}">
                  <a16:creationId xmlns:a16="http://schemas.microsoft.com/office/drawing/2014/main" xmlns="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958;p32">
              <a:extLst>
                <a:ext uri="{FF2B5EF4-FFF2-40B4-BE49-F238E27FC236}">
                  <a16:creationId xmlns:a16="http://schemas.microsoft.com/office/drawing/2014/main" xmlns="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959;p32">
              <a:extLst>
                <a:ext uri="{FF2B5EF4-FFF2-40B4-BE49-F238E27FC236}">
                  <a16:creationId xmlns:a16="http://schemas.microsoft.com/office/drawing/2014/main" xmlns="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960;p32">
              <a:extLst>
                <a:ext uri="{FF2B5EF4-FFF2-40B4-BE49-F238E27FC236}">
                  <a16:creationId xmlns:a16="http://schemas.microsoft.com/office/drawing/2014/main" xmlns="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961;p32">
              <a:extLst>
                <a:ext uri="{FF2B5EF4-FFF2-40B4-BE49-F238E27FC236}">
                  <a16:creationId xmlns:a16="http://schemas.microsoft.com/office/drawing/2014/main" xmlns="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962;p32">
              <a:extLst>
                <a:ext uri="{FF2B5EF4-FFF2-40B4-BE49-F238E27FC236}">
                  <a16:creationId xmlns:a16="http://schemas.microsoft.com/office/drawing/2014/main" xmlns="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963;p32">
              <a:extLst>
                <a:ext uri="{FF2B5EF4-FFF2-40B4-BE49-F238E27FC236}">
                  <a16:creationId xmlns:a16="http://schemas.microsoft.com/office/drawing/2014/main" xmlns="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964;p32">
              <a:extLst>
                <a:ext uri="{FF2B5EF4-FFF2-40B4-BE49-F238E27FC236}">
                  <a16:creationId xmlns:a16="http://schemas.microsoft.com/office/drawing/2014/main" xmlns="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965;p32">
              <a:extLst>
                <a:ext uri="{FF2B5EF4-FFF2-40B4-BE49-F238E27FC236}">
                  <a16:creationId xmlns:a16="http://schemas.microsoft.com/office/drawing/2014/main" xmlns="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966;p32">
              <a:extLst>
                <a:ext uri="{FF2B5EF4-FFF2-40B4-BE49-F238E27FC236}">
                  <a16:creationId xmlns:a16="http://schemas.microsoft.com/office/drawing/2014/main" xmlns="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967;p32">
              <a:extLst>
                <a:ext uri="{FF2B5EF4-FFF2-40B4-BE49-F238E27FC236}">
                  <a16:creationId xmlns:a16="http://schemas.microsoft.com/office/drawing/2014/main" xmlns="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968;p32">
              <a:extLst>
                <a:ext uri="{FF2B5EF4-FFF2-40B4-BE49-F238E27FC236}">
                  <a16:creationId xmlns:a16="http://schemas.microsoft.com/office/drawing/2014/main" xmlns="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969;p32">
              <a:extLst>
                <a:ext uri="{FF2B5EF4-FFF2-40B4-BE49-F238E27FC236}">
                  <a16:creationId xmlns:a16="http://schemas.microsoft.com/office/drawing/2014/main" xmlns="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970;p32">
              <a:extLst>
                <a:ext uri="{FF2B5EF4-FFF2-40B4-BE49-F238E27FC236}">
                  <a16:creationId xmlns:a16="http://schemas.microsoft.com/office/drawing/2014/main" xmlns="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971;p32">
              <a:extLst>
                <a:ext uri="{FF2B5EF4-FFF2-40B4-BE49-F238E27FC236}">
                  <a16:creationId xmlns:a16="http://schemas.microsoft.com/office/drawing/2014/main" xmlns="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" name="Google Shape;972;p32">
              <a:extLst>
                <a:ext uri="{FF2B5EF4-FFF2-40B4-BE49-F238E27FC236}">
                  <a16:creationId xmlns:a16="http://schemas.microsoft.com/office/drawing/2014/main" xmlns="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973;p32">
              <a:extLst>
                <a:ext uri="{FF2B5EF4-FFF2-40B4-BE49-F238E27FC236}">
                  <a16:creationId xmlns:a16="http://schemas.microsoft.com/office/drawing/2014/main" xmlns="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974;p32">
              <a:extLst>
                <a:ext uri="{FF2B5EF4-FFF2-40B4-BE49-F238E27FC236}">
                  <a16:creationId xmlns:a16="http://schemas.microsoft.com/office/drawing/2014/main" xmlns="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975;p32">
              <a:extLst>
                <a:ext uri="{FF2B5EF4-FFF2-40B4-BE49-F238E27FC236}">
                  <a16:creationId xmlns:a16="http://schemas.microsoft.com/office/drawing/2014/main" xmlns="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976;p32">
              <a:extLst>
                <a:ext uri="{FF2B5EF4-FFF2-40B4-BE49-F238E27FC236}">
                  <a16:creationId xmlns:a16="http://schemas.microsoft.com/office/drawing/2014/main" xmlns="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977;p32">
              <a:extLst>
                <a:ext uri="{FF2B5EF4-FFF2-40B4-BE49-F238E27FC236}">
                  <a16:creationId xmlns:a16="http://schemas.microsoft.com/office/drawing/2014/main" xmlns="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978;p32">
              <a:extLst>
                <a:ext uri="{FF2B5EF4-FFF2-40B4-BE49-F238E27FC236}">
                  <a16:creationId xmlns:a16="http://schemas.microsoft.com/office/drawing/2014/main" xmlns="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979;p32">
              <a:extLst>
                <a:ext uri="{FF2B5EF4-FFF2-40B4-BE49-F238E27FC236}">
                  <a16:creationId xmlns:a16="http://schemas.microsoft.com/office/drawing/2014/main" xmlns="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980;p32">
              <a:extLst>
                <a:ext uri="{FF2B5EF4-FFF2-40B4-BE49-F238E27FC236}">
                  <a16:creationId xmlns:a16="http://schemas.microsoft.com/office/drawing/2014/main" xmlns="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981;p32">
              <a:extLst>
                <a:ext uri="{FF2B5EF4-FFF2-40B4-BE49-F238E27FC236}">
                  <a16:creationId xmlns:a16="http://schemas.microsoft.com/office/drawing/2014/main" xmlns="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982;p32">
              <a:extLst>
                <a:ext uri="{FF2B5EF4-FFF2-40B4-BE49-F238E27FC236}">
                  <a16:creationId xmlns:a16="http://schemas.microsoft.com/office/drawing/2014/main" xmlns="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983;p32">
              <a:extLst>
                <a:ext uri="{FF2B5EF4-FFF2-40B4-BE49-F238E27FC236}">
                  <a16:creationId xmlns:a16="http://schemas.microsoft.com/office/drawing/2014/main" xmlns="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984;p32">
              <a:extLst>
                <a:ext uri="{FF2B5EF4-FFF2-40B4-BE49-F238E27FC236}">
                  <a16:creationId xmlns:a16="http://schemas.microsoft.com/office/drawing/2014/main" xmlns="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985;p32">
              <a:extLst>
                <a:ext uri="{FF2B5EF4-FFF2-40B4-BE49-F238E27FC236}">
                  <a16:creationId xmlns:a16="http://schemas.microsoft.com/office/drawing/2014/main" xmlns="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986;p32">
              <a:extLst>
                <a:ext uri="{FF2B5EF4-FFF2-40B4-BE49-F238E27FC236}">
                  <a16:creationId xmlns:a16="http://schemas.microsoft.com/office/drawing/2014/main" xmlns="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987;p32">
              <a:extLst>
                <a:ext uri="{FF2B5EF4-FFF2-40B4-BE49-F238E27FC236}">
                  <a16:creationId xmlns:a16="http://schemas.microsoft.com/office/drawing/2014/main" xmlns="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988;p32">
              <a:extLst>
                <a:ext uri="{FF2B5EF4-FFF2-40B4-BE49-F238E27FC236}">
                  <a16:creationId xmlns:a16="http://schemas.microsoft.com/office/drawing/2014/main" xmlns="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" name="Google Shape;989;p32">
              <a:extLst>
                <a:ext uri="{FF2B5EF4-FFF2-40B4-BE49-F238E27FC236}">
                  <a16:creationId xmlns:a16="http://schemas.microsoft.com/office/drawing/2014/main" xmlns="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" name="Google Shape;990;p32">
              <a:extLst>
                <a:ext uri="{FF2B5EF4-FFF2-40B4-BE49-F238E27FC236}">
                  <a16:creationId xmlns:a16="http://schemas.microsoft.com/office/drawing/2014/main" xmlns="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" name="Google Shape;991;p32">
              <a:extLst>
                <a:ext uri="{FF2B5EF4-FFF2-40B4-BE49-F238E27FC236}">
                  <a16:creationId xmlns:a16="http://schemas.microsoft.com/office/drawing/2014/main" xmlns="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" name="Google Shape;992;p32">
              <a:extLst>
                <a:ext uri="{FF2B5EF4-FFF2-40B4-BE49-F238E27FC236}">
                  <a16:creationId xmlns:a16="http://schemas.microsoft.com/office/drawing/2014/main" xmlns="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" name="Google Shape;993;p32">
              <a:extLst>
                <a:ext uri="{FF2B5EF4-FFF2-40B4-BE49-F238E27FC236}">
                  <a16:creationId xmlns:a16="http://schemas.microsoft.com/office/drawing/2014/main" xmlns="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994;p32">
              <a:extLst>
                <a:ext uri="{FF2B5EF4-FFF2-40B4-BE49-F238E27FC236}">
                  <a16:creationId xmlns:a16="http://schemas.microsoft.com/office/drawing/2014/main" xmlns="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995;p32">
              <a:extLst>
                <a:ext uri="{FF2B5EF4-FFF2-40B4-BE49-F238E27FC236}">
                  <a16:creationId xmlns:a16="http://schemas.microsoft.com/office/drawing/2014/main" xmlns="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996;p32">
              <a:extLst>
                <a:ext uri="{FF2B5EF4-FFF2-40B4-BE49-F238E27FC236}">
                  <a16:creationId xmlns:a16="http://schemas.microsoft.com/office/drawing/2014/main" xmlns="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997;p32">
              <a:extLst>
                <a:ext uri="{FF2B5EF4-FFF2-40B4-BE49-F238E27FC236}">
                  <a16:creationId xmlns:a16="http://schemas.microsoft.com/office/drawing/2014/main" xmlns="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998;p32">
              <a:extLst>
                <a:ext uri="{FF2B5EF4-FFF2-40B4-BE49-F238E27FC236}">
                  <a16:creationId xmlns:a16="http://schemas.microsoft.com/office/drawing/2014/main" xmlns="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999;p32">
              <a:extLst>
                <a:ext uri="{FF2B5EF4-FFF2-40B4-BE49-F238E27FC236}">
                  <a16:creationId xmlns:a16="http://schemas.microsoft.com/office/drawing/2014/main" xmlns="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" name="Google Shape;1000;p32">
              <a:extLst>
                <a:ext uri="{FF2B5EF4-FFF2-40B4-BE49-F238E27FC236}">
                  <a16:creationId xmlns:a16="http://schemas.microsoft.com/office/drawing/2014/main" xmlns="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1001;p32">
              <a:extLst>
                <a:ext uri="{FF2B5EF4-FFF2-40B4-BE49-F238E27FC236}">
                  <a16:creationId xmlns:a16="http://schemas.microsoft.com/office/drawing/2014/main" xmlns="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1002;p32">
              <a:extLst>
                <a:ext uri="{FF2B5EF4-FFF2-40B4-BE49-F238E27FC236}">
                  <a16:creationId xmlns:a16="http://schemas.microsoft.com/office/drawing/2014/main" xmlns="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2" name="TextBox 291">
            <a:extLst>
              <a:ext uri="{FF2B5EF4-FFF2-40B4-BE49-F238E27FC236}">
                <a16:creationId xmlns:a16="http://schemas.microsoft.com/office/drawing/2014/main" xmlns="" id="{93F46B3B-D663-4FBA-8528-CFD2F9C1E141}"/>
              </a:ext>
            </a:extLst>
          </p:cNvPr>
          <p:cNvSpPr txBox="1"/>
          <p:nvPr userDrawn="1"/>
        </p:nvSpPr>
        <p:spPr>
          <a:xfrm>
            <a:off x="3642720" y="1503378"/>
            <a:ext cx="472820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500" dirty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accent6">
                    <a:lumMod val="60000"/>
                    <a:lumOff val="40000"/>
                  </a:schemeClr>
                </a:solidFill>
                <a:latin typeface="+mj-lt"/>
              </a:rPr>
              <a:t>TRÒ</a:t>
            </a:r>
            <a:r>
              <a:rPr lang="en-US" sz="11500" baseline="0" dirty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accent6">
                    <a:lumMod val="60000"/>
                    <a:lumOff val="40000"/>
                  </a:schemeClr>
                </a:solidFill>
                <a:latin typeface="+mj-lt"/>
              </a:rPr>
              <a:t> CHƠI</a:t>
            </a:r>
            <a:endParaRPr lang="vi-VN" sz="11500" dirty="0">
              <a:ln>
                <a:solidFill>
                  <a:schemeClr val="accent6">
                    <a:lumMod val="50000"/>
                  </a:schemeClr>
                </a:solidFill>
              </a:ln>
              <a:solidFill>
                <a:schemeClr val="accent6">
                  <a:lumMod val="60000"/>
                  <a:lumOff val="40000"/>
                </a:schemeClr>
              </a:solidFill>
              <a:latin typeface="+mj-lt"/>
            </a:endParaRPr>
          </a:p>
        </p:txBody>
      </p:sp>
      <p:grpSp>
        <p:nvGrpSpPr>
          <p:cNvPr id="293" name="Google Shape;631;p30">
            <a:extLst>
              <a:ext uri="{FF2B5EF4-FFF2-40B4-BE49-F238E27FC236}">
                <a16:creationId xmlns:a16="http://schemas.microsoft.com/office/drawing/2014/main" xmlns="" id="{CD1EBE97-8F9B-460E-9BC5-FD02CD5043DA}"/>
              </a:ext>
            </a:extLst>
          </p:cNvPr>
          <p:cNvGrpSpPr/>
          <p:nvPr userDrawn="1"/>
        </p:nvGrpSpPr>
        <p:grpSpPr>
          <a:xfrm flipH="1">
            <a:off x="7919467" y="3656003"/>
            <a:ext cx="1245605" cy="2486166"/>
            <a:chOff x="961250" y="234750"/>
            <a:chExt cx="1222525" cy="2320700"/>
          </a:xfrm>
        </p:grpSpPr>
        <p:sp>
          <p:nvSpPr>
            <p:cNvPr id="294" name="Google Shape;632;p30">
              <a:extLst>
                <a:ext uri="{FF2B5EF4-FFF2-40B4-BE49-F238E27FC236}">
                  <a16:creationId xmlns:a16="http://schemas.microsoft.com/office/drawing/2014/main" xmlns="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" name="Google Shape;633;p30">
              <a:extLst>
                <a:ext uri="{FF2B5EF4-FFF2-40B4-BE49-F238E27FC236}">
                  <a16:creationId xmlns:a16="http://schemas.microsoft.com/office/drawing/2014/main" xmlns="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" name="Google Shape;634;p30">
              <a:extLst>
                <a:ext uri="{FF2B5EF4-FFF2-40B4-BE49-F238E27FC236}">
                  <a16:creationId xmlns:a16="http://schemas.microsoft.com/office/drawing/2014/main" xmlns="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" name="Google Shape;635;p30">
              <a:extLst>
                <a:ext uri="{FF2B5EF4-FFF2-40B4-BE49-F238E27FC236}">
                  <a16:creationId xmlns:a16="http://schemas.microsoft.com/office/drawing/2014/main" xmlns="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" name="Google Shape;636;p30">
              <a:extLst>
                <a:ext uri="{FF2B5EF4-FFF2-40B4-BE49-F238E27FC236}">
                  <a16:creationId xmlns:a16="http://schemas.microsoft.com/office/drawing/2014/main" xmlns="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637;p30">
              <a:extLst>
                <a:ext uri="{FF2B5EF4-FFF2-40B4-BE49-F238E27FC236}">
                  <a16:creationId xmlns:a16="http://schemas.microsoft.com/office/drawing/2014/main" xmlns="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" name="Google Shape;638;p30">
              <a:extLst>
                <a:ext uri="{FF2B5EF4-FFF2-40B4-BE49-F238E27FC236}">
                  <a16:creationId xmlns:a16="http://schemas.microsoft.com/office/drawing/2014/main" xmlns="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" name="Google Shape;639;p30">
              <a:extLst>
                <a:ext uri="{FF2B5EF4-FFF2-40B4-BE49-F238E27FC236}">
                  <a16:creationId xmlns:a16="http://schemas.microsoft.com/office/drawing/2014/main" xmlns="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" name="Google Shape;640;p30">
              <a:extLst>
                <a:ext uri="{FF2B5EF4-FFF2-40B4-BE49-F238E27FC236}">
                  <a16:creationId xmlns:a16="http://schemas.microsoft.com/office/drawing/2014/main" xmlns="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" name="Google Shape;641;p30">
              <a:extLst>
                <a:ext uri="{FF2B5EF4-FFF2-40B4-BE49-F238E27FC236}">
                  <a16:creationId xmlns:a16="http://schemas.microsoft.com/office/drawing/2014/main" xmlns="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" name="Google Shape;642;p30">
              <a:extLst>
                <a:ext uri="{FF2B5EF4-FFF2-40B4-BE49-F238E27FC236}">
                  <a16:creationId xmlns:a16="http://schemas.microsoft.com/office/drawing/2014/main" xmlns="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" name="Google Shape;643;p30">
              <a:extLst>
                <a:ext uri="{FF2B5EF4-FFF2-40B4-BE49-F238E27FC236}">
                  <a16:creationId xmlns:a16="http://schemas.microsoft.com/office/drawing/2014/main" xmlns="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" name="Google Shape;644;p30">
              <a:extLst>
                <a:ext uri="{FF2B5EF4-FFF2-40B4-BE49-F238E27FC236}">
                  <a16:creationId xmlns:a16="http://schemas.microsoft.com/office/drawing/2014/main" xmlns="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" name="Google Shape;645;p30">
              <a:extLst>
                <a:ext uri="{FF2B5EF4-FFF2-40B4-BE49-F238E27FC236}">
                  <a16:creationId xmlns:a16="http://schemas.microsoft.com/office/drawing/2014/main" xmlns="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" name="Google Shape;646;p30">
              <a:extLst>
                <a:ext uri="{FF2B5EF4-FFF2-40B4-BE49-F238E27FC236}">
                  <a16:creationId xmlns:a16="http://schemas.microsoft.com/office/drawing/2014/main" xmlns="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" name="Google Shape;647;p30">
              <a:extLst>
                <a:ext uri="{FF2B5EF4-FFF2-40B4-BE49-F238E27FC236}">
                  <a16:creationId xmlns:a16="http://schemas.microsoft.com/office/drawing/2014/main" xmlns="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" name="Google Shape;648;p30">
              <a:extLst>
                <a:ext uri="{FF2B5EF4-FFF2-40B4-BE49-F238E27FC236}">
                  <a16:creationId xmlns:a16="http://schemas.microsoft.com/office/drawing/2014/main" xmlns="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" name="Google Shape;649;p30">
              <a:extLst>
                <a:ext uri="{FF2B5EF4-FFF2-40B4-BE49-F238E27FC236}">
                  <a16:creationId xmlns:a16="http://schemas.microsoft.com/office/drawing/2014/main" xmlns="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" name="Google Shape;650;p30">
              <a:extLst>
                <a:ext uri="{FF2B5EF4-FFF2-40B4-BE49-F238E27FC236}">
                  <a16:creationId xmlns:a16="http://schemas.microsoft.com/office/drawing/2014/main" xmlns="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" name="Google Shape;651;p30">
              <a:extLst>
                <a:ext uri="{FF2B5EF4-FFF2-40B4-BE49-F238E27FC236}">
                  <a16:creationId xmlns:a16="http://schemas.microsoft.com/office/drawing/2014/main" xmlns="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" name="Google Shape;652;p30">
              <a:extLst>
                <a:ext uri="{FF2B5EF4-FFF2-40B4-BE49-F238E27FC236}">
                  <a16:creationId xmlns:a16="http://schemas.microsoft.com/office/drawing/2014/main" xmlns="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" name="Google Shape;653;p30">
              <a:extLst>
                <a:ext uri="{FF2B5EF4-FFF2-40B4-BE49-F238E27FC236}">
                  <a16:creationId xmlns:a16="http://schemas.microsoft.com/office/drawing/2014/main" xmlns="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" name="Google Shape;654;p30">
              <a:extLst>
                <a:ext uri="{FF2B5EF4-FFF2-40B4-BE49-F238E27FC236}">
                  <a16:creationId xmlns:a16="http://schemas.microsoft.com/office/drawing/2014/main" xmlns="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" name="Google Shape;655;p30">
              <a:extLst>
                <a:ext uri="{FF2B5EF4-FFF2-40B4-BE49-F238E27FC236}">
                  <a16:creationId xmlns:a16="http://schemas.microsoft.com/office/drawing/2014/main" xmlns="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18" name="Google Shape;656;p30">
              <a:extLst>
                <a:ext uri="{FF2B5EF4-FFF2-40B4-BE49-F238E27FC236}">
                  <a16:creationId xmlns:a16="http://schemas.microsoft.com/office/drawing/2014/main" xmlns="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" name="Google Shape;657;p30">
              <a:extLst>
                <a:ext uri="{FF2B5EF4-FFF2-40B4-BE49-F238E27FC236}">
                  <a16:creationId xmlns:a16="http://schemas.microsoft.com/office/drawing/2014/main" xmlns="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" name="Google Shape;658;p30">
              <a:extLst>
                <a:ext uri="{FF2B5EF4-FFF2-40B4-BE49-F238E27FC236}">
                  <a16:creationId xmlns:a16="http://schemas.microsoft.com/office/drawing/2014/main" xmlns="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" name="Google Shape;659;p30">
              <a:extLst>
                <a:ext uri="{FF2B5EF4-FFF2-40B4-BE49-F238E27FC236}">
                  <a16:creationId xmlns:a16="http://schemas.microsoft.com/office/drawing/2014/main" xmlns="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" name="Google Shape;660;p30">
              <a:extLst>
                <a:ext uri="{FF2B5EF4-FFF2-40B4-BE49-F238E27FC236}">
                  <a16:creationId xmlns:a16="http://schemas.microsoft.com/office/drawing/2014/main" xmlns="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" name="Google Shape;661;p30">
              <a:extLst>
                <a:ext uri="{FF2B5EF4-FFF2-40B4-BE49-F238E27FC236}">
                  <a16:creationId xmlns:a16="http://schemas.microsoft.com/office/drawing/2014/main" xmlns="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" name="Google Shape;662;p30">
              <a:extLst>
                <a:ext uri="{FF2B5EF4-FFF2-40B4-BE49-F238E27FC236}">
                  <a16:creationId xmlns:a16="http://schemas.microsoft.com/office/drawing/2014/main" xmlns="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" name="Google Shape;663;p30">
              <a:extLst>
                <a:ext uri="{FF2B5EF4-FFF2-40B4-BE49-F238E27FC236}">
                  <a16:creationId xmlns:a16="http://schemas.microsoft.com/office/drawing/2014/main" xmlns="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" name="Google Shape;664;p30">
              <a:extLst>
                <a:ext uri="{FF2B5EF4-FFF2-40B4-BE49-F238E27FC236}">
                  <a16:creationId xmlns:a16="http://schemas.microsoft.com/office/drawing/2014/main" xmlns="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" name="Google Shape;665;p30">
              <a:extLst>
                <a:ext uri="{FF2B5EF4-FFF2-40B4-BE49-F238E27FC236}">
                  <a16:creationId xmlns:a16="http://schemas.microsoft.com/office/drawing/2014/main" xmlns="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" name="Google Shape;666;p30">
              <a:extLst>
                <a:ext uri="{FF2B5EF4-FFF2-40B4-BE49-F238E27FC236}">
                  <a16:creationId xmlns:a16="http://schemas.microsoft.com/office/drawing/2014/main" xmlns="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" name="Google Shape;667;p30">
              <a:extLst>
                <a:ext uri="{FF2B5EF4-FFF2-40B4-BE49-F238E27FC236}">
                  <a16:creationId xmlns:a16="http://schemas.microsoft.com/office/drawing/2014/main" xmlns="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" name="Google Shape;668;p30">
              <a:extLst>
                <a:ext uri="{FF2B5EF4-FFF2-40B4-BE49-F238E27FC236}">
                  <a16:creationId xmlns:a16="http://schemas.microsoft.com/office/drawing/2014/main" xmlns="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" name="Google Shape;669;p30">
              <a:extLst>
                <a:ext uri="{FF2B5EF4-FFF2-40B4-BE49-F238E27FC236}">
                  <a16:creationId xmlns:a16="http://schemas.microsoft.com/office/drawing/2014/main" xmlns="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" name="Google Shape;670;p30">
              <a:extLst>
                <a:ext uri="{FF2B5EF4-FFF2-40B4-BE49-F238E27FC236}">
                  <a16:creationId xmlns:a16="http://schemas.microsoft.com/office/drawing/2014/main" xmlns="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" name="Google Shape;671;p30">
              <a:extLst>
                <a:ext uri="{FF2B5EF4-FFF2-40B4-BE49-F238E27FC236}">
                  <a16:creationId xmlns:a16="http://schemas.microsoft.com/office/drawing/2014/main" xmlns="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" name="Google Shape;672;p30">
              <a:extLst>
                <a:ext uri="{FF2B5EF4-FFF2-40B4-BE49-F238E27FC236}">
                  <a16:creationId xmlns:a16="http://schemas.microsoft.com/office/drawing/2014/main" xmlns="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xmlns="" val="41311782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2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9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" grpId="0" animBg="1"/>
      <p:bldP spid="226" grpId="0" animBg="1"/>
      <p:bldP spid="227" grpId="0" animBg="1"/>
      <p:bldP spid="292" grpId="0"/>
    </p:bld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8" name="Picture 9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69345" y="364703"/>
            <a:ext cx="2069886" cy="10349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9305065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xmlns="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xmlns="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xmlns="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xmlns="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xmlns="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xmlns="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xmlns="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xmlns="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xmlns="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xmlns="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xmlns="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xmlns="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xmlns="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xmlns="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xmlns="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xmlns="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xmlns="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xmlns="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xmlns="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xmlns="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xmlns="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xmlns="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xmlns="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xmlns="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xmlns="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xmlns="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xmlns="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xmlns="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xmlns="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xmlns="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xmlns="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xmlns="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xmlns="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xmlns="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xmlns="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xmlns="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xmlns="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xmlns="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xmlns="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xmlns="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xmlns="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xmlns="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xmlns="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xmlns="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xmlns="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xmlns="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xmlns="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xmlns="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xmlns="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xmlns="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xmlns="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xmlns="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xmlns="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xmlns="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xmlns="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xmlns="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xmlns="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xmlns="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xmlns="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xmlns="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xmlns="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xmlns="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xmlns="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xmlns="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xmlns="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xmlns="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xmlns="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xmlns="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xmlns="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xmlns="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xmlns="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xmlns="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xmlns="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xmlns="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xmlns="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xmlns="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xmlns="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xmlns="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xmlns="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xmlns="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xmlns="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xmlns="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xmlns="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xmlns="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xmlns="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xmlns="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xmlns="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xmlns="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xmlns="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xmlns="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xmlns="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xmlns="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xmlns="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xmlns="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xmlns="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xmlns="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xmlns="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xmlns="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xmlns="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xmlns="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xmlns="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xmlns="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xmlns="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xmlns="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xmlns="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xmlns="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xmlns="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xmlns="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xmlns="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xmlns="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xmlns="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xmlns="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xmlns="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xmlns="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xmlns="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xmlns="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xmlns="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xmlns="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xmlns="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xmlns="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xmlns="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xmlns="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xmlns="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xmlns="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xmlns="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xmlns="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xmlns="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xmlns="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xmlns="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xmlns="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xmlns="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xmlns="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xmlns="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xmlns="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xmlns="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xmlns="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xmlns="" val="28623112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6" grpId="0"/>
    </p:bld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7" name="Picture 96" descr="C:\Users\TUAN\Downloads\Luyện tập 1.png">
            <a:extLst>
              <a:ext uri="{FF2B5EF4-FFF2-40B4-BE49-F238E27FC236}">
                <a16:creationId xmlns:a16="http://schemas.microsoft.com/office/drawing/2014/main" xmlns="" id="{439545A9-2DD8-4B85-AB11-A53FA02BA77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5396" y="450429"/>
            <a:ext cx="2237784" cy="86349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243630594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7" name="Picture 6" descr="Không có mô tả.">
            <a:extLst>
              <a:ext uri="{FF2B5EF4-FFF2-40B4-BE49-F238E27FC236}">
                <a16:creationId xmlns:a16="http://schemas.microsoft.com/office/drawing/2014/main" xmlns="" id="{9B856AB9-7D07-45DD-A088-BE4905E4547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print">
            <a:clrChange>
              <a:clrFrom>
                <a:srgbClr val="F7FBFB"/>
              </a:clrFrom>
              <a:clrTo>
                <a:srgbClr val="F7FBFB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39013" y="438261"/>
            <a:ext cx="2330549" cy="8878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00404307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8" name="Picture 9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85396" y="357971"/>
            <a:ext cx="2325467" cy="1162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65644868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xmlns="" val="22697449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xmlns="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xmlns="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xmlns="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xmlns="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xmlns="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xmlns="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xmlns="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xmlns="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xmlns="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xmlns="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xmlns="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xmlns="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xmlns="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xmlns="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xmlns="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xmlns="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xmlns="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xmlns="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xmlns="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xmlns="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xmlns="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xmlns="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xmlns="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xmlns="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xmlns="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xmlns="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xmlns="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xmlns="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xmlns="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xmlns="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xmlns="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xmlns="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xmlns="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xmlns="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xmlns="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xmlns="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xmlns="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xmlns="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xmlns="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xmlns="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xmlns="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xmlns="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xmlns="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xmlns="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xmlns="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xmlns="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xmlns="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xmlns="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xmlns="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xmlns="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xmlns="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xmlns="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xmlns="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xmlns="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xmlns="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xmlns="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xmlns="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xmlns="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xmlns="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xmlns="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xmlns="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xmlns="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xmlns="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xmlns="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xmlns="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xmlns="" val="11876765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38" grpId="0"/>
    </p:bld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xmlns="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xmlns="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xmlns="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xmlns="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xmlns="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xmlns="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xmlns="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xmlns="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xmlns="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xmlns="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xmlns="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xmlns="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xmlns="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xmlns="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xmlns="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xmlns="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xmlns="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xmlns="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xmlns="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xmlns="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xmlns="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xmlns="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xmlns="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xmlns="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xmlns="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xmlns="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xmlns="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xmlns="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xmlns="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xmlns="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xmlns="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xmlns="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xmlns="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xmlns="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xmlns="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xmlns="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xmlns="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xmlns="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xmlns="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xmlns="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xmlns="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xmlns="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xmlns="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xmlns="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xmlns="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xmlns="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xmlns="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xmlns="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xmlns="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xmlns="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xmlns="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xmlns="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xmlns="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xmlns="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xmlns="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xmlns="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xmlns="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xmlns="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xmlns="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xmlns="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xmlns="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xmlns="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xmlns="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xmlns="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xmlns="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xmlns="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xmlns="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xmlns="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xmlns="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xmlns="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xmlns="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xmlns="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xmlns="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xmlns="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xmlns="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xmlns="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xmlns="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xmlns="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xmlns="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xmlns="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xmlns="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xmlns="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xmlns="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xmlns="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xmlns="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xmlns="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xmlns="" id="{93F46B3B-D663-4FBA-8528-CFD2F9C1E141}"/>
              </a:ext>
            </a:extLst>
          </p:cNvPr>
          <p:cNvSpPr txBox="1"/>
          <p:nvPr userDrawn="1"/>
        </p:nvSpPr>
        <p:spPr>
          <a:xfrm>
            <a:off x="3642720" y="1503378"/>
            <a:ext cx="472820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002060"/>
                </a:solidFill>
                <a:latin typeface="+mj-lt"/>
              </a:rPr>
              <a:t>LUYỆN TẬP</a:t>
            </a:r>
          </a:p>
        </p:txBody>
      </p:sp>
    </p:spTree>
    <p:extLst>
      <p:ext uri="{BB962C8B-B14F-4D97-AF65-F5344CB8AC3E}">
        <p14:creationId xmlns:p14="http://schemas.microsoft.com/office/powerpoint/2010/main" xmlns="" val="37182994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24" grpId="0"/>
    </p:bld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B2CB7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8064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F3575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xmlns="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xmlns="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xmlns="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xmlns="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xmlns="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xmlns="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xmlns="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xmlns="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xmlns="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xmlns="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xmlns="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xmlns="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xmlns="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xmlns="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xmlns="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xmlns="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xmlns="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xmlns="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xmlns="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xmlns="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xmlns="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xmlns="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xmlns="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xmlns="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xmlns="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xmlns="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xmlns="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xmlns="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xmlns="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xmlns="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xmlns="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xmlns="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xmlns="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xmlns="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xmlns="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xmlns="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xmlns="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xmlns="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xmlns="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xmlns="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xmlns="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xmlns="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xmlns="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xmlns="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xmlns="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xmlns="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xmlns="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xmlns="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xmlns="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xmlns="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xmlns="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xmlns="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xmlns="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xmlns="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xmlns="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xmlns="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xmlns="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xmlns="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xmlns="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xmlns="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xmlns="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xmlns="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xmlns="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xmlns="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xmlns="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xmlns="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xmlns="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xmlns="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xmlns="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xmlns="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xmlns="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xmlns="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xmlns="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xmlns="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xmlns="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xmlns="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xmlns="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xmlns="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xmlns="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xmlns="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xmlns="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xmlns="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xmlns="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xmlns="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xmlns="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xmlns="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xmlns="" id="{93F46B3B-D663-4FBA-8528-CFD2F9C1E141}"/>
              </a:ext>
            </a:extLst>
          </p:cNvPr>
          <p:cNvSpPr txBox="1"/>
          <p:nvPr userDrawn="1"/>
        </p:nvSpPr>
        <p:spPr>
          <a:xfrm>
            <a:off x="3642720" y="1503378"/>
            <a:ext cx="472820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500" dirty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accent6">
                    <a:lumMod val="60000"/>
                    <a:lumOff val="40000"/>
                  </a:schemeClr>
                </a:solidFill>
                <a:latin typeface="+mj-lt"/>
              </a:rPr>
              <a:t>TRÒ</a:t>
            </a:r>
            <a:r>
              <a:rPr lang="en-US" sz="11500" baseline="0" dirty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accent6">
                    <a:lumMod val="60000"/>
                    <a:lumOff val="40000"/>
                  </a:schemeClr>
                </a:solidFill>
                <a:latin typeface="+mj-lt"/>
              </a:rPr>
              <a:t> CHƠI</a:t>
            </a:r>
            <a:endParaRPr lang="vi-VN" sz="11500" dirty="0">
              <a:ln>
                <a:solidFill>
                  <a:schemeClr val="accent6">
                    <a:lumMod val="50000"/>
                  </a:schemeClr>
                </a:solidFill>
              </a:ln>
              <a:solidFill>
                <a:schemeClr val="accent6">
                  <a:lumMod val="60000"/>
                  <a:lumOff val="40000"/>
                </a:schemeClr>
              </a:solidFill>
              <a:latin typeface="+mj-lt"/>
            </a:endParaRPr>
          </a:p>
        </p:txBody>
      </p:sp>
      <p:grpSp>
        <p:nvGrpSpPr>
          <p:cNvPr id="225" name="Google Shape;631;p30">
            <a:extLst>
              <a:ext uri="{FF2B5EF4-FFF2-40B4-BE49-F238E27FC236}">
                <a16:creationId xmlns:a16="http://schemas.microsoft.com/office/drawing/2014/main" xmlns="" id="{CD1EBE97-8F9B-460E-9BC5-FD02CD5043DA}"/>
              </a:ext>
            </a:extLst>
          </p:cNvPr>
          <p:cNvGrpSpPr/>
          <p:nvPr userDrawn="1"/>
        </p:nvGrpSpPr>
        <p:grpSpPr>
          <a:xfrm flipH="1">
            <a:off x="7919467" y="3656003"/>
            <a:ext cx="1245605" cy="2486166"/>
            <a:chOff x="961250" y="234750"/>
            <a:chExt cx="1222525" cy="2320700"/>
          </a:xfrm>
        </p:grpSpPr>
        <p:sp>
          <p:nvSpPr>
            <p:cNvPr id="226" name="Google Shape;632;p30">
              <a:extLst>
                <a:ext uri="{FF2B5EF4-FFF2-40B4-BE49-F238E27FC236}">
                  <a16:creationId xmlns:a16="http://schemas.microsoft.com/office/drawing/2014/main" xmlns="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633;p30">
              <a:extLst>
                <a:ext uri="{FF2B5EF4-FFF2-40B4-BE49-F238E27FC236}">
                  <a16:creationId xmlns:a16="http://schemas.microsoft.com/office/drawing/2014/main" xmlns="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634;p30">
              <a:extLst>
                <a:ext uri="{FF2B5EF4-FFF2-40B4-BE49-F238E27FC236}">
                  <a16:creationId xmlns:a16="http://schemas.microsoft.com/office/drawing/2014/main" xmlns="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635;p30">
              <a:extLst>
                <a:ext uri="{FF2B5EF4-FFF2-40B4-BE49-F238E27FC236}">
                  <a16:creationId xmlns:a16="http://schemas.microsoft.com/office/drawing/2014/main" xmlns="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636;p30">
              <a:extLst>
                <a:ext uri="{FF2B5EF4-FFF2-40B4-BE49-F238E27FC236}">
                  <a16:creationId xmlns:a16="http://schemas.microsoft.com/office/drawing/2014/main" xmlns="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637;p30">
              <a:extLst>
                <a:ext uri="{FF2B5EF4-FFF2-40B4-BE49-F238E27FC236}">
                  <a16:creationId xmlns:a16="http://schemas.microsoft.com/office/drawing/2014/main" xmlns="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638;p30">
              <a:extLst>
                <a:ext uri="{FF2B5EF4-FFF2-40B4-BE49-F238E27FC236}">
                  <a16:creationId xmlns:a16="http://schemas.microsoft.com/office/drawing/2014/main" xmlns="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639;p30">
              <a:extLst>
                <a:ext uri="{FF2B5EF4-FFF2-40B4-BE49-F238E27FC236}">
                  <a16:creationId xmlns:a16="http://schemas.microsoft.com/office/drawing/2014/main" xmlns="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640;p30">
              <a:extLst>
                <a:ext uri="{FF2B5EF4-FFF2-40B4-BE49-F238E27FC236}">
                  <a16:creationId xmlns:a16="http://schemas.microsoft.com/office/drawing/2014/main" xmlns="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641;p30">
              <a:extLst>
                <a:ext uri="{FF2B5EF4-FFF2-40B4-BE49-F238E27FC236}">
                  <a16:creationId xmlns:a16="http://schemas.microsoft.com/office/drawing/2014/main" xmlns="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642;p30">
              <a:extLst>
                <a:ext uri="{FF2B5EF4-FFF2-40B4-BE49-F238E27FC236}">
                  <a16:creationId xmlns:a16="http://schemas.microsoft.com/office/drawing/2014/main" xmlns="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643;p30">
              <a:extLst>
                <a:ext uri="{FF2B5EF4-FFF2-40B4-BE49-F238E27FC236}">
                  <a16:creationId xmlns:a16="http://schemas.microsoft.com/office/drawing/2014/main" xmlns="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44;p30">
              <a:extLst>
                <a:ext uri="{FF2B5EF4-FFF2-40B4-BE49-F238E27FC236}">
                  <a16:creationId xmlns:a16="http://schemas.microsoft.com/office/drawing/2014/main" xmlns="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45;p30">
              <a:extLst>
                <a:ext uri="{FF2B5EF4-FFF2-40B4-BE49-F238E27FC236}">
                  <a16:creationId xmlns:a16="http://schemas.microsoft.com/office/drawing/2014/main" xmlns="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46;p30">
              <a:extLst>
                <a:ext uri="{FF2B5EF4-FFF2-40B4-BE49-F238E27FC236}">
                  <a16:creationId xmlns:a16="http://schemas.microsoft.com/office/drawing/2014/main" xmlns="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47;p30">
              <a:extLst>
                <a:ext uri="{FF2B5EF4-FFF2-40B4-BE49-F238E27FC236}">
                  <a16:creationId xmlns:a16="http://schemas.microsoft.com/office/drawing/2014/main" xmlns="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48;p30">
              <a:extLst>
                <a:ext uri="{FF2B5EF4-FFF2-40B4-BE49-F238E27FC236}">
                  <a16:creationId xmlns:a16="http://schemas.microsoft.com/office/drawing/2014/main" xmlns="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49;p30">
              <a:extLst>
                <a:ext uri="{FF2B5EF4-FFF2-40B4-BE49-F238E27FC236}">
                  <a16:creationId xmlns:a16="http://schemas.microsoft.com/office/drawing/2014/main" xmlns="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50;p30">
              <a:extLst>
                <a:ext uri="{FF2B5EF4-FFF2-40B4-BE49-F238E27FC236}">
                  <a16:creationId xmlns:a16="http://schemas.microsoft.com/office/drawing/2014/main" xmlns="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51;p30">
              <a:extLst>
                <a:ext uri="{FF2B5EF4-FFF2-40B4-BE49-F238E27FC236}">
                  <a16:creationId xmlns:a16="http://schemas.microsoft.com/office/drawing/2014/main" xmlns="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52;p30">
              <a:extLst>
                <a:ext uri="{FF2B5EF4-FFF2-40B4-BE49-F238E27FC236}">
                  <a16:creationId xmlns:a16="http://schemas.microsoft.com/office/drawing/2014/main" xmlns="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53;p30">
              <a:extLst>
                <a:ext uri="{FF2B5EF4-FFF2-40B4-BE49-F238E27FC236}">
                  <a16:creationId xmlns:a16="http://schemas.microsoft.com/office/drawing/2014/main" xmlns="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54;p30">
              <a:extLst>
                <a:ext uri="{FF2B5EF4-FFF2-40B4-BE49-F238E27FC236}">
                  <a16:creationId xmlns:a16="http://schemas.microsoft.com/office/drawing/2014/main" xmlns="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55;p30">
              <a:extLst>
                <a:ext uri="{FF2B5EF4-FFF2-40B4-BE49-F238E27FC236}">
                  <a16:creationId xmlns:a16="http://schemas.microsoft.com/office/drawing/2014/main" xmlns="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656;p30">
              <a:extLst>
                <a:ext uri="{FF2B5EF4-FFF2-40B4-BE49-F238E27FC236}">
                  <a16:creationId xmlns:a16="http://schemas.microsoft.com/office/drawing/2014/main" xmlns="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57;p30">
              <a:extLst>
                <a:ext uri="{FF2B5EF4-FFF2-40B4-BE49-F238E27FC236}">
                  <a16:creationId xmlns:a16="http://schemas.microsoft.com/office/drawing/2014/main" xmlns="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58;p30">
              <a:extLst>
                <a:ext uri="{FF2B5EF4-FFF2-40B4-BE49-F238E27FC236}">
                  <a16:creationId xmlns:a16="http://schemas.microsoft.com/office/drawing/2014/main" xmlns="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59;p30">
              <a:extLst>
                <a:ext uri="{FF2B5EF4-FFF2-40B4-BE49-F238E27FC236}">
                  <a16:creationId xmlns:a16="http://schemas.microsoft.com/office/drawing/2014/main" xmlns="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60;p30">
              <a:extLst>
                <a:ext uri="{FF2B5EF4-FFF2-40B4-BE49-F238E27FC236}">
                  <a16:creationId xmlns:a16="http://schemas.microsoft.com/office/drawing/2014/main" xmlns="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61;p30">
              <a:extLst>
                <a:ext uri="{FF2B5EF4-FFF2-40B4-BE49-F238E27FC236}">
                  <a16:creationId xmlns:a16="http://schemas.microsoft.com/office/drawing/2014/main" xmlns="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62;p30">
              <a:extLst>
                <a:ext uri="{FF2B5EF4-FFF2-40B4-BE49-F238E27FC236}">
                  <a16:creationId xmlns:a16="http://schemas.microsoft.com/office/drawing/2014/main" xmlns="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63;p30">
              <a:extLst>
                <a:ext uri="{FF2B5EF4-FFF2-40B4-BE49-F238E27FC236}">
                  <a16:creationId xmlns:a16="http://schemas.microsoft.com/office/drawing/2014/main" xmlns="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64;p30">
              <a:extLst>
                <a:ext uri="{FF2B5EF4-FFF2-40B4-BE49-F238E27FC236}">
                  <a16:creationId xmlns:a16="http://schemas.microsoft.com/office/drawing/2014/main" xmlns="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65;p30">
              <a:extLst>
                <a:ext uri="{FF2B5EF4-FFF2-40B4-BE49-F238E27FC236}">
                  <a16:creationId xmlns:a16="http://schemas.microsoft.com/office/drawing/2014/main" xmlns="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66;p30">
              <a:extLst>
                <a:ext uri="{FF2B5EF4-FFF2-40B4-BE49-F238E27FC236}">
                  <a16:creationId xmlns:a16="http://schemas.microsoft.com/office/drawing/2014/main" xmlns="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" name="Google Shape;667;p30">
              <a:extLst>
                <a:ext uri="{FF2B5EF4-FFF2-40B4-BE49-F238E27FC236}">
                  <a16:creationId xmlns:a16="http://schemas.microsoft.com/office/drawing/2014/main" xmlns="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68;p30">
              <a:extLst>
                <a:ext uri="{FF2B5EF4-FFF2-40B4-BE49-F238E27FC236}">
                  <a16:creationId xmlns:a16="http://schemas.microsoft.com/office/drawing/2014/main" xmlns="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69;p30">
              <a:extLst>
                <a:ext uri="{FF2B5EF4-FFF2-40B4-BE49-F238E27FC236}">
                  <a16:creationId xmlns:a16="http://schemas.microsoft.com/office/drawing/2014/main" xmlns="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70;p30">
              <a:extLst>
                <a:ext uri="{FF2B5EF4-FFF2-40B4-BE49-F238E27FC236}">
                  <a16:creationId xmlns:a16="http://schemas.microsoft.com/office/drawing/2014/main" xmlns="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71;p30">
              <a:extLst>
                <a:ext uri="{FF2B5EF4-FFF2-40B4-BE49-F238E27FC236}">
                  <a16:creationId xmlns:a16="http://schemas.microsoft.com/office/drawing/2014/main" xmlns="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72;p30">
              <a:extLst>
                <a:ext uri="{FF2B5EF4-FFF2-40B4-BE49-F238E27FC236}">
                  <a16:creationId xmlns:a16="http://schemas.microsoft.com/office/drawing/2014/main" xmlns="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xmlns="" val="17452791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24" grpId="0"/>
    </p:bld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01" name="Picture 10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05685" y="98227"/>
            <a:ext cx="2069886" cy="10349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2323829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4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xmlns="" val="27879918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5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91440"/>
            <a:ext cx="11613234" cy="6720839"/>
            <a:chOff x="395894" y="121239"/>
            <a:chExt cx="8518865" cy="5157146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121239"/>
              <a:ext cx="8053438" cy="5157146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xmlns="" val="27167691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418963"/>
            <a:chOff x="395894" y="219519"/>
            <a:chExt cx="8518865" cy="4925505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925505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01" name="Picture 10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05685" y="98227"/>
            <a:ext cx="2069886" cy="10349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5067462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BE58C40B-6789-4E71-8632-AD2A12B6B8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vi-VN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00DD5742-5ACC-4D14-BBCB-E7E8638290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CFC913FC-2AA7-4D98-9459-C3E2D5824688}"/>
              </a:ext>
            </a:extLst>
          </p:cNvPr>
          <p:cNvSpPr/>
          <p:nvPr userDrawn="1"/>
        </p:nvSpPr>
        <p:spPr>
          <a:xfrm>
            <a:off x="9762629" y="6492875"/>
            <a:ext cx="1612942" cy="215444"/>
          </a:xfrm>
          <a:prstGeom prst="rect">
            <a:avLst/>
          </a:prstGeom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vi-VN" sz="800" b="0" i="0" dirty="0">
                <a:solidFill>
                  <a:srgbClr val="000000"/>
                </a:solidFill>
                <a:effectLst/>
                <a:latin typeface="+mn-lt"/>
              </a:rPr>
              <a:t>FeistyForwarders_0968120672</a:t>
            </a:r>
            <a:endParaRPr lang="vi-VN" sz="800" dirty="0">
              <a:solidFill>
                <a:srgbClr val="0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483555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99" r:id="rId5"/>
    <p:sldLayoutId id="2147483675" r:id="rId6"/>
    <p:sldLayoutId id="2147483702" r:id="rId7"/>
    <p:sldLayoutId id="2147483703" r:id="rId8"/>
    <p:sldLayoutId id="2147483701" r:id="rId9"/>
    <p:sldLayoutId id="2147483692" r:id="rId10"/>
    <p:sldLayoutId id="2147483694" r:id="rId11"/>
    <p:sldLayoutId id="2147483693" r:id="rId12"/>
    <p:sldLayoutId id="2147483691" r:id="rId13"/>
    <p:sldLayoutId id="2147483676" r:id="rId14"/>
    <p:sldLayoutId id="2147483677" r:id="rId15"/>
    <p:sldLayoutId id="2147483678" r:id="rId16"/>
    <p:sldLayoutId id="2147483679" r:id="rId17"/>
    <p:sldLayoutId id="2147483700" r:id="rId18"/>
    <p:sldLayoutId id="2147483680" r:id="rId19"/>
    <p:sldLayoutId id="2147483695" r:id="rId20"/>
    <p:sldLayoutId id="2147483696" r:id="rId21"/>
    <p:sldLayoutId id="2147483697" r:id="rId22"/>
    <p:sldLayoutId id="2147483698" r:id="rId2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050868" y="2194562"/>
            <a:ext cx="7972363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>
                <a:ln>
                  <a:solidFill>
                    <a:schemeClr val="accent1">
                      <a:lumMod val="50000"/>
                    </a:schemeClr>
                  </a:solidFill>
                </a:ln>
                <a:solidFill>
                  <a:schemeClr val="bg1"/>
                </a:solidFill>
                <a:latin typeface="+mj-lt"/>
              </a:rPr>
              <a:t>BÀI 48:</a:t>
            </a:r>
          </a:p>
          <a:p>
            <a:pPr algn="ctr"/>
            <a:r>
              <a:rPr lang="en-US" sz="4800" dirty="0">
                <a:ln>
                  <a:solidFill>
                    <a:schemeClr val="accent1">
                      <a:lumMod val="50000"/>
                    </a:schemeClr>
                  </a:solidFill>
                </a:ln>
                <a:solidFill>
                  <a:schemeClr val="bg1"/>
                </a:solidFill>
                <a:latin typeface="+mj-lt"/>
              </a:rPr>
              <a:t>ĐƠN VỊ, CHỤC, </a:t>
            </a:r>
          </a:p>
          <a:p>
            <a:pPr algn="ctr"/>
            <a:r>
              <a:rPr lang="en-US" sz="4800" dirty="0">
                <a:ln>
                  <a:solidFill>
                    <a:schemeClr val="accent1">
                      <a:lumMod val="50000"/>
                    </a:schemeClr>
                  </a:solidFill>
                </a:ln>
                <a:solidFill>
                  <a:schemeClr val="bg1"/>
                </a:solidFill>
                <a:latin typeface="+mj-lt"/>
              </a:rPr>
              <a:t>TRĂM, NGHÌN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xmlns="" id="{B5044254-DE52-4029-B43E-ACD26C567FBA}"/>
              </a:ext>
            </a:extLst>
          </p:cNvPr>
          <p:cNvGrpSpPr/>
          <p:nvPr/>
        </p:nvGrpSpPr>
        <p:grpSpPr>
          <a:xfrm>
            <a:off x="1137602" y="223582"/>
            <a:ext cx="2190751" cy="980661"/>
            <a:chOff x="1523998" y="0"/>
            <a:chExt cx="2190751" cy="980661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xmlns="" id="{B2407F96-D165-408B-8186-033E4D2C4D5C}"/>
                </a:ext>
              </a:extLst>
            </p:cNvPr>
            <p:cNvGrpSpPr/>
            <p:nvPr/>
          </p:nvGrpSpPr>
          <p:grpSpPr>
            <a:xfrm>
              <a:off x="1523998" y="0"/>
              <a:ext cx="2190751" cy="980661"/>
              <a:chOff x="1523999" y="0"/>
              <a:chExt cx="1285462" cy="1828800"/>
            </a:xfrm>
          </p:grpSpPr>
          <p:sp>
            <p:nvSpPr>
              <p:cNvPr id="7" name="Rectangle: Top Corners Rounded 1">
                <a:extLst>
                  <a:ext uri="{FF2B5EF4-FFF2-40B4-BE49-F238E27FC236}">
                    <a16:creationId xmlns:a16="http://schemas.microsoft.com/office/drawing/2014/main" xmlns="" id="{2974D671-0870-4777-BE31-5FD1BBBF9AD7}"/>
                  </a:ext>
                </a:extLst>
              </p:cNvPr>
              <p:cNvSpPr/>
              <p:nvPr/>
            </p:nvSpPr>
            <p:spPr>
              <a:xfrm rot="10800000">
                <a:off x="1523999" y="0"/>
                <a:ext cx="1285462" cy="1828800"/>
              </a:xfrm>
              <a:prstGeom prst="round2SameRect">
                <a:avLst/>
              </a:prstGeom>
              <a:solidFill>
                <a:schemeClr val="accent1">
                  <a:lumMod val="75000"/>
                </a:schemeClr>
              </a:solidFill>
              <a:ln>
                <a:solidFill>
                  <a:schemeClr val="accent1">
                    <a:lumMod val="75000"/>
                  </a:schemeClr>
                </a:solidFill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>
                  <a:solidFill>
                    <a:srgbClr val="002060"/>
                  </a:solidFill>
                </a:endParaRPr>
              </a:p>
            </p:txBody>
          </p:sp>
          <p:sp>
            <p:nvSpPr>
              <p:cNvPr id="8" name="Rectangle: Top Corners Rounded 2">
                <a:extLst>
                  <a:ext uri="{FF2B5EF4-FFF2-40B4-BE49-F238E27FC236}">
                    <a16:creationId xmlns:a16="http://schemas.microsoft.com/office/drawing/2014/main" xmlns="" id="{219332FA-4BE4-4F03-A894-08EEC78551F0}"/>
                  </a:ext>
                </a:extLst>
              </p:cNvPr>
              <p:cNvSpPr/>
              <p:nvPr/>
            </p:nvSpPr>
            <p:spPr>
              <a:xfrm rot="10800000">
                <a:off x="1566862" y="76199"/>
                <a:ext cx="1204497" cy="1709738"/>
              </a:xfrm>
              <a:prstGeom prst="round2SameRect">
                <a:avLst/>
              </a:prstGeom>
              <a:solidFill>
                <a:schemeClr val="bg1"/>
              </a:solidFill>
              <a:ln>
                <a:solidFill>
                  <a:schemeClr val="accent1">
                    <a:lumMod val="75000"/>
                  </a:schemeClr>
                </a:solidFill>
                <a:prstDash val="lgDash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>
                  <a:solidFill>
                    <a:srgbClr val="002060"/>
                  </a:solidFill>
                </a:endParaRPr>
              </a:p>
            </p:txBody>
          </p:sp>
        </p:grp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xmlns="" id="{46C80A5A-72BA-45B9-A254-2A8D09624ECF}"/>
                </a:ext>
              </a:extLst>
            </p:cNvPr>
            <p:cNvSpPr txBox="1"/>
            <p:nvPr/>
          </p:nvSpPr>
          <p:spPr>
            <a:xfrm>
              <a:off x="1588934" y="197943"/>
              <a:ext cx="2125815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3200" dirty="0">
                  <a:solidFill>
                    <a:srgbClr val="002060"/>
                  </a:solidFill>
                  <a:latin typeface="+mj-lt"/>
                </a:rPr>
                <a:t>CHỦ ĐỀ </a:t>
              </a:r>
              <a:r>
                <a:rPr lang="en-US" sz="3200" dirty="0">
                  <a:solidFill>
                    <a:srgbClr val="002060"/>
                  </a:solidFill>
                  <a:latin typeface="+mj-lt"/>
                </a:rPr>
                <a:t>10</a:t>
              </a:r>
              <a:endParaRPr lang="vi-VN" sz="3200" dirty="0">
                <a:solidFill>
                  <a:srgbClr val="002060"/>
                </a:solidFill>
                <a:latin typeface="+mj-lt"/>
              </a:endParaRPr>
            </a:p>
          </p:txBody>
        </p:sp>
      </p:grp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D049F577-F92A-4405-A19E-48EB947980F5}"/>
              </a:ext>
            </a:extLst>
          </p:cNvPr>
          <p:cNvSpPr txBox="1"/>
          <p:nvPr/>
        </p:nvSpPr>
        <p:spPr>
          <a:xfrm>
            <a:off x="3107421" y="290067"/>
            <a:ext cx="675503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 algn="ctr"/>
            <a:r>
              <a:rPr lang="en-US" sz="3600" dirty="0">
                <a:solidFill>
                  <a:srgbClr val="002060"/>
                </a:solidFill>
                <a:latin typeface="+mj-lt"/>
              </a:rPr>
              <a:t>CÁC SỐ TRONG PHẠM VI 1000</a:t>
            </a:r>
            <a:endParaRPr lang="vi-VN" sz="36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529230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ounded Rectangle 17">
            <a:extLst>
              <a:ext uri="{FF2B5EF4-FFF2-40B4-BE49-F238E27FC236}">
                <a16:creationId xmlns:a16="http://schemas.microsoft.com/office/drawing/2014/main" xmlns="" id="{202CD751-3A78-2E4E-965D-7117AD1BCD3C}"/>
              </a:ext>
            </a:extLst>
          </p:cNvPr>
          <p:cNvSpPr/>
          <p:nvPr/>
        </p:nvSpPr>
        <p:spPr>
          <a:xfrm>
            <a:off x="1332664" y="655654"/>
            <a:ext cx="705394" cy="483326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xmlns="" id="{7BB83903-9C12-A347-84DD-EFB3031928FE}"/>
              </a:ext>
            </a:extLst>
          </p:cNvPr>
          <p:cNvSpPr/>
          <p:nvPr/>
        </p:nvSpPr>
        <p:spPr>
          <a:xfrm>
            <a:off x="721462" y="600481"/>
            <a:ext cx="570588" cy="570588"/>
          </a:xfrm>
          <a:prstGeom prst="ellipse">
            <a:avLst/>
          </a:prstGeom>
          <a:solidFill>
            <a:schemeClr val="accent4"/>
          </a:solidFill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3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xmlns="" id="{1110E70E-4ACF-9745-9F53-75F27D6DB422}"/>
              </a:ext>
            </a:extLst>
          </p:cNvPr>
          <p:cNvSpPr txBox="1"/>
          <p:nvPr/>
        </p:nvSpPr>
        <p:spPr>
          <a:xfrm>
            <a:off x="1272863" y="495099"/>
            <a:ext cx="10705131" cy="13051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/>
              <a:t> </a:t>
            </a:r>
            <a:r>
              <a:rPr lang="en-US" sz="2800" dirty="0" err="1"/>
              <a:t>Số</a:t>
            </a:r>
            <a:r>
              <a:rPr lang="en-US" sz="2800" dirty="0"/>
              <a:t>  ?</a:t>
            </a:r>
          </a:p>
          <a:p>
            <a:pPr>
              <a:lnSpc>
                <a:spcPct val="150000"/>
              </a:lnSpc>
            </a:pPr>
            <a:r>
              <a:rPr lang="en-US" sz="2800" dirty="0" err="1"/>
              <a:t>Em</a:t>
            </a:r>
            <a:r>
              <a:rPr lang="en-US" sz="2800" dirty="0"/>
              <a:t> </a:t>
            </a:r>
            <a:r>
              <a:rPr lang="en-US" sz="2800" dirty="0" err="1"/>
              <a:t>hãy</a:t>
            </a:r>
            <a:r>
              <a:rPr lang="en-US" sz="2800" dirty="0"/>
              <a:t> </a:t>
            </a:r>
            <a:r>
              <a:rPr lang="en-US" sz="2800" dirty="0" err="1"/>
              <a:t>ước</a:t>
            </a:r>
            <a:r>
              <a:rPr lang="en-US" sz="2800" dirty="0"/>
              <a:t> </a:t>
            </a:r>
            <a:r>
              <a:rPr lang="en-US" sz="2800" dirty="0" err="1"/>
              <a:t>lượng</a:t>
            </a:r>
            <a:r>
              <a:rPr lang="en-US" sz="2800" dirty="0"/>
              <a:t> </a:t>
            </a:r>
            <a:r>
              <a:rPr lang="en-US" sz="2800" dirty="0" err="1"/>
              <a:t>số</a:t>
            </a:r>
            <a:r>
              <a:rPr lang="en-US" sz="2800" dirty="0"/>
              <a:t> </a:t>
            </a:r>
            <a:r>
              <a:rPr lang="en-US" sz="2800" dirty="0" err="1"/>
              <a:t>viên</a:t>
            </a:r>
            <a:r>
              <a:rPr lang="en-US" sz="2800" dirty="0"/>
              <a:t> </a:t>
            </a:r>
            <a:r>
              <a:rPr lang="en-US" sz="2800" dirty="0" err="1"/>
              <a:t>kẹo</a:t>
            </a:r>
            <a:r>
              <a:rPr lang="en-US" sz="2800" dirty="0"/>
              <a:t> </a:t>
            </a:r>
            <a:r>
              <a:rPr lang="en-US" sz="2800" dirty="0" err="1"/>
              <a:t>trong</a:t>
            </a:r>
            <a:r>
              <a:rPr lang="en-US" sz="2800" dirty="0"/>
              <a:t> </a:t>
            </a:r>
            <a:r>
              <a:rPr lang="en-US" sz="2800" dirty="0" err="1"/>
              <a:t>mỗi</a:t>
            </a:r>
            <a:r>
              <a:rPr lang="en-US" sz="2800" dirty="0"/>
              <a:t> </a:t>
            </a:r>
            <a:r>
              <a:rPr lang="en-US" sz="2800" dirty="0" err="1"/>
              <a:t>lọ</a:t>
            </a:r>
            <a:r>
              <a:rPr lang="en-US" sz="2800" dirty="0"/>
              <a:t> </a:t>
            </a:r>
            <a:r>
              <a:rPr lang="en-US" sz="2800" dirty="0" err="1"/>
              <a:t>theo</a:t>
            </a:r>
            <a:r>
              <a:rPr lang="en-US" sz="2800" dirty="0"/>
              <a:t> </a:t>
            </a:r>
            <a:r>
              <a:rPr lang="en-US" sz="2800" dirty="0" err="1"/>
              <a:t>số</a:t>
            </a:r>
            <a:r>
              <a:rPr lang="en-US" sz="2800" dirty="0"/>
              <a:t> </a:t>
            </a:r>
            <a:r>
              <a:rPr lang="en-US" sz="2800" dirty="0" err="1"/>
              <a:t>tròn</a:t>
            </a:r>
            <a:r>
              <a:rPr lang="en-US" sz="2800" dirty="0"/>
              <a:t> </a:t>
            </a:r>
            <a:r>
              <a:rPr lang="en-US" sz="2800" dirty="0" err="1"/>
              <a:t>chục</a:t>
            </a:r>
            <a:r>
              <a:rPr lang="en-US" sz="2800" dirty="0"/>
              <a:t>.</a:t>
            </a:r>
          </a:p>
        </p:txBody>
      </p:sp>
      <p:grpSp>
        <p:nvGrpSpPr>
          <p:cNvPr id="47" name="Group 46">
            <a:extLst>
              <a:ext uri="{FF2B5EF4-FFF2-40B4-BE49-F238E27FC236}">
                <a16:creationId xmlns:a16="http://schemas.microsoft.com/office/drawing/2014/main" xmlns="" id="{347A4CD9-C4D3-A440-B2F0-0FA62157CC25}"/>
              </a:ext>
            </a:extLst>
          </p:cNvPr>
          <p:cNvGrpSpPr/>
          <p:nvPr/>
        </p:nvGrpSpPr>
        <p:grpSpPr>
          <a:xfrm>
            <a:off x="599622" y="2145393"/>
            <a:ext cx="10731500" cy="2991201"/>
            <a:chOff x="599622" y="2145393"/>
            <a:chExt cx="10731500" cy="2991201"/>
          </a:xfrm>
        </p:grpSpPr>
        <p:grpSp>
          <p:nvGrpSpPr>
            <p:cNvPr id="43" name="Group 42">
              <a:extLst>
                <a:ext uri="{FF2B5EF4-FFF2-40B4-BE49-F238E27FC236}">
                  <a16:creationId xmlns:a16="http://schemas.microsoft.com/office/drawing/2014/main" xmlns="" id="{8E9A9303-ACE1-1146-8E69-A4F73EFF2D2A}"/>
                </a:ext>
              </a:extLst>
            </p:cNvPr>
            <p:cNvGrpSpPr/>
            <p:nvPr/>
          </p:nvGrpSpPr>
          <p:grpSpPr>
            <a:xfrm>
              <a:off x="599622" y="2145393"/>
              <a:ext cx="10731500" cy="2959100"/>
              <a:chOff x="599622" y="2145393"/>
              <a:chExt cx="10731500" cy="2959100"/>
            </a:xfrm>
          </p:grpSpPr>
          <p:pic>
            <p:nvPicPr>
              <p:cNvPr id="40" name="Picture 39">
                <a:extLst>
                  <a:ext uri="{FF2B5EF4-FFF2-40B4-BE49-F238E27FC236}">
                    <a16:creationId xmlns:a16="http://schemas.microsoft.com/office/drawing/2014/main" xmlns="" id="{EBCDD1DD-08A8-B143-8F21-02B8E5B04A3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BEBA8EAE-BF5A-486C-A8C5-ECC9F3942E4B}">
                    <a14:imgProps xmlns:a14="http://schemas.microsoft.com/office/drawing/2010/main" xmlns="">
                      <a14:imgLayer r:embed="rId3">
                        <a14:imgEffect>
                          <a14:sharpenSoften amount="35000"/>
                        </a14:imgEffect>
                        <a14:imgEffect>
                          <a14:saturation sat="20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tretch>
                <a:fillRect/>
              </a:stretch>
            </p:blipFill>
            <p:spPr>
              <a:xfrm>
                <a:off x="599622" y="2145393"/>
                <a:ext cx="10731500" cy="2959100"/>
              </a:xfrm>
              <a:prstGeom prst="rect">
                <a:avLst/>
              </a:prstGeom>
            </p:spPr>
          </p:pic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xmlns="" id="{99415B4F-3634-4546-85F3-E60864A66A8A}"/>
                  </a:ext>
                </a:extLst>
              </p:cNvPr>
              <p:cNvSpPr txBox="1"/>
              <p:nvPr/>
            </p:nvSpPr>
            <p:spPr>
              <a:xfrm>
                <a:off x="935467" y="4519718"/>
                <a:ext cx="639919" cy="584775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rtlCol="0">
                <a:spAutoFit/>
              </a:bodyPr>
              <a:lstStyle/>
              <a:p>
                <a:r>
                  <a:rPr lang="x-none" sz="3200" dirty="0"/>
                  <a:t>10</a:t>
                </a:r>
              </a:p>
            </p:txBody>
          </p:sp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xmlns="" id="{7ECEC881-F5C0-B74E-9138-F417FE6F8CF6}"/>
                  </a:ext>
                </a:extLst>
              </p:cNvPr>
              <p:cNvSpPr txBox="1"/>
              <p:nvPr/>
            </p:nvSpPr>
            <p:spPr>
              <a:xfrm>
                <a:off x="2492126" y="4519717"/>
                <a:ext cx="639919" cy="584775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rtlCol="0">
                <a:spAutoFit/>
              </a:bodyPr>
              <a:lstStyle/>
              <a:p>
                <a:r>
                  <a:rPr lang="x-none" sz="3200" dirty="0"/>
                  <a:t>20</a:t>
                </a:r>
              </a:p>
            </p:txBody>
          </p:sp>
        </p:grpSp>
        <p:sp>
          <p:nvSpPr>
            <p:cNvPr id="44" name="Rectangle 43">
              <a:extLst>
                <a:ext uri="{FF2B5EF4-FFF2-40B4-BE49-F238E27FC236}">
                  <a16:creationId xmlns:a16="http://schemas.microsoft.com/office/drawing/2014/main" xmlns="" id="{C4B36E3C-C0C1-DF4B-B1A4-651420244201}"/>
                </a:ext>
              </a:extLst>
            </p:cNvPr>
            <p:cNvSpPr/>
            <p:nvPr/>
          </p:nvSpPr>
          <p:spPr>
            <a:xfrm>
              <a:off x="4048785" y="4519717"/>
              <a:ext cx="836447" cy="616877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x-none" sz="3200" dirty="0">
                  <a:solidFill>
                    <a:schemeClr val="tx1"/>
                  </a:solidFill>
                </a:rPr>
                <a:t>?</a:t>
              </a:r>
            </a:p>
          </p:txBody>
        </p:sp>
        <p:sp>
          <p:nvSpPr>
            <p:cNvPr id="45" name="Rectangle 44">
              <a:extLst>
                <a:ext uri="{FF2B5EF4-FFF2-40B4-BE49-F238E27FC236}">
                  <a16:creationId xmlns:a16="http://schemas.microsoft.com/office/drawing/2014/main" xmlns="" id="{908C372A-9401-6F4C-A648-D3FB83F785BF}"/>
                </a:ext>
              </a:extLst>
            </p:cNvPr>
            <p:cNvSpPr/>
            <p:nvPr/>
          </p:nvSpPr>
          <p:spPr>
            <a:xfrm>
              <a:off x="5575776" y="4519717"/>
              <a:ext cx="836447" cy="616877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x-none" sz="3200" dirty="0">
                  <a:solidFill>
                    <a:schemeClr val="tx1"/>
                  </a:solidFill>
                </a:rPr>
                <a:t>?</a:t>
              </a:r>
            </a:p>
          </p:txBody>
        </p:sp>
        <p:sp>
          <p:nvSpPr>
            <p:cNvPr id="46" name="Rectangle 45">
              <a:extLst>
                <a:ext uri="{FF2B5EF4-FFF2-40B4-BE49-F238E27FC236}">
                  <a16:creationId xmlns:a16="http://schemas.microsoft.com/office/drawing/2014/main" xmlns="" id="{C25EE207-B4A4-DF4E-9C26-65CD3D13A151}"/>
                </a:ext>
              </a:extLst>
            </p:cNvPr>
            <p:cNvSpPr/>
            <p:nvPr/>
          </p:nvSpPr>
          <p:spPr>
            <a:xfrm>
              <a:off x="7146847" y="4487615"/>
              <a:ext cx="975764" cy="616877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x-none" sz="3200" dirty="0">
                  <a:solidFill>
                    <a:schemeClr val="tx1"/>
                  </a:solidFill>
                </a:rPr>
                <a:t>?</a:t>
              </a:r>
            </a:p>
          </p:txBody>
        </p:sp>
      </p:grpSp>
      <p:sp>
        <p:nvSpPr>
          <p:cNvPr id="49" name="TextBox 48">
            <a:extLst>
              <a:ext uri="{FF2B5EF4-FFF2-40B4-BE49-F238E27FC236}">
                <a16:creationId xmlns:a16="http://schemas.microsoft.com/office/drawing/2014/main" xmlns="" id="{A9452C18-F81D-5744-A852-F879519ECB12}"/>
              </a:ext>
            </a:extLst>
          </p:cNvPr>
          <p:cNvSpPr txBox="1"/>
          <p:nvPr/>
        </p:nvSpPr>
        <p:spPr>
          <a:xfrm>
            <a:off x="4144887" y="4542194"/>
            <a:ext cx="639919" cy="58477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x-none" sz="3200" dirty="0">
                <a:solidFill>
                  <a:srgbClr val="FF0000"/>
                </a:solidFill>
              </a:rPr>
              <a:t>30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xmlns="" id="{31E6ACD1-FB63-D749-BD88-8F8D0BD73FBE}"/>
              </a:ext>
            </a:extLst>
          </p:cNvPr>
          <p:cNvSpPr txBox="1"/>
          <p:nvPr/>
        </p:nvSpPr>
        <p:spPr>
          <a:xfrm>
            <a:off x="5686455" y="4548592"/>
            <a:ext cx="639919" cy="58477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x-none" sz="3200" dirty="0">
                <a:solidFill>
                  <a:srgbClr val="FF0000"/>
                </a:solidFill>
              </a:rPr>
              <a:t>50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xmlns="" id="{5E2A5B94-35BB-6C4B-A2C1-73EB3DFB25D7}"/>
              </a:ext>
            </a:extLst>
          </p:cNvPr>
          <p:cNvSpPr txBox="1"/>
          <p:nvPr/>
        </p:nvSpPr>
        <p:spPr>
          <a:xfrm>
            <a:off x="7197335" y="4554410"/>
            <a:ext cx="874788" cy="48328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x-none" sz="3200" dirty="0">
                <a:solidFill>
                  <a:srgbClr val="FF0000"/>
                </a:solidFill>
              </a:rPr>
              <a:t>100</a:t>
            </a:r>
          </a:p>
        </p:txBody>
      </p:sp>
    </p:spTree>
    <p:extLst>
      <p:ext uri="{BB962C8B-B14F-4D97-AF65-F5344CB8AC3E}">
        <p14:creationId xmlns:p14="http://schemas.microsoft.com/office/powerpoint/2010/main" xmlns="" val="26993293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20" grpId="0" uiExpand="1" build="p"/>
      <p:bldP spid="49" grpId="0" animBg="1"/>
      <p:bldP spid="50" grpId="0" animBg="1"/>
      <p:bldP spid="51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49311" y="1079292"/>
            <a:ext cx="9815001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400" b="1" dirty="0" smtClean="0">
                <a:latin typeface="Times New Roman" pitchFamily="18" charset="0"/>
                <a:cs typeface="Times New Roman" pitchFamily="18" charset="0"/>
              </a:rPr>
              <a:t>YÊU CẦU CẦN ĐẠT</a:t>
            </a:r>
            <a:endParaRPr lang="vi-VN" sz="2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vi-VN" sz="2400" dirty="0" smtClean="0">
                <a:latin typeface="Times New Roman" pitchFamily="18" charset="0"/>
                <a:cs typeface="Times New Roman" pitchFamily="18" charset="0"/>
              </a:rPr>
              <a:t>- Nhận biết, sắp xếp số tròn chục.</a:t>
            </a:r>
          </a:p>
          <a:p>
            <a:r>
              <a:rPr lang="vi-VN" sz="2400" dirty="0" smtClean="0">
                <a:latin typeface="Times New Roman" pitchFamily="18" charset="0"/>
                <a:cs typeface="Times New Roman" pitchFamily="18" charset="0"/>
              </a:rPr>
              <a:t>- Củng cố kĩ năng ước lượng số lượng đồ vật theo sổ tròn chục.</a:t>
            </a:r>
          </a:p>
          <a:p>
            <a:r>
              <a:rPr lang="vi-VN" sz="2400" dirty="0" smtClean="0">
                <a:latin typeface="Times New Roman" pitchFamily="18" charset="0"/>
                <a:cs typeface="Times New Roman" pitchFamily="18" charset="0"/>
              </a:rPr>
              <a:t>- Giải các bài tập thực tế liên quan đến số tròn chục.</a:t>
            </a:r>
          </a:p>
          <a:p>
            <a:r>
              <a:rPr lang="vi-VN" sz="2400" dirty="0" smtClean="0">
                <a:latin typeface="Times New Roman" pitchFamily="18" charset="0"/>
                <a:cs typeface="Times New Roman" pitchFamily="18" charset="0"/>
              </a:rPr>
              <a:t>- Qua hoạt động quan sát, nhận biết hình ảnh các số tròn chục, tròn trăm, HS phát triển năng lực mô hình hoá toán học.</a:t>
            </a:r>
          </a:p>
          <a:p>
            <a:r>
              <a:rPr lang="vi-VN" sz="2400" dirty="0" smtClean="0">
                <a:latin typeface="Times New Roman" pitchFamily="18" charset="0"/>
                <a:cs typeface="Times New Roman" pitchFamily="18" charset="0"/>
              </a:rPr>
              <a:t>- Qua hoạt động diễn đạt, trả lởi câu hỏi (bằng cách nói hoặc viết) mà GV đặt ra sẽ HS phát triển năng lực giao tiếp toán học.</a:t>
            </a:r>
          </a:p>
          <a:p>
            <a:r>
              <a:rPr lang="vi-VN" sz="2400" dirty="0" smtClean="0">
                <a:latin typeface="Times New Roman" pitchFamily="18" charset="0"/>
                <a:cs typeface="Times New Roman" pitchFamily="18" charset="0"/>
              </a:rPr>
              <a:t>- HS được tham gia vào hoạt động thực hành, trải nghiệm thông qua trò chơi toán học.</a:t>
            </a:r>
          </a:p>
          <a:p>
            <a:r>
              <a:rPr lang="vi-VN" sz="2400" dirty="0" smtClean="0">
                <a:latin typeface="Times New Roman" pitchFamily="18" charset="0"/>
                <a:cs typeface="Times New Roman" pitchFamily="18" charset="0"/>
              </a:rPr>
              <a:t>- Phát triển phẩm chất</a:t>
            </a:r>
            <a:r>
              <a:rPr lang="vi-VN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400" dirty="0" smtClean="0">
                <a:latin typeface="Times New Roman" pitchFamily="18" charset="0"/>
                <a:cs typeface="Times New Roman" pitchFamily="18" charset="0"/>
              </a:rPr>
              <a:t>Chăm chỉ (chăm học). Đồng thời giáo dục tình yêu với môn Toán.</a:t>
            </a:r>
          </a:p>
          <a:p>
            <a:endParaRPr lang="vi-VN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238211578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612D146E-D16C-B94C-926C-21BA0690BD31}"/>
              </a:ext>
            </a:extLst>
          </p:cNvPr>
          <p:cNvSpPr txBox="1"/>
          <p:nvPr/>
        </p:nvSpPr>
        <p:spPr>
          <a:xfrm>
            <a:off x="4225280" y="101187"/>
            <a:ext cx="329212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x-none" sz="2400" dirty="0"/>
              <a:t>CÁC SỐ TRÒN CHỤC</a:t>
            </a:r>
          </a:p>
        </p:txBody>
      </p:sp>
      <p:graphicFrame>
        <p:nvGraphicFramePr>
          <p:cNvPr id="3" name="Table 490">
            <a:extLst>
              <a:ext uri="{FF2B5EF4-FFF2-40B4-BE49-F238E27FC236}">
                <a16:creationId xmlns:a16="http://schemas.microsoft.com/office/drawing/2014/main" xmlns="" id="{7AB90383-46CD-2447-B883-5304532F5FE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884566249"/>
              </p:ext>
            </p:extLst>
          </p:nvPr>
        </p:nvGraphicFramePr>
        <p:xfrm>
          <a:off x="918545" y="641827"/>
          <a:ext cx="10145050" cy="608070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909776">
                  <a:extLst>
                    <a:ext uri="{9D8B030D-6E8A-4147-A177-3AD203B41FA5}">
                      <a16:colId xmlns:a16="http://schemas.microsoft.com/office/drawing/2014/main" xmlns="" val="2828112282"/>
                    </a:ext>
                  </a:extLst>
                </a:gridCol>
                <a:gridCol w="1135096">
                  <a:extLst>
                    <a:ext uri="{9D8B030D-6E8A-4147-A177-3AD203B41FA5}">
                      <a16:colId xmlns:a16="http://schemas.microsoft.com/office/drawing/2014/main" xmlns="" val="2636762149"/>
                    </a:ext>
                  </a:extLst>
                </a:gridCol>
                <a:gridCol w="914382">
                  <a:extLst>
                    <a:ext uri="{9D8B030D-6E8A-4147-A177-3AD203B41FA5}">
                      <a16:colId xmlns:a16="http://schemas.microsoft.com/office/drawing/2014/main" xmlns="" val="3722848124"/>
                    </a:ext>
                  </a:extLst>
                </a:gridCol>
                <a:gridCol w="898618">
                  <a:extLst>
                    <a:ext uri="{9D8B030D-6E8A-4147-A177-3AD203B41FA5}">
                      <a16:colId xmlns:a16="http://schemas.microsoft.com/office/drawing/2014/main" xmlns="" val="152524359"/>
                    </a:ext>
                  </a:extLst>
                </a:gridCol>
                <a:gridCol w="945914">
                  <a:extLst>
                    <a:ext uri="{9D8B030D-6E8A-4147-A177-3AD203B41FA5}">
                      <a16:colId xmlns:a16="http://schemas.microsoft.com/office/drawing/2014/main" xmlns="" val="1663079875"/>
                    </a:ext>
                  </a:extLst>
                </a:gridCol>
                <a:gridCol w="891971">
                  <a:extLst>
                    <a:ext uri="{9D8B030D-6E8A-4147-A177-3AD203B41FA5}">
                      <a16:colId xmlns:a16="http://schemas.microsoft.com/office/drawing/2014/main" xmlns="" val="952112415"/>
                    </a:ext>
                  </a:extLst>
                </a:gridCol>
                <a:gridCol w="1449293">
                  <a:extLst>
                    <a:ext uri="{9D8B030D-6E8A-4147-A177-3AD203B41FA5}">
                      <a16:colId xmlns:a16="http://schemas.microsoft.com/office/drawing/2014/main" xmlns="" val="339309947"/>
                    </a:ext>
                  </a:extLst>
                </a:gridCol>
              </a:tblGrid>
              <a:tr h="867009">
                <a:tc>
                  <a:txBody>
                    <a:bodyPr/>
                    <a:lstStyle/>
                    <a:p>
                      <a:endParaRPr lang="x-none" dirty="0"/>
                    </a:p>
                  </a:txBody>
                  <a:tcPr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BE1E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2000" dirty="0">
                          <a:solidFill>
                            <a:schemeClr val="tx1"/>
                          </a:solidFill>
                        </a:rPr>
                        <a:t>Nghìn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BE1E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2000" dirty="0">
                          <a:solidFill>
                            <a:schemeClr val="tx1"/>
                          </a:solidFill>
                        </a:rPr>
                        <a:t>Trăm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BE1E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2000" dirty="0">
                          <a:solidFill>
                            <a:schemeClr val="tx1"/>
                          </a:solidFill>
                        </a:rPr>
                        <a:t>Chục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BE1E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2000" dirty="0">
                          <a:solidFill>
                            <a:schemeClr val="tx1"/>
                          </a:solidFill>
                        </a:rPr>
                        <a:t>Đơn vị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BE1E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2000" dirty="0">
                          <a:solidFill>
                            <a:schemeClr val="tx1"/>
                          </a:solidFill>
                        </a:rPr>
                        <a:t>Viết số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BE1E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2000" dirty="0">
                          <a:solidFill>
                            <a:schemeClr val="tx1"/>
                          </a:solidFill>
                        </a:rPr>
                        <a:t>Đọc số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BE1E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137862058"/>
                  </a:ext>
                </a:extLst>
              </a:tr>
              <a:tr h="924902">
                <a:tc>
                  <a:txBody>
                    <a:bodyPr/>
                    <a:lstStyle/>
                    <a:p>
                      <a:endParaRPr lang="x-none" dirty="0"/>
                    </a:p>
                  </a:txBody>
                  <a:tcPr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x-none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x-none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2400" dirty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2400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2400" dirty="0">
                          <a:solidFill>
                            <a:schemeClr val="tx1"/>
                          </a:solidFill>
                        </a:rPr>
                        <a:t>10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2400" dirty="0">
                          <a:solidFill>
                            <a:schemeClr val="tx1"/>
                          </a:solidFill>
                        </a:rPr>
                        <a:t>mười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127607564"/>
                  </a:ext>
                </a:extLst>
              </a:tr>
              <a:tr h="1262482">
                <a:tc>
                  <a:txBody>
                    <a:bodyPr/>
                    <a:lstStyle/>
                    <a:p>
                      <a:endParaRPr lang="x-none" dirty="0"/>
                    </a:p>
                  </a:txBody>
                  <a:tcPr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x-none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2400" dirty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2400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2400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2400" dirty="0">
                          <a:solidFill>
                            <a:schemeClr val="tx1"/>
                          </a:solidFill>
                        </a:rPr>
                        <a:t>100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>
                          <a:solidFill>
                            <a:schemeClr val="tx1"/>
                          </a:solidFill>
                        </a:rPr>
                        <a:t>một</a:t>
                      </a:r>
                      <a:r>
                        <a:rPr lang="x-none" sz="2400" dirty="0">
                          <a:solidFill>
                            <a:schemeClr val="tx1"/>
                          </a:solidFill>
                        </a:rPr>
                        <a:t> trăm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948627883"/>
                  </a:ext>
                </a:extLst>
              </a:tr>
              <a:tr h="1231380">
                <a:tc>
                  <a:txBody>
                    <a:bodyPr/>
                    <a:lstStyle/>
                    <a:p>
                      <a:endParaRPr lang="x-none" dirty="0"/>
                    </a:p>
                  </a:txBody>
                  <a:tcPr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x-none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2400" dirty="0">
                          <a:solidFill>
                            <a:schemeClr val="tx1"/>
                          </a:solidFill>
                        </a:rPr>
                        <a:t>2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2400" dirty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2400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2400" dirty="0">
                          <a:solidFill>
                            <a:schemeClr val="tx1"/>
                          </a:solidFill>
                        </a:rPr>
                        <a:t>210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/>
                          </a:solidFill>
                        </a:rPr>
                        <a:t>h</a:t>
                      </a:r>
                      <a:r>
                        <a:rPr lang="x-none" sz="2400" dirty="0">
                          <a:solidFill>
                            <a:schemeClr val="tx1"/>
                          </a:solidFill>
                        </a:rPr>
                        <a:t>ai trăm mười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624106989"/>
                  </a:ext>
                </a:extLst>
              </a:tr>
              <a:tr h="1794933">
                <a:tc>
                  <a:txBody>
                    <a:bodyPr/>
                    <a:lstStyle/>
                    <a:p>
                      <a:endParaRPr lang="x-none" dirty="0"/>
                    </a:p>
                  </a:txBody>
                  <a:tcPr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x-none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2400" dirty="0">
                          <a:solidFill>
                            <a:schemeClr val="tx1"/>
                          </a:solidFill>
                        </a:rPr>
                        <a:t>6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2400" dirty="0">
                          <a:solidFill>
                            <a:schemeClr val="tx1"/>
                          </a:solidFill>
                        </a:rPr>
                        <a:t>5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2400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2400" dirty="0">
                          <a:solidFill>
                            <a:schemeClr val="tx1"/>
                          </a:solidFill>
                        </a:rPr>
                        <a:t>650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>
                          <a:solidFill>
                            <a:schemeClr val="tx1"/>
                          </a:solidFill>
                        </a:rPr>
                        <a:t>sáu</a:t>
                      </a:r>
                      <a:r>
                        <a:rPr lang="en-US" sz="240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2400" dirty="0" err="1">
                          <a:solidFill>
                            <a:schemeClr val="tx1"/>
                          </a:solidFill>
                        </a:rPr>
                        <a:t>trăm</a:t>
                      </a:r>
                      <a:r>
                        <a:rPr lang="en-US" sz="240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2400" dirty="0" err="1">
                          <a:solidFill>
                            <a:schemeClr val="tx1"/>
                          </a:solidFill>
                        </a:rPr>
                        <a:t>năm</a:t>
                      </a:r>
                      <a:r>
                        <a:rPr lang="en-US" sz="240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2400" dirty="0" err="1">
                          <a:solidFill>
                            <a:schemeClr val="tx1"/>
                          </a:solidFill>
                        </a:rPr>
                        <a:t>mươi</a:t>
                      </a:r>
                      <a:endParaRPr lang="x-none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31209178"/>
                  </a:ext>
                </a:extLst>
              </a:tr>
            </a:tbl>
          </a:graphicData>
        </a:graphic>
      </p:graphicFrame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AA0B4B29-0803-984D-B6D0-810BBEE09B4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88079" y="2595187"/>
            <a:ext cx="887171" cy="894048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9CD642C6-063F-5D4A-A596-5BA6CC48E5E2}"/>
              </a:ext>
            </a:extLst>
          </p:cNvPr>
          <p:cNvSpPr/>
          <p:nvPr/>
        </p:nvSpPr>
        <p:spPr>
          <a:xfrm>
            <a:off x="6006907" y="1557203"/>
            <a:ext cx="806519" cy="8127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3EA7C03C-30FB-A147-A7C5-06203B8AF337}"/>
              </a:ext>
            </a:extLst>
          </p:cNvPr>
          <p:cNvSpPr/>
          <p:nvPr/>
        </p:nvSpPr>
        <p:spPr>
          <a:xfrm>
            <a:off x="6901044" y="1557202"/>
            <a:ext cx="806519" cy="8127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1F9F8163-1DC1-A94B-9B3D-1E662BD12B78}"/>
              </a:ext>
            </a:extLst>
          </p:cNvPr>
          <p:cNvSpPr/>
          <p:nvPr/>
        </p:nvSpPr>
        <p:spPr>
          <a:xfrm>
            <a:off x="7825161" y="1557202"/>
            <a:ext cx="806519" cy="8127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0CD4689F-7416-DC4D-9352-23F191895C7B}"/>
              </a:ext>
            </a:extLst>
          </p:cNvPr>
          <p:cNvSpPr/>
          <p:nvPr/>
        </p:nvSpPr>
        <p:spPr>
          <a:xfrm>
            <a:off x="8749278" y="1557202"/>
            <a:ext cx="806519" cy="8127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FAE15AB2-166D-274C-B635-12E515626D0A}"/>
              </a:ext>
            </a:extLst>
          </p:cNvPr>
          <p:cNvSpPr/>
          <p:nvPr/>
        </p:nvSpPr>
        <p:spPr>
          <a:xfrm>
            <a:off x="9705734" y="1557202"/>
            <a:ext cx="1249269" cy="8127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pic>
        <p:nvPicPr>
          <p:cNvPr id="45" name="Picture 44">
            <a:extLst>
              <a:ext uri="{FF2B5EF4-FFF2-40B4-BE49-F238E27FC236}">
                <a16:creationId xmlns:a16="http://schemas.microsoft.com/office/drawing/2014/main" xmlns="" id="{C5F7F4AD-F9B2-3C44-8821-875549F66A4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2346029" y="-554149"/>
            <a:ext cx="7493000" cy="4292600"/>
          </a:xfrm>
          <a:prstGeom prst="rect">
            <a:avLst/>
          </a:prstGeom>
        </p:spPr>
      </p:pic>
      <p:pic>
        <p:nvPicPr>
          <p:cNvPr id="46" name="Picture 45">
            <a:extLst>
              <a:ext uri="{FF2B5EF4-FFF2-40B4-BE49-F238E27FC236}">
                <a16:creationId xmlns:a16="http://schemas.microsoft.com/office/drawing/2014/main" xmlns="" id="{218AD43A-59A2-1148-9D07-51AD84FD6B7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28405" y="3788988"/>
            <a:ext cx="887171" cy="894048"/>
          </a:xfrm>
          <a:prstGeom prst="rect">
            <a:avLst/>
          </a:prstGeom>
        </p:spPr>
      </p:pic>
      <p:pic>
        <p:nvPicPr>
          <p:cNvPr id="47" name="Picture 46">
            <a:extLst>
              <a:ext uri="{FF2B5EF4-FFF2-40B4-BE49-F238E27FC236}">
                <a16:creationId xmlns:a16="http://schemas.microsoft.com/office/drawing/2014/main" xmlns="" id="{E16C87E3-3621-844F-8A46-0332C9B4D61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338265" y="3913793"/>
            <a:ext cx="887171" cy="894048"/>
          </a:xfrm>
          <a:prstGeom prst="rect">
            <a:avLst/>
          </a:prstGeom>
        </p:spPr>
      </p:pic>
      <p:grpSp>
        <p:nvGrpSpPr>
          <p:cNvPr id="48" name="Group 47">
            <a:extLst>
              <a:ext uri="{FF2B5EF4-FFF2-40B4-BE49-F238E27FC236}">
                <a16:creationId xmlns:a16="http://schemas.microsoft.com/office/drawing/2014/main" xmlns="" id="{3B7833F9-DEA2-DD41-A2AB-80592775C381}"/>
              </a:ext>
            </a:extLst>
          </p:cNvPr>
          <p:cNvGrpSpPr/>
          <p:nvPr/>
        </p:nvGrpSpPr>
        <p:grpSpPr>
          <a:xfrm flipH="1">
            <a:off x="1111190" y="1652904"/>
            <a:ext cx="67088" cy="621369"/>
            <a:chOff x="7152671" y="1595686"/>
            <a:chExt cx="90155" cy="901548"/>
          </a:xfrm>
        </p:grpSpPr>
        <p:sp>
          <p:nvSpPr>
            <p:cNvPr id="49" name="Rectangle 48">
              <a:extLst>
                <a:ext uri="{FF2B5EF4-FFF2-40B4-BE49-F238E27FC236}">
                  <a16:creationId xmlns:a16="http://schemas.microsoft.com/office/drawing/2014/main" xmlns="" id="{7B17D456-AAB0-984A-9947-71BB58330717}"/>
                </a:ext>
              </a:extLst>
            </p:cNvPr>
            <p:cNvSpPr/>
            <p:nvPr/>
          </p:nvSpPr>
          <p:spPr>
            <a:xfrm>
              <a:off x="7152671" y="1595686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Rectangle 49">
              <a:extLst>
                <a:ext uri="{FF2B5EF4-FFF2-40B4-BE49-F238E27FC236}">
                  <a16:creationId xmlns:a16="http://schemas.microsoft.com/office/drawing/2014/main" xmlns="" id="{291F28DB-98A8-E147-A3B6-C955558AFB41}"/>
                </a:ext>
              </a:extLst>
            </p:cNvPr>
            <p:cNvSpPr/>
            <p:nvPr/>
          </p:nvSpPr>
          <p:spPr>
            <a:xfrm>
              <a:off x="7152671" y="1685841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Rectangle 50">
              <a:extLst>
                <a:ext uri="{FF2B5EF4-FFF2-40B4-BE49-F238E27FC236}">
                  <a16:creationId xmlns:a16="http://schemas.microsoft.com/office/drawing/2014/main" xmlns="" id="{47DB0A36-3902-9543-BB7D-71AD032C00F8}"/>
                </a:ext>
              </a:extLst>
            </p:cNvPr>
            <p:cNvSpPr/>
            <p:nvPr/>
          </p:nvSpPr>
          <p:spPr>
            <a:xfrm>
              <a:off x="7152671" y="1775996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Rectangle 51">
              <a:extLst>
                <a:ext uri="{FF2B5EF4-FFF2-40B4-BE49-F238E27FC236}">
                  <a16:creationId xmlns:a16="http://schemas.microsoft.com/office/drawing/2014/main" xmlns="" id="{1F365285-E74F-244A-AF2E-0E977E7FE09C}"/>
                </a:ext>
              </a:extLst>
            </p:cNvPr>
            <p:cNvSpPr/>
            <p:nvPr/>
          </p:nvSpPr>
          <p:spPr>
            <a:xfrm>
              <a:off x="7152671" y="1866150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Rectangle 52">
              <a:extLst>
                <a:ext uri="{FF2B5EF4-FFF2-40B4-BE49-F238E27FC236}">
                  <a16:creationId xmlns:a16="http://schemas.microsoft.com/office/drawing/2014/main" xmlns="" id="{3152B130-6EBD-5545-ADA6-B2455F31B9C6}"/>
                </a:ext>
              </a:extLst>
            </p:cNvPr>
            <p:cNvSpPr/>
            <p:nvPr/>
          </p:nvSpPr>
          <p:spPr>
            <a:xfrm>
              <a:off x="7152671" y="1956305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Rectangle 53">
              <a:extLst>
                <a:ext uri="{FF2B5EF4-FFF2-40B4-BE49-F238E27FC236}">
                  <a16:creationId xmlns:a16="http://schemas.microsoft.com/office/drawing/2014/main" xmlns="" id="{633AAEBC-EDAD-7842-88F3-F92CDCE941B9}"/>
                </a:ext>
              </a:extLst>
            </p:cNvPr>
            <p:cNvSpPr/>
            <p:nvPr/>
          </p:nvSpPr>
          <p:spPr>
            <a:xfrm>
              <a:off x="7152671" y="2046460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Rectangle 54">
              <a:extLst>
                <a:ext uri="{FF2B5EF4-FFF2-40B4-BE49-F238E27FC236}">
                  <a16:creationId xmlns:a16="http://schemas.microsoft.com/office/drawing/2014/main" xmlns="" id="{5D9321E9-7CF5-7E44-B863-49F6D49A0677}"/>
                </a:ext>
              </a:extLst>
            </p:cNvPr>
            <p:cNvSpPr/>
            <p:nvPr/>
          </p:nvSpPr>
          <p:spPr>
            <a:xfrm>
              <a:off x="7152671" y="2136615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Rectangle 55">
              <a:extLst>
                <a:ext uri="{FF2B5EF4-FFF2-40B4-BE49-F238E27FC236}">
                  <a16:creationId xmlns:a16="http://schemas.microsoft.com/office/drawing/2014/main" xmlns="" id="{EBBD068D-A921-A84E-8191-A832BBEB27DB}"/>
                </a:ext>
              </a:extLst>
            </p:cNvPr>
            <p:cNvSpPr/>
            <p:nvPr/>
          </p:nvSpPr>
          <p:spPr>
            <a:xfrm>
              <a:off x="7152671" y="2226770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Rectangle 56">
              <a:extLst>
                <a:ext uri="{FF2B5EF4-FFF2-40B4-BE49-F238E27FC236}">
                  <a16:creationId xmlns:a16="http://schemas.microsoft.com/office/drawing/2014/main" xmlns="" id="{FA0B5124-66DA-104F-BA34-A87118D66F46}"/>
                </a:ext>
              </a:extLst>
            </p:cNvPr>
            <p:cNvSpPr/>
            <p:nvPr/>
          </p:nvSpPr>
          <p:spPr>
            <a:xfrm>
              <a:off x="7152671" y="2316924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Rectangle 57">
              <a:extLst>
                <a:ext uri="{FF2B5EF4-FFF2-40B4-BE49-F238E27FC236}">
                  <a16:creationId xmlns:a16="http://schemas.microsoft.com/office/drawing/2014/main" xmlns="" id="{F1099E8B-2863-2B42-9CB6-E7051AB0C737}"/>
                </a:ext>
              </a:extLst>
            </p:cNvPr>
            <p:cNvSpPr/>
            <p:nvPr/>
          </p:nvSpPr>
          <p:spPr>
            <a:xfrm>
              <a:off x="7152671" y="2407079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9" name="Group 58">
            <a:extLst>
              <a:ext uri="{FF2B5EF4-FFF2-40B4-BE49-F238E27FC236}">
                <a16:creationId xmlns:a16="http://schemas.microsoft.com/office/drawing/2014/main" xmlns="" id="{965D0D60-1EB9-824E-A5E2-C0342DA842E5}"/>
              </a:ext>
            </a:extLst>
          </p:cNvPr>
          <p:cNvGrpSpPr/>
          <p:nvPr/>
        </p:nvGrpSpPr>
        <p:grpSpPr>
          <a:xfrm flipH="1">
            <a:off x="2578068" y="3788988"/>
            <a:ext cx="67088" cy="894048"/>
            <a:chOff x="7152671" y="1595686"/>
            <a:chExt cx="90155" cy="901548"/>
          </a:xfrm>
        </p:grpSpPr>
        <p:sp>
          <p:nvSpPr>
            <p:cNvPr id="60" name="Rectangle 59">
              <a:extLst>
                <a:ext uri="{FF2B5EF4-FFF2-40B4-BE49-F238E27FC236}">
                  <a16:creationId xmlns:a16="http://schemas.microsoft.com/office/drawing/2014/main" xmlns="" id="{9F5317EE-5B23-6847-88D3-B46CD20A7F4B}"/>
                </a:ext>
              </a:extLst>
            </p:cNvPr>
            <p:cNvSpPr/>
            <p:nvPr/>
          </p:nvSpPr>
          <p:spPr>
            <a:xfrm>
              <a:off x="7152671" y="1595686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Rectangle 60">
              <a:extLst>
                <a:ext uri="{FF2B5EF4-FFF2-40B4-BE49-F238E27FC236}">
                  <a16:creationId xmlns:a16="http://schemas.microsoft.com/office/drawing/2014/main" xmlns="" id="{E2991A27-F7E8-0943-8512-A973F374CEA4}"/>
                </a:ext>
              </a:extLst>
            </p:cNvPr>
            <p:cNvSpPr/>
            <p:nvPr/>
          </p:nvSpPr>
          <p:spPr>
            <a:xfrm>
              <a:off x="7152671" y="1685841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Rectangle 61">
              <a:extLst>
                <a:ext uri="{FF2B5EF4-FFF2-40B4-BE49-F238E27FC236}">
                  <a16:creationId xmlns:a16="http://schemas.microsoft.com/office/drawing/2014/main" xmlns="" id="{4A9B7B9E-CB83-C443-890D-86222C4BD992}"/>
                </a:ext>
              </a:extLst>
            </p:cNvPr>
            <p:cNvSpPr/>
            <p:nvPr/>
          </p:nvSpPr>
          <p:spPr>
            <a:xfrm>
              <a:off x="7152671" y="1775996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Rectangle 62">
              <a:extLst>
                <a:ext uri="{FF2B5EF4-FFF2-40B4-BE49-F238E27FC236}">
                  <a16:creationId xmlns:a16="http://schemas.microsoft.com/office/drawing/2014/main" xmlns="" id="{4EC7616C-F879-9840-9EE8-A225F7EA0304}"/>
                </a:ext>
              </a:extLst>
            </p:cNvPr>
            <p:cNvSpPr/>
            <p:nvPr/>
          </p:nvSpPr>
          <p:spPr>
            <a:xfrm>
              <a:off x="7152671" y="1866150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Rectangle 63">
              <a:extLst>
                <a:ext uri="{FF2B5EF4-FFF2-40B4-BE49-F238E27FC236}">
                  <a16:creationId xmlns:a16="http://schemas.microsoft.com/office/drawing/2014/main" xmlns="" id="{AF99C92F-5B10-564E-8165-9BAAF79FFA37}"/>
                </a:ext>
              </a:extLst>
            </p:cNvPr>
            <p:cNvSpPr/>
            <p:nvPr/>
          </p:nvSpPr>
          <p:spPr>
            <a:xfrm>
              <a:off x="7152671" y="1956305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Rectangle 64">
              <a:extLst>
                <a:ext uri="{FF2B5EF4-FFF2-40B4-BE49-F238E27FC236}">
                  <a16:creationId xmlns:a16="http://schemas.microsoft.com/office/drawing/2014/main" xmlns="" id="{EF47D562-033A-074E-88E5-F86B7BCAC91E}"/>
                </a:ext>
              </a:extLst>
            </p:cNvPr>
            <p:cNvSpPr/>
            <p:nvPr/>
          </p:nvSpPr>
          <p:spPr>
            <a:xfrm>
              <a:off x="7152671" y="2046460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Rectangle 65">
              <a:extLst>
                <a:ext uri="{FF2B5EF4-FFF2-40B4-BE49-F238E27FC236}">
                  <a16:creationId xmlns:a16="http://schemas.microsoft.com/office/drawing/2014/main" xmlns="" id="{A17C7618-2469-2F46-B3C2-0FE3139BB92B}"/>
                </a:ext>
              </a:extLst>
            </p:cNvPr>
            <p:cNvSpPr/>
            <p:nvPr/>
          </p:nvSpPr>
          <p:spPr>
            <a:xfrm>
              <a:off x="7152671" y="2136615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Rectangle 66">
              <a:extLst>
                <a:ext uri="{FF2B5EF4-FFF2-40B4-BE49-F238E27FC236}">
                  <a16:creationId xmlns:a16="http://schemas.microsoft.com/office/drawing/2014/main" xmlns="" id="{92D4A424-2324-5D4D-82D2-52627F3BD4F6}"/>
                </a:ext>
              </a:extLst>
            </p:cNvPr>
            <p:cNvSpPr/>
            <p:nvPr/>
          </p:nvSpPr>
          <p:spPr>
            <a:xfrm>
              <a:off x="7152671" y="2226770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Rectangle 67">
              <a:extLst>
                <a:ext uri="{FF2B5EF4-FFF2-40B4-BE49-F238E27FC236}">
                  <a16:creationId xmlns:a16="http://schemas.microsoft.com/office/drawing/2014/main" xmlns="" id="{1DBC422E-9559-824E-805D-AF28B2F2770A}"/>
                </a:ext>
              </a:extLst>
            </p:cNvPr>
            <p:cNvSpPr/>
            <p:nvPr/>
          </p:nvSpPr>
          <p:spPr>
            <a:xfrm>
              <a:off x="7152671" y="2316924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Rectangle 68">
              <a:extLst>
                <a:ext uri="{FF2B5EF4-FFF2-40B4-BE49-F238E27FC236}">
                  <a16:creationId xmlns:a16="http://schemas.microsoft.com/office/drawing/2014/main" xmlns="" id="{CDBE2094-E0AE-FF4E-83F7-8A7D1AA06274}"/>
                </a:ext>
              </a:extLst>
            </p:cNvPr>
            <p:cNvSpPr/>
            <p:nvPr/>
          </p:nvSpPr>
          <p:spPr>
            <a:xfrm>
              <a:off x="7152671" y="2407079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70" name="Rectangle 69">
            <a:extLst>
              <a:ext uri="{FF2B5EF4-FFF2-40B4-BE49-F238E27FC236}">
                <a16:creationId xmlns:a16="http://schemas.microsoft.com/office/drawing/2014/main" xmlns="" id="{6086451D-C348-FB48-9A3A-D6B83C9F7651}"/>
              </a:ext>
            </a:extLst>
          </p:cNvPr>
          <p:cNvSpPr/>
          <p:nvPr/>
        </p:nvSpPr>
        <p:spPr>
          <a:xfrm>
            <a:off x="6006907" y="2616230"/>
            <a:ext cx="806519" cy="8127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71" name="Rectangle 70">
            <a:extLst>
              <a:ext uri="{FF2B5EF4-FFF2-40B4-BE49-F238E27FC236}">
                <a16:creationId xmlns:a16="http://schemas.microsoft.com/office/drawing/2014/main" xmlns="" id="{4120EFA0-48F9-0347-B924-0D028F09FB3B}"/>
              </a:ext>
            </a:extLst>
          </p:cNvPr>
          <p:cNvSpPr/>
          <p:nvPr/>
        </p:nvSpPr>
        <p:spPr>
          <a:xfrm>
            <a:off x="6901044" y="2616229"/>
            <a:ext cx="806519" cy="8127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72" name="Rectangle 71">
            <a:extLst>
              <a:ext uri="{FF2B5EF4-FFF2-40B4-BE49-F238E27FC236}">
                <a16:creationId xmlns:a16="http://schemas.microsoft.com/office/drawing/2014/main" xmlns="" id="{1E6D6372-9C25-D644-9BD4-5ED50B64C6AE}"/>
              </a:ext>
            </a:extLst>
          </p:cNvPr>
          <p:cNvSpPr/>
          <p:nvPr/>
        </p:nvSpPr>
        <p:spPr>
          <a:xfrm>
            <a:off x="7825161" y="2616229"/>
            <a:ext cx="806519" cy="8127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xmlns="" id="{F0015C82-6E12-614B-A64D-4BC21CC5073D}"/>
              </a:ext>
            </a:extLst>
          </p:cNvPr>
          <p:cNvSpPr/>
          <p:nvPr/>
        </p:nvSpPr>
        <p:spPr>
          <a:xfrm>
            <a:off x="8749278" y="2616229"/>
            <a:ext cx="806519" cy="8127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74" name="Rectangle 73">
            <a:extLst>
              <a:ext uri="{FF2B5EF4-FFF2-40B4-BE49-F238E27FC236}">
                <a16:creationId xmlns:a16="http://schemas.microsoft.com/office/drawing/2014/main" xmlns="" id="{D5688153-0C3A-194E-9B46-2BE0034AF075}"/>
              </a:ext>
            </a:extLst>
          </p:cNvPr>
          <p:cNvSpPr/>
          <p:nvPr/>
        </p:nvSpPr>
        <p:spPr>
          <a:xfrm>
            <a:off x="9705734" y="2616229"/>
            <a:ext cx="1249269" cy="8127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xmlns="" id="{762C8915-96D4-204E-8AFD-AC85F99C03B1}"/>
              </a:ext>
            </a:extLst>
          </p:cNvPr>
          <p:cNvSpPr/>
          <p:nvPr/>
        </p:nvSpPr>
        <p:spPr>
          <a:xfrm>
            <a:off x="6006907" y="3871286"/>
            <a:ext cx="806519" cy="8127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76" name="Rectangle 75">
            <a:extLst>
              <a:ext uri="{FF2B5EF4-FFF2-40B4-BE49-F238E27FC236}">
                <a16:creationId xmlns:a16="http://schemas.microsoft.com/office/drawing/2014/main" xmlns="" id="{6AC15D1C-5A78-3347-B085-819FBAA70DFA}"/>
              </a:ext>
            </a:extLst>
          </p:cNvPr>
          <p:cNvSpPr/>
          <p:nvPr/>
        </p:nvSpPr>
        <p:spPr>
          <a:xfrm>
            <a:off x="6901044" y="3871285"/>
            <a:ext cx="806519" cy="8127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77" name="Rectangle 76">
            <a:extLst>
              <a:ext uri="{FF2B5EF4-FFF2-40B4-BE49-F238E27FC236}">
                <a16:creationId xmlns:a16="http://schemas.microsoft.com/office/drawing/2014/main" xmlns="" id="{7399A923-61CB-2C4B-8028-5305C45D17A2}"/>
              </a:ext>
            </a:extLst>
          </p:cNvPr>
          <p:cNvSpPr/>
          <p:nvPr/>
        </p:nvSpPr>
        <p:spPr>
          <a:xfrm>
            <a:off x="7825161" y="3871285"/>
            <a:ext cx="806519" cy="8127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78" name="Rectangle 77">
            <a:extLst>
              <a:ext uri="{FF2B5EF4-FFF2-40B4-BE49-F238E27FC236}">
                <a16:creationId xmlns:a16="http://schemas.microsoft.com/office/drawing/2014/main" xmlns="" id="{DBB9EBEA-C612-7C4D-A647-DF895A1E17CA}"/>
              </a:ext>
            </a:extLst>
          </p:cNvPr>
          <p:cNvSpPr/>
          <p:nvPr/>
        </p:nvSpPr>
        <p:spPr>
          <a:xfrm>
            <a:off x="8749278" y="3871285"/>
            <a:ext cx="806519" cy="8127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79" name="Rectangle 78">
            <a:extLst>
              <a:ext uri="{FF2B5EF4-FFF2-40B4-BE49-F238E27FC236}">
                <a16:creationId xmlns:a16="http://schemas.microsoft.com/office/drawing/2014/main" xmlns="" id="{6A4FDD75-49DC-3E49-BB13-C940A5C3B5A2}"/>
              </a:ext>
            </a:extLst>
          </p:cNvPr>
          <p:cNvSpPr/>
          <p:nvPr/>
        </p:nvSpPr>
        <p:spPr>
          <a:xfrm>
            <a:off x="9705734" y="3871285"/>
            <a:ext cx="1249269" cy="8127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pic>
        <p:nvPicPr>
          <p:cNvPr id="80" name="Picture 79">
            <a:extLst>
              <a:ext uri="{FF2B5EF4-FFF2-40B4-BE49-F238E27FC236}">
                <a16:creationId xmlns:a16="http://schemas.microsoft.com/office/drawing/2014/main" xmlns="" id="{44FEE1A6-FD2E-204F-96A9-423E358972D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61949" y="5269053"/>
            <a:ext cx="887171" cy="894048"/>
          </a:xfrm>
          <a:prstGeom prst="rect">
            <a:avLst/>
          </a:prstGeom>
        </p:spPr>
      </p:pic>
      <p:pic>
        <p:nvPicPr>
          <p:cNvPr id="81" name="Picture 80">
            <a:extLst>
              <a:ext uri="{FF2B5EF4-FFF2-40B4-BE49-F238E27FC236}">
                <a16:creationId xmlns:a16="http://schemas.microsoft.com/office/drawing/2014/main" xmlns="" id="{18731294-8A88-5A4D-9603-B6232F7668E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371809" y="5393858"/>
            <a:ext cx="887171" cy="894048"/>
          </a:xfrm>
          <a:prstGeom prst="rect">
            <a:avLst/>
          </a:prstGeom>
        </p:spPr>
      </p:pic>
      <p:grpSp>
        <p:nvGrpSpPr>
          <p:cNvPr id="82" name="Group 81">
            <a:extLst>
              <a:ext uri="{FF2B5EF4-FFF2-40B4-BE49-F238E27FC236}">
                <a16:creationId xmlns:a16="http://schemas.microsoft.com/office/drawing/2014/main" xmlns="" id="{39F007BA-8F4D-DE40-95CF-B21AD5703BEB}"/>
              </a:ext>
            </a:extLst>
          </p:cNvPr>
          <p:cNvGrpSpPr/>
          <p:nvPr/>
        </p:nvGrpSpPr>
        <p:grpSpPr>
          <a:xfrm flipH="1">
            <a:off x="3946636" y="5269053"/>
            <a:ext cx="67088" cy="894048"/>
            <a:chOff x="7152671" y="1595686"/>
            <a:chExt cx="90155" cy="901548"/>
          </a:xfrm>
        </p:grpSpPr>
        <p:sp>
          <p:nvSpPr>
            <p:cNvPr id="83" name="Rectangle 82">
              <a:extLst>
                <a:ext uri="{FF2B5EF4-FFF2-40B4-BE49-F238E27FC236}">
                  <a16:creationId xmlns:a16="http://schemas.microsoft.com/office/drawing/2014/main" xmlns="" id="{7C414B3A-0275-1D4C-A118-DC1D94CBBE49}"/>
                </a:ext>
              </a:extLst>
            </p:cNvPr>
            <p:cNvSpPr/>
            <p:nvPr/>
          </p:nvSpPr>
          <p:spPr>
            <a:xfrm>
              <a:off x="7152671" y="1595686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4" name="Rectangle 83">
              <a:extLst>
                <a:ext uri="{FF2B5EF4-FFF2-40B4-BE49-F238E27FC236}">
                  <a16:creationId xmlns:a16="http://schemas.microsoft.com/office/drawing/2014/main" xmlns="" id="{2D4AE3A5-2B67-6343-B753-DE90142F7F74}"/>
                </a:ext>
              </a:extLst>
            </p:cNvPr>
            <p:cNvSpPr/>
            <p:nvPr/>
          </p:nvSpPr>
          <p:spPr>
            <a:xfrm>
              <a:off x="7152671" y="1685841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5" name="Rectangle 84">
              <a:extLst>
                <a:ext uri="{FF2B5EF4-FFF2-40B4-BE49-F238E27FC236}">
                  <a16:creationId xmlns:a16="http://schemas.microsoft.com/office/drawing/2014/main" xmlns="" id="{3E39DE99-F289-F34D-9B15-A63A07449846}"/>
                </a:ext>
              </a:extLst>
            </p:cNvPr>
            <p:cNvSpPr/>
            <p:nvPr/>
          </p:nvSpPr>
          <p:spPr>
            <a:xfrm>
              <a:off x="7152671" y="1775996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6" name="Rectangle 85">
              <a:extLst>
                <a:ext uri="{FF2B5EF4-FFF2-40B4-BE49-F238E27FC236}">
                  <a16:creationId xmlns:a16="http://schemas.microsoft.com/office/drawing/2014/main" xmlns="" id="{3EF4919E-7F29-2A4E-B247-3416D13C76C3}"/>
                </a:ext>
              </a:extLst>
            </p:cNvPr>
            <p:cNvSpPr/>
            <p:nvPr/>
          </p:nvSpPr>
          <p:spPr>
            <a:xfrm>
              <a:off x="7152671" y="1866150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7" name="Rectangle 86">
              <a:extLst>
                <a:ext uri="{FF2B5EF4-FFF2-40B4-BE49-F238E27FC236}">
                  <a16:creationId xmlns:a16="http://schemas.microsoft.com/office/drawing/2014/main" xmlns="" id="{6C96AA0A-6690-2C48-A8C5-DCA6BC9253C3}"/>
                </a:ext>
              </a:extLst>
            </p:cNvPr>
            <p:cNvSpPr/>
            <p:nvPr/>
          </p:nvSpPr>
          <p:spPr>
            <a:xfrm>
              <a:off x="7152671" y="1956305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8" name="Rectangle 87">
              <a:extLst>
                <a:ext uri="{FF2B5EF4-FFF2-40B4-BE49-F238E27FC236}">
                  <a16:creationId xmlns:a16="http://schemas.microsoft.com/office/drawing/2014/main" xmlns="" id="{5A94A030-0916-D64E-9AAA-9C38EB72DB88}"/>
                </a:ext>
              </a:extLst>
            </p:cNvPr>
            <p:cNvSpPr/>
            <p:nvPr/>
          </p:nvSpPr>
          <p:spPr>
            <a:xfrm>
              <a:off x="7152671" y="2046460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9" name="Rectangle 88">
              <a:extLst>
                <a:ext uri="{FF2B5EF4-FFF2-40B4-BE49-F238E27FC236}">
                  <a16:creationId xmlns:a16="http://schemas.microsoft.com/office/drawing/2014/main" xmlns="" id="{E14F7EDD-5C30-D84D-92A5-C3A45E7D32C6}"/>
                </a:ext>
              </a:extLst>
            </p:cNvPr>
            <p:cNvSpPr/>
            <p:nvPr/>
          </p:nvSpPr>
          <p:spPr>
            <a:xfrm>
              <a:off x="7152671" y="2136615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0" name="Rectangle 89">
              <a:extLst>
                <a:ext uri="{FF2B5EF4-FFF2-40B4-BE49-F238E27FC236}">
                  <a16:creationId xmlns:a16="http://schemas.microsoft.com/office/drawing/2014/main" xmlns="" id="{D9C10216-4326-BE4E-9D21-3BF83887BA85}"/>
                </a:ext>
              </a:extLst>
            </p:cNvPr>
            <p:cNvSpPr/>
            <p:nvPr/>
          </p:nvSpPr>
          <p:spPr>
            <a:xfrm>
              <a:off x="7152671" y="2226770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1" name="Rectangle 90">
              <a:extLst>
                <a:ext uri="{FF2B5EF4-FFF2-40B4-BE49-F238E27FC236}">
                  <a16:creationId xmlns:a16="http://schemas.microsoft.com/office/drawing/2014/main" xmlns="" id="{1B7BA9D4-D82B-C34E-8990-788203C46160}"/>
                </a:ext>
              </a:extLst>
            </p:cNvPr>
            <p:cNvSpPr/>
            <p:nvPr/>
          </p:nvSpPr>
          <p:spPr>
            <a:xfrm>
              <a:off x="7152671" y="2316924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2" name="Rectangle 91">
              <a:extLst>
                <a:ext uri="{FF2B5EF4-FFF2-40B4-BE49-F238E27FC236}">
                  <a16:creationId xmlns:a16="http://schemas.microsoft.com/office/drawing/2014/main" xmlns="" id="{3B793590-3916-1648-A580-FF83D713C8D4}"/>
                </a:ext>
              </a:extLst>
            </p:cNvPr>
            <p:cNvSpPr/>
            <p:nvPr/>
          </p:nvSpPr>
          <p:spPr>
            <a:xfrm>
              <a:off x="7152671" y="2407079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93" name="Picture 92">
            <a:extLst>
              <a:ext uri="{FF2B5EF4-FFF2-40B4-BE49-F238E27FC236}">
                <a16:creationId xmlns:a16="http://schemas.microsoft.com/office/drawing/2014/main" xmlns="" id="{89F8517A-5FA4-9B4D-8C0A-EA374D5A396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524209" y="5546258"/>
            <a:ext cx="887171" cy="894048"/>
          </a:xfrm>
          <a:prstGeom prst="rect">
            <a:avLst/>
          </a:prstGeom>
        </p:spPr>
      </p:pic>
      <p:pic>
        <p:nvPicPr>
          <p:cNvPr id="94" name="Picture 93">
            <a:extLst>
              <a:ext uri="{FF2B5EF4-FFF2-40B4-BE49-F238E27FC236}">
                <a16:creationId xmlns:a16="http://schemas.microsoft.com/office/drawing/2014/main" xmlns="" id="{F8F0C9CB-7E0A-D449-9FC6-12D1C9F546F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502384" y="5290284"/>
            <a:ext cx="887171" cy="894048"/>
          </a:xfrm>
          <a:prstGeom prst="rect">
            <a:avLst/>
          </a:prstGeom>
        </p:spPr>
      </p:pic>
      <p:pic>
        <p:nvPicPr>
          <p:cNvPr id="95" name="Picture 94">
            <a:extLst>
              <a:ext uri="{FF2B5EF4-FFF2-40B4-BE49-F238E27FC236}">
                <a16:creationId xmlns:a16="http://schemas.microsoft.com/office/drawing/2014/main" xmlns="" id="{C1294102-F672-0C4C-9997-98DEFC6D3FB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712244" y="5415089"/>
            <a:ext cx="887171" cy="894048"/>
          </a:xfrm>
          <a:prstGeom prst="rect">
            <a:avLst/>
          </a:prstGeom>
        </p:spPr>
      </p:pic>
      <p:pic>
        <p:nvPicPr>
          <p:cNvPr id="96" name="Picture 95">
            <a:extLst>
              <a:ext uri="{FF2B5EF4-FFF2-40B4-BE49-F238E27FC236}">
                <a16:creationId xmlns:a16="http://schemas.microsoft.com/office/drawing/2014/main" xmlns="" id="{39EBCF3F-D5D8-C345-A5A3-9D8BED8BFFC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864644" y="5567489"/>
            <a:ext cx="887171" cy="894048"/>
          </a:xfrm>
          <a:prstGeom prst="rect">
            <a:avLst/>
          </a:prstGeom>
        </p:spPr>
      </p:pic>
      <p:grpSp>
        <p:nvGrpSpPr>
          <p:cNvPr id="97" name="Group 96">
            <a:extLst>
              <a:ext uri="{FF2B5EF4-FFF2-40B4-BE49-F238E27FC236}">
                <a16:creationId xmlns:a16="http://schemas.microsoft.com/office/drawing/2014/main" xmlns="" id="{A6F30BE4-92F6-8C4D-B206-99ABE9578012}"/>
              </a:ext>
            </a:extLst>
          </p:cNvPr>
          <p:cNvGrpSpPr/>
          <p:nvPr/>
        </p:nvGrpSpPr>
        <p:grpSpPr>
          <a:xfrm flipH="1">
            <a:off x="4122952" y="5264492"/>
            <a:ext cx="67088" cy="894048"/>
            <a:chOff x="7152671" y="1595686"/>
            <a:chExt cx="90155" cy="901548"/>
          </a:xfrm>
        </p:grpSpPr>
        <p:sp>
          <p:nvSpPr>
            <p:cNvPr id="98" name="Rectangle 97">
              <a:extLst>
                <a:ext uri="{FF2B5EF4-FFF2-40B4-BE49-F238E27FC236}">
                  <a16:creationId xmlns:a16="http://schemas.microsoft.com/office/drawing/2014/main" xmlns="" id="{B3EF0DBB-9D82-8B4B-8B05-839FC5545E6D}"/>
                </a:ext>
              </a:extLst>
            </p:cNvPr>
            <p:cNvSpPr/>
            <p:nvPr/>
          </p:nvSpPr>
          <p:spPr>
            <a:xfrm>
              <a:off x="7152671" y="1595686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Rectangle 98">
              <a:extLst>
                <a:ext uri="{FF2B5EF4-FFF2-40B4-BE49-F238E27FC236}">
                  <a16:creationId xmlns:a16="http://schemas.microsoft.com/office/drawing/2014/main" xmlns="" id="{A577D7CE-E482-6D48-92A2-944380C1384D}"/>
                </a:ext>
              </a:extLst>
            </p:cNvPr>
            <p:cNvSpPr/>
            <p:nvPr/>
          </p:nvSpPr>
          <p:spPr>
            <a:xfrm>
              <a:off x="7152671" y="1685841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Rectangle 99">
              <a:extLst>
                <a:ext uri="{FF2B5EF4-FFF2-40B4-BE49-F238E27FC236}">
                  <a16:creationId xmlns:a16="http://schemas.microsoft.com/office/drawing/2014/main" xmlns="" id="{3135EC81-3AC5-1941-B63B-E3FD9320A550}"/>
                </a:ext>
              </a:extLst>
            </p:cNvPr>
            <p:cNvSpPr/>
            <p:nvPr/>
          </p:nvSpPr>
          <p:spPr>
            <a:xfrm>
              <a:off x="7152671" y="1775996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1" name="Rectangle 100">
              <a:extLst>
                <a:ext uri="{FF2B5EF4-FFF2-40B4-BE49-F238E27FC236}">
                  <a16:creationId xmlns:a16="http://schemas.microsoft.com/office/drawing/2014/main" xmlns="" id="{F512AB66-B550-294A-B0DB-E8C8C535E51F}"/>
                </a:ext>
              </a:extLst>
            </p:cNvPr>
            <p:cNvSpPr/>
            <p:nvPr/>
          </p:nvSpPr>
          <p:spPr>
            <a:xfrm>
              <a:off x="7152671" y="1866150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2" name="Rectangle 101">
              <a:extLst>
                <a:ext uri="{FF2B5EF4-FFF2-40B4-BE49-F238E27FC236}">
                  <a16:creationId xmlns:a16="http://schemas.microsoft.com/office/drawing/2014/main" xmlns="" id="{4A187EA2-EA7B-C044-B6AE-12704D2D0FED}"/>
                </a:ext>
              </a:extLst>
            </p:cNvPr>
            <p:cNvSpPr/>
            <p:nvPr/>
          </p:nvSpPr>
          <p:spPr>
            <a:xfrm>
              <a:off x="7152671" y="1956305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3" name="Rectangle 102">
              <a:extLst>
                <a:ext uri="{FF2B5EF4-FFF2-40B4-BE49-F238E27FC236}">
                  <a16:creationId xmlns:a16="http://schemas.microsoft.com/office/drawing/2014/main" xmlns="" id="{142CE1C8-6614-4B45-A6D3-02025EE0C08D}"/>
                </a:ext>
              </a:extLst>
            </p:cNvPr>
            <p:cNvSpPr/>
            <p:nvPr/>
          </p:nvSpPr>
          <p:spPr>
            <a:xfrm>
              <a:off x="7152671" y="2046460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4" name="Rectangle 103">
              <a:extLst>
                <a:ext uri="{FF2B5EF4-FFF2-40B4-BE49-F238E27FC236}">
                  <a16:creationId xmlns:a16="http://schemas.microsoft.com/office/drawing/2014/main" xmlns="" id="{2A163800-6704-9546-9EED-E62F3285E523}"/>
                </a:ext>
              </a:extLst>
            </p:cNvPr>
            <p:cNvSpPr/>
            <p:nvPr/>
          </p:nvSpPr>
          <p:spPr>
            <a:xfrm>
              <a:off x="7152671" y="2136615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5" name="Rectangle 104">
              <a:extLst>
                <a:ext uri="{FF2B5EF4-FFF2-40B4-BE49-F238E27FC236}">
                  <a16:creationId xmlns:a16="http://schemas.microsoft.com/office/drawing/2014/main" xmlns="" id="{133A6B69-2A86-E54A-B817-DD9EE663F1AF}"/>
                </a:ext>
              </a:extLst>
            </p:cNvPr>
            <p:cNvSpPr/>
            <p:nvPr/>
          </p:nvSpPr>
          <p:spPr>
            <a:xfrm>
              <a:off x="7152671" y="2226770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6" name="Rectangle 105">
              <a:extLst>
                <a:ext uri="{FF2B5EF4-FFF2-40B4-BE49-F238E27FC236}">
                  <a16:creationId xmlns:a16="http://schemas.microsoft.com/office/drawing/2014/main" xmlns="" id="{C9848A4A-EDAC-BD46-B11E-CCC533E0A01C}"/>
                </a:ext>
              </a:extLst>
            </p:cNvPr>
            <p:cNvSpPr/>
            <p:nvPr/>
          </p:nvSpPr>
          <p:spPr>
            <a:xfrm>
              <a:off x="7152671" y="2316924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7" name="Rectangle 106">
              <a:extLst>
                <a:ext uri="{FF2B5EF4-FFF2-40B4-BE49-F238E27FC236}">
                  <a16:creationId xmlns:a16="http://schemas.microsoft.com/office/drawing/2014/main" xmlns="" id="{B5B95920-C222-9E4C-AAE5-4E0F8C7C438A}"/>
                </a:ext>
              </a:extLst>
            </p:cNvPr>
            <p:cNvSpPr/>
            <p:nvPr/>
          </p:nvSpPr>
          <p:spPr>
            <a:xfrm>
              <a:off x="7152671" y="2407079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08" name="Group 107">
            <a:extLst>
              <a:ext uri="{FF2B5EF4-FFF2-40B4-BE49-F238E27FC236}">
                <a16:creationId xmlns:a16="http://schemas.microsoft.com/office/drawing/2014/main" xmlns="" id="{8331C9DA-E8A8-D54A-A198-E0B64FCE0C78}"/>
              </a:ext>
            </a:extLst>
          </p:cNvPr>
          <p:cNvGrpSpPr/>
          <p:nvPr/>
        </p:nvGrpSpPr>
        <p:grpSpPr>
          <a:xfrm flipH="1">
            <a:off x="4287617" y="5264492"/>
            <a:ext cx="67088" cy="894048"/>
            <a:chOff x="7152671" y="1595686"/>
            <a:chExt cx="90155" cy="901548"/>
          </a:xfrm>
        </p:grpSpPr>
        <p:sp>
          <p:nvSpPr>
            <p:cNvPr id="109" name="Rectangle 108">
              <a:extLst>
                <a:ext uri="{FF2B5EF4-FFF2-40B4-BE49-F238E27FC236}">
                  <a16:creationId xmlns:a16="http://schemas.microsoft.com/office/drawing/2014/main" xmlns="" id="{3D741195-FF2D-E248-AECE-F360841727BD}"/>
                </a:ext>
              </a:extLst>
            </p:cNvPr>
            <p:cNvSpPr/>
            <p:nvPr/>
          </p:nvSpPr>
          <p:spPr>
            <a:xfrm>
              <a:off x="7152671" y="1595686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0" name="Rectangle 109">
              <a:extLst>
                <a:ext uri="{FF2B5EF4-FFF2-40B4-BE49-F238E27FC236}">
                  <a16:creationId xmlns:a16="http://schemas.microsoft.com/office/drawing/2014/main" xmlns="" id="{B4A3AF50-C1CB-784B-BADB-059B9B89F7E7}"/>
                </a:ext>
              </a:extLst>
            </p:cNvPr>
            <p:cNvSpPr/>
            <p:nvPr/>
          </p:nvSpPr>
          <p:spPr>
            <a:xfrm>
              <a:off x="7152671" y="1685841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1" name="Rectangle 110">
              <a:extLst>
                <a:ext uri="{FF2B5EF4-FFF2-40B4-BE49-F238E27FC236}">
                  <a16:creationId xmlns:a16="http://schemas.microsoft.com/office/drawing/2014/main" xmlns="" id="{05427416-E0B7-7345-96AB-B7B2056CDD34}"/>
                </a:ext>
              </a:extLst>
            </p:cNvPr>
            <p:cNvSpPr/>
            <p:nvPr/>
          </p:nvSpPr>
          <p:spPr>
            <a:xfrm>
              <a:off x="7152671" y="1775996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2" name="Rectangle 111">
              <a:extLst>
                <a:ext uri="{FF2B5EF4-FFF2-40B4-BE49-F238E27FC236}">
                  <a16:creationId xmlns:a16="http://schemas.microsoft.com/office/drawing/2014/main" xmlns="" id="{8CFE6812-8A59-FE45-A8F3-FD368CA3022C}"/>
                </a:ext>
              </a:extLst>
            </p:cNvPr>
            <p:cNvSpPr/>
            <p:nvPr/>
          </p:nvSpPr>
          <p:spPr>
            <a:xfrm>
              <a:off x="7152671" y="1866150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3" name="Rectangle 112">
              <a:extLst>
                <a:ext uri="{FF2B5EF4-FFF2-40B4-BE49-F238E27FC236}">
                  <a16:creationId xmlns:a16="http://schemas.microsoft.com/office/drawing/2014/main" xmlns="" id="{F4F5889C-28CB-A34F-886C-875BB30AAF07}"/>
                </a:ext>
              </a:extLst>
            </p:cNvPr>
            <p:cNvSpPr/>
            <p:nvPr/>
          </p:nvSpPr>
          <p:spPr>
            <a:xfrm>
              <a:off x="7152671" y="1956305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4" name="Rectangle 113">
              <a:extLst>
                <a:ext uri="{FF2B5EF4-FFF2-40B4-BE49-F238E27FC236}">
                  <a16:creationId xmlns:a16="http://schemas.microsoft.com/office/drawing/2014/main" xmlns="" id="{E50F2FA6-56F2-594C-85E5-C762733C2C3B}"/>
                </a:ext>
              </a:extLst>
            </p:cNvPr>
            <p:cNvSpPr/>
            <p:nvPr/>
          </p:nvSpPr>
          <p:spPr>
            <a:xfrm>
              <a:off x="7152671" y="2046460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5" name="Rectangle 114">
              <a:extLst>
                <a:ext uri="{FF2B5EF4-FFF2-40B4-BE49-F238E27FC236}">
                  <a16:creationId xmlns:a16="http://schemas.microsoft.com/office/drawing/2014/main" xmlns="" id="{ACA1793F-0B01-984C-A68B-BF6309521284}"/>
                </a:ext>
              </a:extLst>
            </p:cNvPr>
            <p:cNvSpPr/>
            <p:nvPr/>
          </p:nvSpPr>
          <p:spPr>
            <a:xfrm>
              <a:off x="7152671" y="2136615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6" name="Rectangle 115">
              <a:extLst>
                <a:ext uri="{FF2B5EF4-FFF2-40B4-BE49-F238E27FC236}">
                  <a16:creationId xmlns:a16="http://schemas.microsoft.com/office/drawing/2014/main" xmlns="" id="{2AAA41CC-65EE-1B44-8A43-C5A1F6C8EAE0}"/>
                </a:ext>
              </a:extLst>
            </p:cNvPr>
            <p:cNvSpPr/>
            <p:nvPr/>
          </p:nvSpPr>
          <p:spPr>
            <a:xfrm>
              <a:off x="7152671" y="2226770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7" name="Rectangle 116">
              <a:extLst>
                <a:ext uri="{FF2B5EF4-FFF2-40B4-BE49-F238E27FC236}">
                  <a16:creationId xmlns:a16="http://schemas.microsoft.com/office/drawing/2014/main" xmlns="" id="{3CF2DA82-8E39-1B4E-A078-E17056F72D49}"/>
                </a:ext>
              </a:extLst>
            </p:cNvPr>
            <p:cNvSpPr/>
            <p:nvPr/>
          </p:nvSpPr>
          <p:spPr>
            <a:xfrm>
              <a:off x="7152671" y="2316924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8" name="Rectangle 117">
              <a:extLst>
                <a:ext uri="{FF2B5EF4-FFF2-40B4-BE49-F238E27FC236}">
                  <a16:creationId xmlns:a16="http://schemas.microsoft.com/office/drawing/2014/main" xmlns="" id="{185E6539-355C-2C40-A173-C824E5E1643F}"/>
                </a:ext>
              </a:extLst>
            </p:cNvPr>
            <p:cNvSpPr/>
            <p:nvPr/>
          </p:nvSpPr>
          <p:spPr>
            <a:xfrm>
              <a:off x="7152671" y="2407079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19" name="Group 118">
            <a:extLst>
              <a:ext uri="{FF2B5EF4-FFF2-40B4-BE49-F238E27FC236}">
                <a16:creationId xmlns:a16="http://schemas.microsoft.com/office/drawing/2014/main" xmlns="" id="{EED1FCDD-51BA-1F48-98EC-FD18BD435808}"/>
              </a:ext>
            </a:extLst>
          </p:cNvPr>
          <p:cNvGrpSpPr/>
          <p:nvPr/>
        </p:nvGrpSpPr>
        <p:grpSpPr>
          <a:xfrm flipH="1">
            <a:off x="4452282" y="5256578"/>
            <a:ext cx="67088" cy="894048"/>
            <a:chOff x="7152671" y="1595686"/>
            <a:chExt cx="90155" cy="901548"/>
          </a:xfrm>
        </p:grpSpPr>
        <p:sp>
          <p:nvSpPr>
            <p:cNvPr id="120" name="Rectangle 119">
              <a:extLst>
                <a:ext uri="{FF2B5EF4-FFF2-40B4-BE49-F238E27FC236}">
                  <a16:creationId xmlns:a16="http://schemas.microsoft.com/office/drawing/2014/main" xmlns="" id="{2A13529A-9BD9-074A-9309-234D132A2936}"/>
                </a:ext>
              </a:extLst>
            </p:cNvPr>
            <p:cNvSpPr/>
            <p:nvPr/>
          </p:nvSpPr>
          <p:spPr>
            <a:xfrm>
              <a:off x="7152671" y="1595686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1" name="Rectangle 120">
              <a:extLst>
                <a:ext uri="{FF2B5EF4-FFF2-40B4-BE49-F238E27FC236}">
                  <a16:creationId xmlns:a16="http://schemas.microsoft.com/office/drawing/2014/main" xmlns="" id="{EB0B871D-E7AF-3144-A561-AE9D18BE740D}"/>
                </a:ext>
              </a:extLst>
            </p:cNvPr>
            <p:cNvSpPr/>
            <p:nvPr/>
          </p:nvSpPr>
          <p:spPr>
            <a:xfrm>
              <a:off x="7152671" y="1685841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2" name="Rectangle 121">
              <a:extLst>
                <a:ext uri="{FF2B5EF4-FFF2-40B4-BE49-F238E27FC236}">
                  <a16:creationId xmlns:a16="http://schemas.microsoft.com/office/drawing/2014/main" xmlns="" id="{E52B239F-48B3-1244-8033-C56F8A1138D2}"/>
                </a:ext>
              </a:extLst>
            </p:cNvPr>
            <p:cNvSpPr/>
            <p:nvPr/>
          </p:nvSpPr>
          <p:spPr>
            <a:xfrm>
              <a:off x="7152671" y="1775996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3" name="Rectangle 122">
              <a:extLst>
                <a:ext uri="{FF2B5EF4-FFF2-40B4-BE49-F238E27FC236}">
                  <a16:creationId xmlns:a16="http://schemas.microsoft.com/office/drawing/2014/main" xmlns="" id="{7FB73934-3B2D-4442-A774-82EDA8A8958E}"/>
                </a:ext>
              </a:extLst>
            </p:cNvPr>
            <p:cNvSpPr/>
            <p:nvPr/>
          </p:nvSpPr>
          <p:spPr>
            <a:xfrm>
              <a:off x="7152671" y="1866150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4" name="Rectangle 123">
              <a:extLst>
                <a:ext uri="{FF2B5EF4-FFF2-40B4-BE49-F238E27FC236}">
                  <a16:creationId xmlns:a16="http://schemas.microsoft.com/office/drawing/2014/main" xmlns="" id="{1EB9735C-393C-A64E-83FD-359E49D0782A}"/>
                </a:ext>
              </a:extLst>
            </p:cNvPr>
            <p:cNvSpPr/>
            <p:nvPr/>
          </p:nvSpPr>
          <p:spPr>
            <a:xfrm>
              <a:off x="7152671" y="1956305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5" name="Rectangle 124">
              <a:extLst>
                <a:ext uri="{FF2B5EF4-FFF2-40B4-BE49-F238E27FC236}">
                  <a16:creationId xmlns:a16="http://schemas.microsoft.com/office/drawing/2014/main" xmlns="" id="{DD237275-300D-8348-8835-17BA38E5D429}"/>
                </a:ext>
              </a:extLst>
            </p:cNvPr>
            <p:cNvSpPr/>
            <p:nvPr/>
          </p:nvSpPr>
          <p:spPr>
            <a:xfrm>
              <a:off x="7152671" y="2046460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6" name="Rectangle 125">
              <a:extLst>
                <a:ext uri="{FF2B5EF4-FFF2-40B4-BE49-F238E27FC236}">
                  <a16:creationId xmlns:a16="http://schemas.microsoft.com/office/drawing/2014/main" xmlns="" id="{F35E4CBB-B458-6A42-928D-752D9AD8EFCE}"/>
                </a:ext>
              </a:extLst>
            </p:cNvPr>
            <p:cNvSpPr/>
            <p:nvPr/>
          </p:nvSpPr>
          <p:spPr>
            <a:xfrm>
              <a:off x="7152671" y="2136615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7" name="Rectangle 126">
              <a:extLst>
                <a:ext uri="{FF2B5EF4-FFF2-40B4-BE49-F238E27FC236}">
                  <a16:creationId xmlns:a16="http://schemas.microsoft.com/office/drawing/2014/main" xmlns="" id="{C7F4F553-B9B2-3A44-B8B6-F6C8B5DA67DB}"/>
                </a:ext>
              </a:extLst>
            </p:cNvPr>
            <p:cNvSpPr/>
            <p:nvPr/>
          </p:nvSpPr>
          <p:spPr>
            <a:xfrm>
              <a:off x="7152671" y="2226770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8" name="Rectangle 127">
              <a:extLst>
                <a:ext uri="{FF2B5EF4-FFF2-40B4-BE49-F238E27FC236}">
                  <a16:creationId xmlns:a16="http://schemas.microsoft.com/office/drawing/2014/main" xmlns="" id="{EC4F7680-507A-2643-B143-0D66F399B204}"/>
                </a:ext>
              </a:extLst>
            </p:cNvPr>
            <p:cNvSpPr/>
            <p:nvPr/>
          </p:nvSpPr>
          <p:spPr>
            <a:xfrm>
              <a:off x="7152671" y="2316924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9" name="Rectangle 128">
              <a:extLst>
                <a:ext uri="{FF2B5EF4-FFF2-40B4-BE49-F238E27FC236}">
                  <a16:creationId xmlns:a16="http://schemas.microsoft.com/office/drawing/2014/main" xmlns="" id="{BAC745A3-5949-6744-89BC-CFFD326089B4}"/>
                </a:ext>
              </a:extLst>
            </p:cNvPr>
            <p:cNvSpPr/>
            <p:nvPr/>
          </p:nvSpPr>
          <p:spPr>
            <a:xfrm>
              <a:off x="7152671" y="2407079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30" name="Group 129">
            <a:extLst>
              <a:ext uri="{FF2B5EF4-FFF2-40B4-BE49-F238E27FC236}">
                <a16:creationId xmlns:a16="http://schemas.microsoft.com/office/drawing/2014/main" xmlns="" id="{022AC409-0B92-F54A-9C7D-F073C6964A2C}"/>
              </a:ext>
            </a:extLst>
          </p:cNvPr>
          <p:cNvGrpSpPr/>
          <p:nvPr/>
        </p:nvGrpSpPr>
        <p:grpSpPr>
          <a:xfrm flipH="1">
            <a:off x="4630186" y="5256578"/>
            <a:ext cx="67088" cy="894048"/>
            <a:chOff x="7152671" y="1595686"/>
            <a:chExt cx="90155" cy="901548"/>
          </a:xfrm>
        </p:grpSpPr>
        <p:sp>
          <p:nvSpPr>
            <p:cNvPr id="131" name="Rectangle 130">
              <a:extLst>
                <a:ext uri="{FF2B5EF4-FFF2-40B4-BE49-F238E27FC236}">
                  <a16:creationId xmlns:a16="http://schemas.microsoft.com/office/drawing/2014/main" xmlns="" id="{07E4F9D8-0CA9-B34E-ABDF-78584FD042FB}"/>
                </a:ext>
              </a:extLst>
            </p:cNvPr>
            <p:cNvSpPr/>
            <p:nvPr/>
          </p:nvSpPr>
          <p:spPr>
            <a:xfrm>
              <a:off x="7152671" y="1595686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2" name="Rectangle 131">
              <a:extLst>
                <a:ext uri="{FF2B5EF4-FFF2-40B4-BE49-F238E27FC236}">
                  <a16:creationId xmlns:a16="http://schemas.microsoft.com/office/drawing/2014/main" xmlns="" id="{67C095ED-068E-0C4C-A564-784A0047F5A3}"/>
                </a:ext>
              </a:extLst>
            </p:cNvPr>
            <p:cNvSpPr/>
            <p:nvPr/>
          </p:nvSpPr>
          <p:spPr>
            <a:xfrm>
              <a:off x="7152671" y="1685841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3" name="Rectangle 132">
              <a:extLst>
                <a:ext uri="{FF2B5EF4-FFF2-40B4-BE49-F238E27FC236}">
                  <a16:creationId xmlns:a16="http://schemas.microsoft.com/office/drawing/2014/main" xmlns="" id="{A1B41606-DD4A-7349-89F4-29B53A2C88DD}"/>
                </a:ext>
              </a:extLst>
            </p:cNvPr>
            <p:cNvSpPr/>
            <p:nvPr/>
          </p:nvSpPr>
          <p:spPr>
            <a:xfrm>
              <a:off x="7152671" y="1775996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4" name="Rectangle 133">
              <a:extLst>
                <a:ext uri="{FF2B5EF4-FFF2-40B4-BE49-F238E27FC236}">
                  <a16:creationId xmlns:a16="http://schemas.microsoft.com/office/drawing/2014/main" xmlns="" id="{676E6259-E0DA-CF43-8626-9D12809D85ED}"/>
                </a:ext>
              </a:extLst>
            </p:cNvPr>
            <p:cNvSpPr/>
            <p:nvPr/>
          </p:nvSpPr>
          <p:spPr>
            <a:xfrm>
              <a:off x="7152671" y="1866150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5" name="Rectangle 134">
              <a:extLst>
                <a:ext uri="{FF2B5EF4-FFF2-40B4-BE49-F238E27FC236}">
                  <a16:creationId xmlns:a16="http://schemas.microsoft.com/office/drawing/2014/main" xmlns="" id="{658DD5BE-DE54-4E44-96B3-C7A78C375293}"/>
                </a:ext>
              </a:extLst>
            </p:cNvPr>
            <p:cNvSpPr/>
            <p:nvPr/>
          </p:nvSpPr>
          <p:spPr>
            <a:xfrm>
              <a:off x="7152671" y="1956305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6" name="Rectangle 135">
              <a:extLst>
                <a:ext uri="{FF2B5EF4-FFF2-40B4-BE49-F238E27FC236}">
                  <a16:creationId xmlns:a16="http://schemas.microsoft.com/office/drawing/2014/main" xmlns="" id="{1D5A2671-813D-FA4E-A6E2-FE81978B251C}"/>
                </a:ext>
              </a:extLst>
            </p:cNvPr>
            <p:cNvSpPr/>
            <p:nvPr/>
          </p:nvSpPr>
          <p:spPr>
            <a:xfrm>
              <a:off x="7152671" y="2046460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7" name="Rectangle 136">
              <a:extLst>
                <a:ext uri="{FF2B5EF4-FFF2-40B4-BE49-F238E27FC236}">
                  <a16:creationId xmlns:a16="http://schemas.microsoft.com/office/drawing/2014/main" xmlns="" id="{6F7D7A62-0132-3D44-9BCC-523DEB930E23}"/>
                </a:ext>
              </a:extLst>
            </p:cNvPr>
            <p:cNvSpPr/>
            <p:nvPr/>
          </p:nvSpPr>
          <p:spPr>
            <a:xfrm>
              <a:off x="7152671" y="2136615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8" name="Rectangle 137">
              <a:extLst>
                <a:ext uri="{FF2B5EF4-FFF2-40B4-BE49-F238E27FC236}">
                  <a16:creationId xmlns:a16="http://schemas.microsoft.com/office/drawing/2014/main" xmlns="" id="{D6D6A8FD-2805-F44B-866F-AFF77889744E}"/>
                </a:ext>
              </a:extLst>
            </p:cNvPr>
            <p:cNvSpPr/>
            <p:nvPr/>
          </p:nvSpPr>
          <p:spPr>
            <a:xfrm>
              <a:off x="7152671" y="2226770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9" name="Rectangle 138">
              <a:extLst>
                <a:ext uri="{FF2B5EF4-FFF2-40B4-BE49-F238E27FC236}">
                  <a16:creationId xmlns:a16="http://schemas.microsoft.com/office/drawing/2014/main" xmlns="" id="{BE73F875-4772-AC45-9FA6-14E54EFC426D}"/>
                </a:ext>
              </a:extLst>
            </p:cNvPr>
            <p:cNvSpPr/>
            <p:nvPr/>
          </p:nvSpPr>
          <p:spPr>
            <a:xfrm>
              <a:off x="7152671" y="2316924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0" name="Rectangle 139">
              <a:extLst>
                <a:ext uri="{FF2B5EF4-FFF2-40B4-BE49-F238E27FC236}">
                  <a16:creationId xmlns:a16="http://schemas.microsoft.com/office/drawing/2014/main" xmlns="" id="{8264198E-6FCE-D847-BDA7-DF7811DCD82F}"/>
                </a:ext>
              </a:extLst>
            </p:cNvPr>
            <p:cNvSpPr/>
            <p:nvPr/>
          </p:nvSpPr>
          <p:spPr>
            <a:xfrm>
              <a:off x="7152671" y="2407079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41" name="Rectangle 140">
            <a:extLst>
              <a:ext uri="{FF2B5EF4-FFF2-40B4-BE49-F238E27FC236}">
                <a16:creationId xmlns:a16="http://schemas.microsoft.com/office/drawing/2014/main" xmlns="" id="{BD270AA1-419F-F94D-965F-8501CDA59BEB}"/>
              </a:ext>
            </a:extLst>
          </p:cNvPr>
          <p:cNvSpPr/>
          <p:nvPr/>
        </p:nvSpPr>
        <p:spPr>
          <a:xfrm>
            <a:off x="6032307" y="5348136"/>
            <a:ext cx="806519" cy="8127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142" name="Rectangle 141">
            <a:extLst>
              <a:ext uri="{FF2B5EF4-FFF2-40B4-BE49-F238E27FC236}">
                <a16:creationId xmlns:a16="http://schemas.microsoft.com/office/drawing/2014/main" xmlns="" id="{23685D35-E001-F047-A9CA-97C7C7A896C6}"/>
              </a:ext>
            </a:extLst>
          </p:cNvPr>
          <p:cNvSpPr/>
          <p:nvPr/>
        </p:nvSpPr>
        <p:spPr>
          <a:xfrm>
            <a:off x="6926444" y="5348135"/>
            <a:ext cx="806519" cy="8127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143" name="Rectangle 142">
            <a:extLst>
              <a:ext uri="{FF2B5EF4-FFF2-40B4-BE49-F238E27FC236}">
                <a16:creationId xmlns:a16="http://schemas.microsoft.com/office/drawing/2014/main" xmlns="" id="{28A9C78B-7786-CB47-A449-521B7401AFEF}"/>
              </a:ext>
            </a:extLst>
          </p:cNvPr>
          <p:cNvSpPr/>
          <p:nvPr/>
        </p:nvSpPr>
        <p:spPr>
          <a:xfrm>
            <a:off x="7850561" y="5348135"/>
            <a:ext cx="806519" cy="8127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144" name="Rectangle 143">
            <a:extLst>
              <a:ext uri="{FF2B5EF4-FFF2-40B4-BE49-F238E27FC236}">
                <a16:creationId xmlns:a16="http://schemas.microsoft.com/office/drawing/2014/main" xmlns="" id="{9654D614-724F-0048-8A9C-562729C24BE7}"/>
              </a:ext>
            </a:extLst>
          </p:cNvPr>
          <p:cNvSpPr/>
          <p:nvPr/>
        </p:nvSpPr>
        <p:spPr>
          <a:xfrm>
            <a:off x="8774678" y="5348135"/>
            <a:ext cx="806519" cy="8127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145" name="Rectangle 144">
            <a:extLst>
              <a:ext uri="{FF2B5EF4-FFF2-40B4-BE49-F238E27FC236}">
                <a16:creationId xmlns:a16="http://schemas.microsoft.com/office/drawing/2014/main" xmlns="" id="{04F49408-2E82-234A-B26A-F42A44B62AE4}"/>
              </a:ext>
            </a:extLst>
          </p:cNvPr>
          <p:cNvSpPr/>
          <p:nvPr/>
        </p:nvSpPr>
        <p:spPr>
          <a:xfrm>
            <a:off x="9689616" y="5249190"/>
            <a:ext cx="1249269" cy="118999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</p:spTree>
    <p:extLst>
      <p:ext uri="{BB962C8B-B14F-4D97-AF65-F5344CB8AC3E}">
        <p14:creationId xmlns:p14="http://schemas.microsoft.com/office/powerpoint/2010/main" xmlns="" val="13820997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8" dur="5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70" grpId="0" animBg="1"/>
      <p:bldP spid="71" grpId="0" animBg="1"/>
      <p:bldP spid="72" grpId="0" animBg="1"/>
      <p:bldP spid="73" grpId="0" animBg="1"/>
      <p:bldP spid="74" grpId="0" animBg="1"/>
      <p:bldP spid="75" grpId="0" animBg="1"/>
      <p:bldP spid="76" grpId="0" animBg="1"/>
      <p:bldP spid="77" grpId="0" animBg="1"/>
      <p:bldP spid="78" grpId="0" animBg="1"/>
      <p:bldP spid="79" grpId="0" animBg="1"/>
      <p:bldP spid="141" grpId="0" animBg="1"/>
      <p:bldP spid="142" grpId="0" animBg="1"/>
      <p:bldP spid="143" grpId="0" animBg="1"/>
      <p:bldP spid="144" grpId="0" animBg="1"/>
      <p:bldP spid="14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612D146E-D16C-B94C-926C-21BA0690BD31}"/>
              </a:ext>
            </a:extLst>
          </p:cNvPr>
          <p:cNvSpPr txBox="1"/>
          <p:nvPr/>
        </p:nvSpPr>
        <p:spPr>
          <a:xfrm>
            <a:off x="4225280" y="101187"/>
            <a:ext cx="329212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x-none" sz="2400" dirty="0"/>
              <a:t>CÁC SỐ TRÒN CHỤC</a:t>
            </a:r>
          </a:p>
        </p:txBody>
      </p:sp>
      <p:graphicFrame>
        <p:nvGraphicFramePr>
          <p:cNvPr id="3" name="Table 490">
            <a:extLst>
              <a:ext uri="{FF2B5EF4-FFF2-40B4-BE49-F238E27FC236}">
                <a16:creationId xmlns:a16="http://schemas.microsoft.com/office/drawing/2014/main" xmlns="" id="{7AB90383-46CD-2447-B883-5304532F5FE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037511883"/>
              </p:ext>
            </p:extLst>
          </p:nvPr>
        </p:nvGraphicFramePr>
        <p:xfrm>
          <a:off x="918545" y="641827"/>
          <a:ext cx="10145050" cy="611498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01690">
                  <a:extLst>
                    <a:ext uri="{9D8B030D-6E8A-4147-A177-3AD203B41FA5}">
                      <a16:colId xmlns:a16="http://schemas.microsoft.com/office/drawing/2014/main" xmlns="" val="2828112282"/>
                    </a:ext>
                  </a:extLst>
                </a:gridCol>
                <a:gridCol w="943182">
                  <a:extLst>
                    <a:ext uri="{9D8B030D-6E8A-4147-A177-3AD203B41FA5}">
                      <a16:colId xmlns:a16="http://schemas.microsoft.com/office/drawing/2014/main" xmlns="" val="2636762149"/>
                    </a:ext>
                  </a:extLst>
                </a:gridCol>
                <a:gridCol w="914382">
                  <a:extLst>
                    <a:ext uri="{9D8B030D-6E8A-4147-A177-3AD203B41FA5}">
                      <a16:colId xmlns:a16="http://schemas.microsoft.com/office/drawing/2014/main" xmlns="" val="3722848124"/>
                    </a:ext>
                  </a:extLst>
                </a:gridCol>
                <a:gridCol w="898618">
                  <a:extLst>
                    <a:ext uri="{9D8B030D-6E8A-4147-A177-3AD203B41FA5}">
                      <a16:colId xmlns:a16="http://schemas.microsoft.com/office/drawing/2014/main" xmlns="" val="152524359"/>
                    </a:ext>
                  </a:extLst>
                </a:gridCol>
                <a:gridCol w="945914">
                  <a:extLst>
                    <a:ext uri="{9D8B030D-6E8A-4147-A177-3AD203B41FA5}">
                      <a16:colId xmlns:a16="http://schemas.microsoft.com/office/drawing/2014/main" xmlns="" val="1663079875"/>
                    </a:ext>
                  </a:extLst>
                </a:gridCol>
                <a:gridCol w="891971">
                  <a:extLst>
                    <a:ext uri="{9D8B030D-6E8A-4147-A177-3AD203B41FA5}">
                      <a16:colId xmlns:a16="http://schemas.microsoft.com/office/drawing/2014/main" xmlns="" val="952112415"/>
                    </a:ext>
                  </a:extLst>
                </a:gridCol>
                <a:gridCol w="1449293">
                  <a:extLst>
                    <a:ext uri="{9D8B030D-6E8A-4147-A177-3AD203B41FA5}">
                      <a16:colId xmlns:a16="http://schemas.microsoft.com/office/drawing/2014/main" xmlns="" val="339309947"/>
                    </a:ext>
                  </a:extLst>
                </a:gridCol>
              </a:tblGrid>
              <a:tr h="904486">
                <a:tc>
                  <a:txBody>
                    <a:bodyPr/>
                    <a:lstStyle/>
                    <a:p>
                      <a:endParaRPr lang="x-none" dirty="0"/>
                    </a:p>
                  </a:txBody>
                  <a:tcPr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BE1E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2000" dirty="0">
                          <a:solidFill>
                            <a:schemeClr val="tx1"/>
                          </a:solidFill>
                        </a:rPr>
                        <a:t>Nghìn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BE1E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2000" dirty="0">
                          <a:solidFill>
                            <a:schemeClr val="tx1"/>
                          </a:solidFill>
                        </a:rPr>
                        <a:t>Trăm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BE1E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2000" dirty="0">
                          <a:solidFill>
                            <a:schemeClr val="tx1"/>
                          </a:solidFill>
                        </a:rPr>
                        <a:t>Chục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BE1E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2000" dirty="0">
                          <a:solidFill>
                            <a:schemeClr val="tx1"/>
                          </a:solidFill>
                        </a:rPr>
                        <a:t>Đơn vị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BE1E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2000" dirty="0">
                          <a:solidFill>
                            <a:schemeClr val="tx1"/>
                          </a:solidFill>
                        </a:rPr>
                        <a:t>Viết số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BE1E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2000" dirty="0">
                          <a:solidFill>
                            <a:schemeClr val="tx1"/>
                          </a:solidFill>
                        </a:rPr>
                        <a:t>Đọc số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BE1E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137862058"/>
                  </a:ext>
                </a:extLst>
              </a:tr>
              <a:tr h="2715119">
                <a:tc>
                  <a:txBody>
                    <a:bodyPr/>
                    <a:lstStyle/>
                    <a:p>
                      <a:endParaRPr lang="x-none" dirty="0"/>
                    </a:p>
                  </a:txBody>
                  <a:tcPr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x-none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2400" dirty="0">
                          <a:solidFill>
                            <a:schemeClr val="tx1"/>
                          </a:solidFill>
                        </a:rPr>
                        <a:t>9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2400" dirty="0">
                          <a:solidFill>
                            <a:schemeClr val="tx1"/>
                          </a:solidFill>
                        </a:rPr>
                        <a:t>9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2400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2400" dirty="0">
                          <a:solidFill>
                            <a:schemeClr val="tx1"/>
                          </a:solidFill>
                        </a:rPr>
                        <a:t>990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400" dirty="0">
                          <a:solidFill>
                            <a:schemeClr val="tx1"/>
                          </a:solidFill>
                        </a:rPr>
                        <a:t>chín trăm chín mươi</a:t>
                      </a:r>
                      <a:endParaRPr lang="x-none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127607564"/>
                  </a:ext>
                </a:extLst>
              </a:tr>
              <a:tr h="2495381">
                <a:tc>
                  <a:txBody>
                    <a:bodyPr/>
                    <a:lstStyle/>
                    <a:p>
                      <a:endParaRPr lang="x-none" dirty="0"/>
                    </a:p>
                  </a:txBody>
                  <a:tcPr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2400" dirty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2400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2400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2400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2400" dirty="0">
                          <a:solidFill>
                            <a:schemeClr val="tx1"/>
                          </a:solidFill>
                        </a:rPr>
                        <a:t>1000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>
                          <a:solidFill>
                            <a:schemeClr val="tx1"/>
                          </a:solidFill>
                        </a:rPr>
                        <a:t>một</a:t>
                      </a:r>
                      <a:r>
                        <a:rPr lang="en-US" sz="240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2400" dirty="0" err="1">
                          <a:solidFill>
                            <a:schemeClr val="tx1"/>
                          </a:solidFill>
                        </a:rPr>
                        <a:t>nghìn</a:t>
                      </a:r>
                      <a:endParaRPr lang="x-none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624106989"/>
                  </a:ext>
                </a:extLst>
              </a:tr>
            </a:tbl>
          </a:graphicData>
        </a:graphic>
      </p:graphicFrame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9CD642C6-063F-5D4A-A596-5BA6CC48E5E2}"/>
              </a:ext>
            </a:extLst>
          </p:cNvPr>
          <p:cNvSpPr/>
          <p:nvPr/>
        </p:nvSpPr>
        <p:spPr>
          <a:xfrm>
            <a:off x="6020556" y="2373774"/>
            <a:ext cx="806519" cy="8127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3EA7C03C-30FB-A147-A7C5-06203B8AF337}"/>
              </a:ext>
            </a:extLst>
          </p:cNvPr>
          <p:cNvSpPr/>
          <p:nvPr/>
        </p:nvSpPr>
        <p:spPr>
          <a:xfrm>
            <a:off x="6914693" y="2373773"/>
            <a:ext cx="806519" cy="8127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1F9F8163-1DC1-A94B-9B3D-1E662BD12B78}"/>
              </a:ext>
            </a:extLst>
          </p:cNvPr>
          <p:cNvSpPr/>
          <p:nvPr/>
        </p:nvSpPr>
        <p:spPr>
          <a:xfrm>
            <a:off x="7838810" y="2373773"/>
            <a:ext cx="806519" cy="8127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0CD4689F-7416-DC4D-9352-23F191895C7B}"/>
              </a:ext>
            </a:extLst>
          </p:cNvPr>
          <p:cNvSpPr/>
          <p:nvPr/>
        </p:nvSpPr>
        <p:spPr>
          <a:xfrm>
            <a:off x="8762927" y="2373773"/>
            <a:ext cx="806519" cy="8127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FAE15AB2-166D-274C-B635-12E515626D0A}"/>
              </a:ext>
            </a:extLst>
          </p:cNvPr>
          <p:cNvSpPr/>
          <p:nvPr/>
        </p:nvSpPr>
        <p:spPr>
          <a:xfrm>
            <a:off x="9719383" y="1909035"/>
            <a:ext cx="1249269" cy="174224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pic>
        <p:nvPicPr>
          <p:cNvPr id="45" name="Picture 44">
            <a:extLst>
              <a:ext uri="{FF2B5EF4-FFF2-40B4-BE49-F238E27FC236}">
                <a16:creationId xmlns:a16="http://schemas.microsoft.com/office/drawing/2014/main" xmlns="" id="{C5F7F4AD-F9B2-3C44-8821-875549F66A4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2346029" y="-554149"/>
            <a:ext cx="7493000" cy="4292600"/>
          </a:xfrm>
          <a:prstGeom prst="rect">
            <a:avLst/>
          </a:prstGeom>
        </p:spPr>
      </p:pic>
      <p:pic>
        <p:nvPicPr>
          <p:cNvPr id="80" name="Picture 79">
            <a:extLst>
              <a:ext uri="{FF2B5EF4-FFF2-40B4-BE49-F238E27FC236}">
                <a16:creationId xmlns:a16="http://schemas.microsoft.com/office/drawing/2014/main" xmlns="" id="{44FEE1A6-FD2E-204F-96A9-423E358972D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84885" y="1740075"/>
            <a:ext cx="887171" cy="894048"/>
          </a:xfrm>
          <a:prstGeom prst="rect">
            <a:avLst/>
          </a:prstGeom>
        </p:spPr>
      </p:pic>
      <p:pic>
        <p:nvPicPr>
          <p:cNvPr id="81" name="Picture 80">
            <a:extLst>
              <a:ext uri="{FF2B5EF4-FFF2-40B4-BE49-F238E27FC236}">
                <a16:creationId xmlns:a16="http://schemas.microsoft.com/office/drawing/2014/main" xmlns="" id="{18731294-8A88-5A4D-9603-B6232F7668E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94745" y="1864880"/>
            <a:ext cx="887171" cy="894048"/>
          </a:xfrm>
          <a:prstGeom prst="rect">
            <a:avLst/>
          </a:prstGeom>
        </p:spPr>
      </p:pic>
      <p:grpSp>
        <p:nvGrpSpPr>
          <p:cNvPr id="82" name="Group 81">
            <a:extLst>
              <a:ext uri="{FF2B5EF4-FFF2-40B4-BE49-F238E27FC236}">
                <a16:creationId xmlns:a16="http://schemas.microsoft.com/office/drawing/2014/main" xmlns="" id="{39F007BA-8F4D-DE40-95CF-B21AD5703BEB}"/>
              </a:ext>
            </a:extLst>
          </p:cNvPr>
          <p:cNvGrpSpPr/>
          <p:nvPr/>
        </p:nvGrpSpPr>
        <p:grpSpPr>
          <a:xfrm flipH="1">
            <a:off x="1299322" y="3175498"/>
            <a:ext cx="67088" cy="894048"/>
            <a:chOff x="7152671" y="1595686"/>
            <a:chExt cx="90155" cy="901548"/>
          </a:xfrm>
        </p:grpSpPr>
        <p:sp>
          <p:nvSpPr>
            <p:cNvPr id="83" name="Rectangle 82">
              <a:extLst>
                <a:ext uri="{FF2B5EF4-FFF2-40B4-BE49-F238E27FC236}">
                  <a16:creationId xmlns:a16="http://schemas.microsoft.com/office/drawing/2014/main" xmlns="" id="{7C414B3A-0275-1D4C-A118-DC1D94CBBE49}"/>
                </a:ext>
              </a:extLst>
            </p:cNvPr>
            <p:cNvSpPr/>
            <p:nvPr/>
          </p:nvSpPr>
          <p:spPr>
            <a:xfrm>
              <a:off x="7152671" y="1595686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4" name="Rectangle 83">
              <a:extLst>
                <a:ext uri="{FF2B5EF4-FFF2-40B4-BE49-F238E27FC236}">
                  <a16:creationId xmlns:a16="http://schemas.microsoft.com/office/drawing/2014/main" xmlns="" id="{2D4AE3A5-2B67-6343-B753-DE90142F7F74}"/>
                </a:ext>
              </a:extLst>
            </p:cNvPr>
            <p:cNvSpPr/>
            <p:nvPr/>
          </p:nvSpPr>
          <p:spPr>
            <a:xfrm>
              <a:off x="7152671" y="1685841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5" name="Rectangle 84">
              <a:extLst>
                <a:ext uri="{FF2B5EF4-FFF2-40B4-BE49-F238E27FC236}">
                  <a16:creationId xmlns:a16="http://schemas.microsoft.com/office/drawing/2014/main" xmlns="" id="{3E39DE99-F289-F34D-9B15-A63A07449846}"/>
                </a:ext>
              </a:extLst>
            </p:cNvPr>
            <p:cNvSpPr/>
            <p:nvPr/>
          </p:nvSpPr>
          <p:spPr>
            <a:xfrm>
              <a:off x="7152671" y="1775996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6" name="Rectangle 85">
              <a:extLst>
                <a:ext uri="{FF2B5EF4-FFF2-40B4-BE49-F238E27FC236}">
                  <a16:creationId xmlns:a16="http://schemas.microsoft.com/office/drawing/2014/main" xmlns="" id="{3EF4919E-7F29-2A4E-B247-3416D13C76C3}"/>
                </a:ext>
              </a:extLst>
            </p:cNvPr>
            <p:cNvSpPr/>
            <p:nvPr/>
          </p:nvSpPr>
          <p:spPr>
            <a:xfrm>
              <a:off x="7152671" y="1866150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7" name="Rectangle 86">
              <a:extLst>
                <a:ext uri="{FF2B5EF4-FFF2-40B4-BE49-F238E27FC236}">
                  <a16:creationId xmlns:a16="http://schemas.microsoft.com/office/drawing/2014/main" xmlns="" id="{6C96AA0A-6690-2C48-A8C5-DCA6BC9253C3}"/>
                </a:ext>
              </a:extLst>
            </p:cNvPr>
            <p:cNvSpPr/>
            <p:nvPr/>
          </p:nvSpPr>
          <p:spPr>
            <a:xfrm>
              <a:off x="7152671" y="1956305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8" name="Rectangle 87">
              <a:extLst>
                <a:ext uri="{FF2B5EF4-FFF2-40B4-BE49-F238E27FC236}">
                  <a16:creationId xmlns:a16="http://schemas.microsoft.com/office/drawing/2014/main" xmlns="" id="{5A94A030-0916-D64E-9AAA-9C38EB72DB88}"/>
                </a:ext>
              </a:extLst>
            </p:cNvPr>
            <p:cNvSpPr/>
            <p:nvPr/>
          </p:nvSpPr>
          <p:spPr>
            <a:xfrm>
              <a:off x="7152671" y="2046460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9" name="Rectangle 88">
              <a:extLst>
                <a:ext uri="{FF2B5EF4-FFF2-40B4-BE49-F238E27FC236}">
                  <a16:creationId xmlns:a16="http://schemas.microsoft.com/office/drawing/2014/main" xmlns="" id="{E14F7EDD-5C30-D84D-92A5-C3A45E7D32C6}"/>
                </a:ext>
              </a:extLst>
            </p:cNvPr>
            <p:cNvSpPr/>
            <p:nvPr/>
          </p:nvSpPr>
          <p:spPr>
            <a:xfrm>
              <a:off x="7152671" y="2136615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0" name="Rectangle 89">
              <a:extLst>
                <a:ext uri="{FF2B5EF4-FFF2-40B4-BE49-F238E27FC236}">
                  <a16:creationId xmlns:a16="http://schemas.microsoft.com/office/drawing/2014/main" xmlns="" id="{D9C10216-4326-BE4E-9D21-3BF83887BA85}"/>
                </a:ext>
              </a:extLst>
            </p:cNvPr>
            <p:cNvSpPr/>
            <p:nvPr/>
          </p:nvSpPr>
          <p:spPr>
            <a:xfrm>
              <a:off x="7152671" y="2226770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1" name="Rectangle 90">
              <a:extLst>
                <a:ext uri="{FF2B5EF4-FFF2-40B4-BE49-F238E27FC236}">
                  <a16:creationId xmlns:a16="http://schemas.microsoft.com/office/drawing/2014/main" xmlns="" id="{1B7BA9D4-D82B-C34E-8990-788203C46160}"/>
                </a:ext>
              </a:extLst>
            </p:cNvPr>
            <p:cNvSpPr/>
            <p:nvPr/>
          </p:nvSpPr>
          <p:spPr>
            <a:xfrm>
              <a:off x="7152671" y="2316924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2" name="Rectangle 91">
              <a:extLst>
                <a:ext uri="{FF2B5EF4-FFF2-40B4-BE49-F238E27FC236}">
                  <a16:creationId xmlns:a16="http://schemas.microsoft.com/office/drawing/2014/main" xmlns="" id="{3B793590-3916-1648-A580-FF83D713C8D4}"/>
                </a:ext>
              </a:extLst>
            </p:cNvPr>
            <p:cNvSpPr/>
            <p:nvPr/>
          </p:nvSpPr>
          <p:spPr>
            <a:xfrm>
              <a:off x="7152671" y="2407079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93" name="Picture 92">
            <a:extLst>
              <a:ext uri="{FF2B5EF4-FFF2-40B4-BE49-F238E27FC236}">
                <a16:creationId xmlns:a16="http://schemas.microsoft.com/office/drawing/2014/main" xmlns="" id="{89F8517A-5FA4-9B4D-8C0A-EA374D5A396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347145" y="2017280"/>
            <a:ext cx="887171" cy="894048"/>
          </a:xfrm>
          <a:prstGeom prst="rect">
            <a:avLst/>
          </a:prstGeom>
        </p:spPr>
      </p:pic>
      <p:pic>
        <p:nvPicPr>
          <p:cNvPr id="94" name="Picture 93">
            <a:extLst>
              <a:ext uri="{FF2B5EF4-FFF2-40B4-BE49-F238E27FC236}">
                <a16:creationId xmlns:a16="http://schemas.microsoft.com/office/drawing/2014/main" xmlns="" id="{F8F0C9CB-7E0A-D449-9FC6-12D1C9F546F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325320" y="1761306"/>
            <a:ext cx="887171" cy="894048"/>
          </a:xfrm>
          <a:prstGeom prst="rect">
            <a:avLst/>
          </a:prstGeom>
        </p:spPr>
      </p:pic>
      <p:pic>
        <p:nvPicPr>
          <p:cNvPr id="95" name="Picture 94">
            <a:extLst>
              <a:ext uri="{FF2B5EF4-FFF2-40B4-BE49-F238E27FC236}">
                <a16:creationId xmlns:a16="http://schemas.microsoft.com/office/drawing/2014/main" xmlns="" id="{C1294102-F672-0C4C-9997-98DEFC6D3FB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535180" y="1886111"/>
            <a:ext cx="887171" cy="894048"/>
          </a:xfrm>
          <a:prstGeom prst="rect">
            <a:avLst/>
          </a:prstGeom>
        </p:spPr>
      </p:pic>
      <p:pic>
        <p:nvPicPr>
          <p:cNvPr id="96" name="Picture 95">
            <a:extLst>
              <a:ext uri="{FF2B5EF4-FFF2-40B4-BE49-F238E27FC236}">
                <a16:creationId xmlns:a16="http://schemas.microsoft.com/office/drawing/2014/main" xmlns="" id="{39EBCF3F-D5D8-C345-A5A3-9D8BED8BFFC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687580" y="2038511"/>
            <a:ext cx="887171" cy="894048"/>
          </a:xfrm>
          <a:prstGeom prst="rect">
            <a:avLst/>
          </a:prstGeom>
        </p:spPr>
      </p:pic>
      <p:grpSp>
        <p:nvGrpSpPr>
          <p:cNvPr id="97" name="Group 96">
            <a:extLst>
              <a:ext uri="{FF2B5EF4-FFF2-40B4-BE49-F238E27FC236}">
                <a16:creationId xmlns:a16="http://schemas.microsoft.com/office/drawing/2014/main" xmlns="" id="{A6F30BE4-92F6-8C4D-B206-99ABE9578012}"/>
              </a:ext>
            </a:extLst>
          </p:cNvPr>
          <p:cNvGrpSpPr/>
          <p:nvPr/>
        </p:nvGrpSpPr>
        <p:grpSpPr>
          <a:xfrm flipH="1">
            <a:off x="1475638" y="3170937"/>
            <a:ext cx="67088" cy="894048"/>
            <a:chOff x="7152671" y="1595686"/>
            <a:chExt cx="90155" cy="901548"/>
          </a:xfrm>
        </p:grpSpPr>
        <p:sp>
          <p:nvSpPr>
            <p:cNvPr id="98" name="Rectangle 97">
              <a:extLst>
                <a:ext uri="{FF2B5EF4-FFF2-40B4-BE49-F238E27FC236}">
                  <a16:creationId xmlns:a16="http://schemas.microsoft.com/office/drawing/2014/main" xmlns="" id="{B3EF0DBB-9D82-8B4B-8B05-839FC5545E6D}"/>
                </a:ext>
              </a:extLst>
            </p:cNvPr>
            <p:cNvSpPr/>
            <p:nvPr/>
          </p:nvSpPr>
          <p:spPr>
            <a:xfrm>
              <a:off x="7152671" y="1595686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Rectangle 98">
              <a:extLst>
                <a:ext uri="{FF2B5EF4-FFF2-40B4-BE49-F238E27FC236}">
                  <a16:creationId xmlns:a16="http://schemas.microsoft.com/office/drawing/2014/main" xmlns="" id="{A577D7CE-E482-6D48-92A2-944380C1384D}"/>
                </a:ext>
              </a:extLst>
            </p:cNvPr>
            <p:cNvSpPr/>
            <p:nvPr/>
          </p:nvSpPr>
          <p:spPr>
            <a:xfrm>
              <a:off x="7152671" y="1685841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Rectangle 99">
              <a:extLst>
                <a:ext uri="{FF2B5EF4-FFF2-40B4-BE49-F238E27FC236}">
                  <a16:creationId xmlns:a16="http://schemas.microsoft.com/office/drawing/2014/main" xmlns="" id="{3135EC81-3AC5-1941-B63B-E3FD9320A550}"/>
                </a:ext>
              </a:extLst>
            </p:cNvPr>
            <p:cNvSpPr/>
            <p:nvPr/>
          </p:nvSpPr>
          <p:spPr>
            <a:xfrm>
              <a:off x="7152671" y="1775996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1" name="Rectangle 100">
              <a:extLst>
                <a:ext uri="{FF2B5EF4-FFF2-40B4-BE49-F238E27FC236}">
                  <a16:creationId xmlns:a16="http://schemas.microsoft.com/office/drawing/2014/main" xmlns="" id="{F512AB66-B550-294A-B0DB-E8C8C535E51F}"/>
                </a:ext>
              </a:extLst>
            </p:cNvPr>
            <p:cNvSpPr/>
            <p:nvPr/>
          </p:nvSpPr>
          <p:spPr>
            <a:xfrm>
              <a:off x="7152671" y="1866150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2" name="Rectangle 101">
              <a:extLst>
                <a:ext uri="{FF2B5EF4-FFF2-40B4-BE49-F238E27FC236}">
                  <a16:creationId xmlns:a16="http://schemas.microsoft.com/office/drawing/2014/main" xmlns="" id="{4A187EA2-EA7B-C044-B6AE-12704D2D0FED}"/>
                </a:ext>
              </a:extLst>
            </p:cNvPr>
            <p:cNvSpPr/>
            <p:nvPr/>
          </p:nvSpPr>
          <p:spPr>
            <a:xfrm>
              <a:off x="7152671" y="1956305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3" name="Rectangle 102">
              <a:extLst>
                <a:ext uri="{FF2B5EF4-FFF2-40B4-BE49-F238E27FC236}">
                  <a16:creationId xmlns:a16="http://schemas.microsoft.com/office/drawing/2014/main" xmlns="" id="{142CE1C8-6614-4B45-A6D3-02025EE0C08D}"/>
                </a:ext>
              </a:extLst>
            </p:cNvPr>
            <p:cNvSpPr/>
            <p:nvPr/>
          </p:nvSpPr>
          <p:spPr>
            <a:xfrm>
              <a:off x="7152671" y="2046460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4" name="Rectangle 103">
              <a:extLst>
                <a:ext uri="{FF2B5EF4-FFF2-40B4-BE49-F238E27FC236}">
                  <a16:creationId xmlns:a16="http://schemas.microsoft.com/office/drawing/2014/main" xmlns="" id="{2A163800-6704-9546-9EED-E62F3285E523}"/>
                </a:ext>
              </a:extLst>
            </p:cNvPr>
            <p:cNvSpPr/>
            <p:nvPr/>
          </p:nvSpPr>
          <p:spPr>
            <a:xfrm>
              <a:off x="7152671" y="2136615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5" name="Rectangle 104">
              <a:extLst>
                <a:ext uri="{FF2B5EF4-FFF2-40B4-BE49-F238E27FC236}">
                  <a16:creationId xmlns:a16="http://schemas.microsoft.com/office/drawing/2014/main" xmlns="" id="{133A6B69-2A86-E54A-B817-DD9EE663F1AF}"/>
                </a:ext>
              </a:extLst>
            </p:cNvPr>
            <p:cNvSpPr/>
            <p:nvPr/>
          </p:nvSpPr>
          <p:spPr>
            <a:xfrm>
              <a:off x="7152671" y="2226770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6" name="Rectangle 105">
              <a:extLst>
                <a:ext uri="{FF2B5EF4-FFF2-40B4-BE49-F238E27FC236}">
                  <a16:creationId xmlns:a16="http://schemas.microsoft.com/office/drawing/2014/main" xmlns="" id="{C9848A4A-EDAC-BD46-B11E-CCC533E0A01C}"/>
                </a:ext>
              </a:extLst>
            </p:cNvPr>
            <p:cNvSpPr/>
            <p:nvPr/>
          </p:nvSpPr>
          <p:spPr>
            <a:xfrm>
              <a:off x="7152671" y="2316924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7" name="Rectangle 106">
              <a:extLst>
                <a:ext uri="{FF2B5EF4-FFF2-40B4-BE49-F238E27FC236}">
                  <a16:creationId xmlns:a16="http://schemas.microsoft.com/office/drawing/2014/main" xmlns="" id="{B5B95920-C222-9E4C-AAE5-4E0F8C7C438A}"/>
                </a:ext>
              </a:extLst>
            </p:cNvPr>
            <p:cNvSpPr/>
            <p:nvPr/>
          </p:nvSpPr>
          <p:spPr>
            <a:xfrm>
              <a:off x="7152671" y="2407079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08" name="Group 107">
            <a:extLst>
              <a:ext uri="{FF2B5EF4-FFF2-40B4-BE49-F238E27FC236}">
                <a16:creationId xmlns:a16="http://schemas.microsoft.com/office/drawing/2014/main" xmlns="" id="{8331C9DA-E8A8-D54A-A198-E0B64FCE0C78}"/>
              </a:ext>
            </a:extLst>
          </p:cNvPr>
          <p:cNvGrpSpPr/>
          <p:nvPr/>
        </p:nvGrpSpPr>
        <p:grpSpPr>
          <a:xfrm flipH="1">
            <a:off x="1640303" y="3170937"/>
            <a:ext cx="67088" cy="894048"/>
            <a:chOff x="7152671" y="1595686"/>
            <a:chExt cx="90155" cy="901548"/>
          </a:xfrm>
        </p:grpSpPr>
        <p:sp>
          <p:nvSpPr>
            <p:cNvPr id="109" name="Rectangle 108">
              <a:extLst>
                <a:ext uri="{FF2B5EF4-FFF2-40B4-BE49-F238E27FC236}">
                  <a16:creationId xmlns:a16="http://schemas.microsoft.com/office/drawing/2014/main" xmlns="" id="{3D741195-FF2D-E248-AECE-F360841727BD}"/>
                </a:ext>
              </a:extLst>
            </p:cNvPr>
            <p:cNvSpPr/>
            <p:nvPr/>
          </p:nvSpPr>
          <p:spPr>
            <a:xfrm>
              <a:off x="7152671" y="1595686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0" name="Rectangle 109">
              <a:extLst>
                <a:ext uri="{FF2B5EF4-FFF2-40B4-BE49-F238E27FC236}">
                  <a16:creationId xmlns:a16="http://schemas.microsoft.com/office/drawing/2014/main" xmlns="" id="{B4A3AF50-C1CB-784B-BADB-059B9B89F7E7}"/>
                </a:ext>
              </a:extLst>
            </p:cNvPr>
            <p:cNvSpPr/>
            <p:nvPr/>
          </p:nvSpPr>
          <p:spPr>
            <a:xfrm>
              <a:off x="7152671" y="1685841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1" name="Rectangle 110">
              <a:extLst>
                <a:ext uri="{FF2B5EF4-FFF2-40B4-BE49-F238E27FC236}">
                  <a16:creationId xmlns:a16="http://schemas.microsoft.com/office/drawing/2014/main" xmlns="" id="{05427416-E0B7-7345-96AB-B7B2056CDD34}"/>
                </a:ext>
              </a:extLst>
            </p:cNvPr>
            <p:cNvSpPr/>
            <p:nvPr/>
          </p:nvSpPr>
          <p:spPr>
            <a:xfrm>
              <a:off x="7152671" y="1775996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2" name="Rectangle 111">
              <a:extLst>
                <a:ext uri="{FF2B5EF4-FFF2-40B4-BE49-F238E27FC236}">
                  <a16:creationId xmlns:a16="http://schemas.microsoft.com/office/drawing/2014/main" xmlns="" id="{8CFE6812-8A59-FE45-A8F3-FD368CA3022C}"/>
                </a:ext>
              </a:extLst>
            </p:cNvPr>
            <p:cNvSpPr/>
            <p:nvPr/>
          </p:nvSpPr>
          <p:spPr>
            <a:xfrm>
              <a:off x="7152671" y="1866150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3" name="Rectangle 112">
              <a:extLst>
                <a:ext uri="{FF2B5EF4-FFF2-40B4-BE49-F238E27FC236}">
                  <a16:creationId xmlns:a16="http://schemas.microsoft.com/office/drawing/2014/main" xmlns="" id="{F4F5889C-28CB-A34F-886C-875BB30AAF07}"/>
                </a:ext>
              </a:extLst>
            </p:cNvPr>
            <p:cNvSpPr/>
            <p:nvPr/>
          </p:nvSpPr>
          <p:spPr>
            <a:xfrm>
              <a:off x="7152671" y="1956305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4" name="Rectangle 113">
              <a:extLst>
                <a:ext uri="{FF2B5EF4-FFF2-40B4-BE49-F238E27FC236}">
                  <a16:creationId xmlns:a16="http://schemas.microsoft.com/office/drawing/2014/main" xmlns="" id="{E50F2FA6-56F2-594C-85E5-C762733C2C3B}"/>
                </a:ext>
              </a:extLst>
            </p:cNvPr>
            <p:cNvSpPr/>
            <p:nvPr/>
          </p:nvSpPr>
          <p:spPr>
            <a:xfrm>
              <a:off x="7152671" y="2046460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5" name="Rectangle 114">
              <a:extLst>
                <a:ext uri="{FF2B5EF4-FFF2-40B4-BE49-F238E27FC236}">
                  <a16:creationId xmlns:a16="http://schemas.microsoft.com/office/drawing/2014/main" xmlns="" id="{ACA1793F-0B01-984C-A68B-BF6309521284}"/>
                </a:ext>
              </a:extLst>
            </p:cNvPr>
            <p:cNvSpPr/>
            <p:nvPr/>
          </p:nvSpPr>
          <p:spPr>
            <a:xfrm>
              <a:off x="7152671" y="2136615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6" name="Rectangle 115">
              <a:extLst>
                <a:ext uri="{FF2B5EF4-FFF2-40B4-BE49-F238E27FC236}">
                  <a16:creationId xmlns:a16="http://schemas.microsoft.com/office/drawing/2014/main" xmlns="" id="{2AAA41CC-65EE-1B44-8A43-C5A1F6C8EAE0}"/>
                </a:ext>
              </a:extLst>
            </p:cNvPr>
            <p:cNvSpPr/>
            <p:nvPr/>
          </p:nvSpPr>
          <p:spPr>
            <a:xfrm>
              <a:off x="7152671" y="2226770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7" name="Rectangle 116">
              <a:extLst>
                <a:ext uri="{FF2B5EF4-FFF2-40B4-BE49-F238E27FC236}">
                  <a16:creationId xmlns:a16="http://schemas.microsoft.com/office/drawing/2014/main" xmlns="" id="{3CF2DA82-8E39-1B4E-A078-E17056F72D49}"/>
                </a:ext>
              </a:extLst>
            </p:cNvPr>
            <p:cNvSpPr/>
            <p:nvPr/>
          </p:nvSpPr>
          <p:spPr>
            <a:xfrm>
              <a:off x="7152671" y="2316924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8" name="Rectangle 117">
              <a:extLst>
                <a:ext uri="{FF2B5EF4-FFF2-40B4-BE49-F238E27FC236}">
                  <a16:creationId xmlns:a16="http://schemas.microsoft.com/office/drawing/2014/main" xmlns="" id="{185E6539-355C-2C40-A173-C824E5E1643F}"/>
                </a:ext>
              </a:extLst>
            </p:cNvPr>
            <p:cNvSpPr/>
            <p:nvPr/>
          </p:nvSpPr>
          <p:spPr>
            <a:xfrm>
              <a:off x="7152671" y="2407079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19" name="Group 118">
            <a:extLst>
              <a:ext uri="{FF2B5EF4-FFF2-40B4-BE49-F238E27FC236}">
                <a16:creationId xmlns:a16="http://schemas.microsoft.com/office/drawing/2014/main" xmlns="" id="{EED1FCDD-51BA-1F48-98EC-FD18BD435808}"/>
              </a:ext>
            </a:extLst>
          </p:cNvPr>
          <p:cNvGrpSpPr/>
          <p:nvPr/>
        </p:nvGrpSpPr>
        <p:grpSpPr>
          <a:xfrm flipH="1">
            <a:off x="1804968" y="3163023"/>
            <a:ext cx="67088" cy="894048"/>
            <a:chOff x="7152671" y="1595686"/>
            <a:chExt cx="90155" cy="901548"/>
          </a:xfrm>
        </p:grpSpPr>
        <p:sp>
          <p:nvSpPr>
            <p:cNvPr id="120" name="Rectangle 119">
              <a:extLst>
                <a:ext uri="{FF2B5EF4-FFF2-40B4-BE49-F238E27FC236}">
                  <a16:creationId xmlns:a16="http://schemas.microsoft.com/office/drawing/2014/main" xmlns="" id="{2A13529A-9BD9-074A-9309-234D132A2936}"/>
                </a:ext>
              </a:extLst>
            </p:cNvPr>
            <p:cNvSpPr/>
            <p:nvPr/>
          </p:nvSpPr>
          <p:spPr>
            <a:xfrm>
              <a:off x="7152671" y="1595686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1" name="Rectangle 120">
              <a:extLst>
                <a:ext uri="{FF2B5EF4-FFF2-40B4-BE49-F238E27FC236}">
                  <a16:creationId xmlns:a16="http://schemas.microsoft.com/office/drawing/2014/main" xmlns="" id="{EB0B871D-E7AF-3144-A561-AE9D18BE740D}"/>
                </a:ext>
              </a:extLst>
            </p:cNvPr>
            <p:cNvSpPr/>
            <p:nvPr/>
          </p:nvSpPr>
          <p:spPr>
            <a:xfrm>
              <a:off x="7152671" y="1685841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2" name="Rectangle 121">
              <a:extLst>
                <a:ext uri="{FF2B5EF4-FFF2-40B4-BE49-F238E27FC236}">
                  <a16:creationId xmlns:a16="http://schemas.microsoft.com/office/drawing/2014/main" xmlns="" id="{E52B239F-48B3-1244-8033-C56F8A1138D2}"/>
                </a:ext>
              </a:extLst>
            </p:cNvPr>
            <p:cNvSpPr/>
            <p:nvPr/>
          </p:nvSpPr>
          <p:spPr>
            <a:xfrm>
              <a:off x="7152671" y="1775996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3" name="Rectangle 122">
              <a:extLst>
                <a:ext uri="{FF2B5EF4-FFF2-40B4-BE49-F238E27FC236}">
                  <a16:creationId xmlns:a16="http://schemas.microsoft.com/office/drawing/2014/main" xmlns="" id="{7FB73934-3B2D-4442-A774-82EDA8A8958E}"/>
                </a:ext>
              </a:extLst>
            </p:cNvPr>
            <p:cNvSpPr/>
            <p:nvPr/>
          </p:nvSpPr>
          <p:spPr>
            <a:xfrm>
              <a:off x="7152671" y="1866150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4" name="Rectangle 123">
              <a:extLst>
                <a:ext uri="{FF2B5EF4-FFF2-40B4-BE49-F238E27FC236}">
                  <a16:creationId xmlns:a16="http://schemas.microsoft.com/office/drawing/2014/main" xmlns="" id="{1EB9735C-393C-A64E-83FD-359E49D0782A}"/>
                </a:ext>
              </a:extLst>
            </p:cNvPr>
            <p:cNvSpPr/>
            <p:nvPr/>
          </p:nvSpPr>
          <p:spPr>
            <a:xfrm>
              <a:off x="7152671" y="1956305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5" name="Rectangle 124">
              <a:extLst>
                <a:ext uri="{FF2B5EF4-FFF2-40B4-BE49-F238E27FC236}">
                  <a16:creationId xmlns:a16="http://schemas.microsoft.com/office/drawing/2014/main" xmlns="" id="{DD237275-300D-8348-8835-17BA38E5D429}"/>
                </a:ext>
              </a:extLst>
            </p:cNvPr>
            <p:cNvSpPr/>
            <p:nvPr/>
          </p:nvSpPr>
          <p:spPr>
            <a:xfrm>
              <a:off x="7152671" y="2046460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6" name="Rectangle 125">
              <a:extLst>
                <a:ext uri="{FF2B5EF4-FFF2-40B4-BE49-F238E27FC236}">
                  <a16:creationId xmlns:a16="http://schemas.microsoft.com/office/drawing/2014/main" xmlns="" id="{F35E4CBB-B458-6A42-928D-752D9AD8EFCE}"/>
                </a:ext>
              </a:extLst>
            </p:cNvPr>
            <p:cNvSpPr/>
            <p:nvPr/>
          </p:nvSpPr>
          <p:spPr>
            <a:xfrm>
              <a:off x="7152671" y="2136615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7" name="Rectangle 126">
              <a:extLst>
                <a:ext uri="{FF2B5EF4-FFF2-40B4-BE49-F238E27FC236}">
                  <a16:creationId xmlns:a16="http://schemas.microsoft.com/office/drawing/2014/main" xmlns="" id="{C7F4F553-B9B2-3A44-B8B6-F6C8B5DA67DB}"/>
                </a:ext>
              </a:extLst>
            </p:cNvPr>
            <p:cNvSpPr/>
            <p:nvPr/>
          </p:nvSpPr>
          <p:spPr>
            <a:xfrm>
              <a:off x="7152671" y="2226770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8" name="Rectangle 127">
              <a:extLst>
                <a:ext uri="{FF2B5EF4-FFF2-40B4-BE49-F238E27FC236}">
                  <a16:creationId xmlns:a16="http://schemas.microsoft.com/office/drawing/2014/main" xmlns="" id="{EC4F7680-507A-2643-B143-0D66F399B204}"/>
                </a:ext>
              </a:extLst>
            </p:cNvPr>
            <p:cNvSpPr/>
            <p:nvPr/>
          </p:nvSpPr>
          <p:spPr>
            <a:xfrm>
              <a:off x="7152671" y="2316924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9" name="Rectangle 128">
              <a:extLst>
                <a:ext uri="{FF2B5EF4-FFF2-40B4-BE49-F238E27FC236}">
                  <a16:creationId xmlns:a16="http://schemas.microsoft.com/office/drawing/2014/main" xmlns="" id="{BAC745A3-5949-6744-89BC-CFFD326089B4}"/>
                </a:ext>
              </a:extLst>
            </p:cNvPr>
            <p:cNvSpPr/>
            <p:nvPr/>
          </p:nvSpPr>
          <p:spPr>
            <a:xfrm>
              <a:off x="7152671" y="2407079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30" name="Group 129">
            <a:extLst>
              <a:ext uri="{FF2B5EF4-FFF2-40B4-BE49-F238E27FC236}">
                <a16:creationId xmlns:a16="http://schemas.microsoft.com/office/drawing/2014/main" xmlns="" id="{022AC409-0B92-F54A-9C7D-F073C6964A2C}"/>
              </a:ext>
            </a:extLst>
          </p:cNvPr>
          <p:cNvGrpSpPr/>
          <p:nvPr/>
        </p:nvGrpSpPr>
        <p:grpSpPr>
          <a:xfrm flipH="1">
            <a:off x="1982872" y="3163023"/>
            <a:ext cx="67088" cy="894048"/>
            <a:chOff x="7152671" y="1595686"/>
            <a:chExt cx="90155" cy="901548"/>
          </a:xfrm>
        </p:grpSpPr>
        <p:sp>
          <p:nvSpPr>
            <p:cNvPr id="131" name="Rectangle 130">
              <a:extLst>
                <a:ext uri="{FF2B5EF4-FFF2-40B4-BE49-F238E27FC236}">
                  <a16:creationId xmlns:a16="http://schemas.microsoft.com/office/drawing/2014/main" xmlns="" id="{07E4F9D8-0CA9-B34E-ABDF-78584FD042FB}"/>
                </a:ext>
              </a:extLst>
            </p:cNvPr>
            <p:cNvSpPr/>
            <p:nvPr/>
          </p:nvSpPr>
          <p:spPr>
            <a:xfrm>
              <a:off x="7152671" y="1595686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2" name="Rectangle 131">
              <a:extLst>
                <a:ext uri="{FF2B5EF4-FFF2-40B4-BE49-F238E27FC236}">
                  <a16:creationId xmlns:a16="http://schemas.microsoft.com/office/drawing/2014/main" xmlns="" id="{67C095ED-068E-0C4C-A564-784A0047F5A3}"/>
                </a:ext>
              </a:extLst>
            </p:cNvPr>
            <p:cNvSpPr/>
            <p:nvPr/>
          </p:nvSpPr>
          <p:spPr>
            <a:xfrm>
              <a:off x="7152671" y="1685841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3" name="Rectangle 132">
              <a:extLst>
                <a:ext uri="{FF2B5EF4-FFF2-40B4-BE49-F238E27FC236}">
                  <a16:creationId xmlns:a16="http://schemas.microsoft.com/office/drawing/2014/main" xmlns="" id="{A1B41606-DD4A-7349-89F4-29B53A2C88DD}"/>
                </a:ext>
              </a:extLst>
            </p:cNvPr>
            <p:cNvSpPr/>
            <p:nvPr/>
          </p:nvSpPr>
          <p:spPr>
            <a:xfrm>
              <a:off x="7152671" y="1775996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4" name="Rectangle 133">
              <a:extLst>
                <a:ext uri="{FF2B5EF4-FFF2-40B4-BE49-F238E27FC236}">
                  <a16:creationId xmlns:a16="http://schemas.microsoft.com/office/drawing/2014/main" xmlns="" id="{676E6259-E0DA-CF43-8626-9D12809D85ED}"/>
                </a:ext>
              </a:extLst>
            </p:cNvPr>
            <p:cNvSpPr/>
            <p:nvPr/>
          </p:nvSpPr>
          <p:spPr>
            <a:xfrm>
              <a:off x="7152671" y="1866150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5" name="Rectangle 134">
              <a:extLst>
                <a:ext uri="{FF2B5EF4-FFF2-40B4-BE49-F238E27FC236}">
                  <a16:creationId xmlns:a16="http://schemas.microsoft.com/office/drawing/2014/main" xmlns="" id="{658DD5BE-DE54-4E44-96B3-C7A78C375293}"/>
                </a:ext>
              </a:extLst>
            </p:cNvPr>
            <p:cNvSpPr/>
            <p:nvPr/>
          </p:nvSpPr>
          <p:spPr>
            <a:xfrm>
              <a:off x="7152671" y="1956305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6" name="Rectangle 135">
              <a:extLst>
                <a:ext uri="{FF2B5EF4-FFF2-40B4-BE49-F238E27FC236}">
                  <a16:creationId xmlns:a16="http://schemas.microsoft.com/office/drawing/2014/main" xmlns="" id="{1D5A2671-813D-FA4E-A6E2-FE81978B251C}"/>
                </a:ext>
              </a:extLst>
            </p:cNvPr>
            <p:cNvSpPr/>
            <p:nvPr/>
          </p:nvSpPr>
          <p:spPr>
            <a:xfrm>
              <a:off x="7152671" y="2046460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7" name="Rectangle 136">
              <a:extLst>
                <a:ext uri="{FF2B5EF4-FFF2-40B4-BE49-F238E27FC236}">
                  <a16:creationId xmlns:a16="http://schemas.microsoft.com/office/drawing/2014/main" xmlns="" id="{6F7D7A62-0132-3D44-9BCC-523DEB930E23}"/>
                </a:ext>
              </a:extLst>
            </p:cNvPr>
            <p:cNvSpPr/>
            <p:nvPr/>
          </p:nvSpPr>
          <p:spPr>
            <a:xfrm>
              <a:off x="7152671" y="2136615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8" name="Rectangle 137">
              <a:extLst>
                <a:ext uri="{FF2B5EF4-FFF2-40B4-BE49-F238E27FC236}">
                  <a16:creationId xmlns:a16="http://schemas.microsoft.com/office/drawing/2014/main" xmlns="" id="{D6D6A8FD-2805-F44B-866F-AFF77889744E}"/>
                </a:ext>
              </a:extLst>
            </p:cNvPr>
            <p:cNvSpPr/>
            <p:nvPr/>
          </p:nvSpPr>
          <p:spPr>
            <a:xfrm>
              <a:off x="7152671" y="2226770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9" name="Rectangle 138">
              <a:extLst>
                <a:ext uri="{FF2B5EF4-FFF2-40B4-BE49-F238E27FC236}">
                  <a16:creationId xmlns:a16="http://schemas.microsoft.com/office/drawing/2014/main" xmlns="" id="{BE73F875-4772-AC45-9FA6-14E54EFC426D}"/>
                </a:ext>
              </a:extLst>
            </p:cNvPr>
            <p:cNvSpPr/>
            <p:nvPr/>
          </p:nvSpPr>
          <p:spPr>
            <a:xfrm>
              <a:off x="7152671" y="2316924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0" name="Rectangle 139">
              <a:extLst>
                <a:ext uri="{FF2B5EF4-FFF2-40B4-BE49-F238E27FC236}">
                  <a16:creationId xmlns:a16="http://schemas.microsoft.com/office/drawing/2014/main" xmlns="" id="{8264198E-6FCE-D847-BDA7-DF7811DCD82F}"/>
                </a:ext>
              </a:extLst>
            </p:cNvPr>
            <p:cNvSpPr/>
            <p:nvPr/>
          </p:nvSpPr>
          <p:spPr>
            <a:xfrm>
              <a:off x="7152671" y="2407079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46" name="Group 145">
            <a:extLst>
              <a:ext uri="{FF2B5EF4-FFF2-40B4-BE49-F238E27FC236}">
                <a16:creationId xmlns:a16="http://schemas.microsoft.com/office/drawing/2014/main" xmlns="" id="{737E6280-20B4-A440-B2E4-F3FF65116586}"/>
              </a:ext>
            </a:extLst>
          </p:cNvPr>
          <p:cNvGrpSpPr/>
          <p:nvPr/>
        </p:nvGrpSpPr>
        <p:grpSpPr>
          <a:xfrm flipH="1">
            <a:off x="2175612" y="3170465"/>
            <a:ext cx="67088" cy="894048"/>
            <a:chOff x="7152671" y="1595686"/>
            <a:chExt cx="90155" cy="901548"/>
          </a:xfrm>
        </p:grpSpPr>
        <p:sp>
          <p:nvSpPr>
            <p:cNvPr id="147" name="Rectangle 146">
              <a:extLst>
                <a:ext uri="{FF2B5EF4-FFF2-40B4-BE49-F238E27FC236}">
                  <a16:creationId xmlns:a16="http://schemas.microsoft.com/office/drawing/2014/main" xmlns="" id="{F18A8187-7537-014A-A28E-7FCD0F6DFCC6}"/>
                </a:ext>
              </a:extLst>
            </p:cNvPr>
            <p:cNvSpPr/>
            <p:nvPr/>
          </p:nvSpPr>
          <p:spPr>
            <a:xfrm>
              <a:off x="7152671" y="1595686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8" name="Rectangle 147">
              <a:extLst>
                <a:ext uri="{FF2B5EF4-FFF2-40B4-BE49-F238E27FC236}">
                  <a16:creationId xmlns:a16="http://schemas.microsoft.com/office/drawing/2014/main" xmlns="" id="{135E32D3-B81E-3F48-80C0-669E09F28A01}"/>
                </a:ext>
              </a:extLst>
            </p:cNvPr>
            <p:cNvSpPr/>
            <p:nvPr/>
          </p:nvSpPr>
          <p:spPr>
            <a:xfrm>
              <a:off x="7152671" y="1685841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9" name="Rectangle 148">
              <a:extLst>
                <a:ext uri="{FF2B5EF4-FFF2-40B4-BE49-F238E27FC236}">
                  <a16:creationId xmlns:a16="http://schemas.microsoft.com/office/drawing/2014/main" xmlns="" id="{69D10909-A9A1-DC46-8A7B-1F89EC25AA17}"/>
                </a:ext>
              </a:extLst>
            </p:cNvPr>
            <p:cNvSpPr/>
            <p:nvPr/>
          </p:nvSpPr>
          <p:spPr>
            <a:xfrm>
              <a:off x="7152671" y="1775996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0" name="Rectangle 149">
              <a:extLst>
                <a:ext uri="{FF2B5EF4-FFF2-40B4-BE49-F238E27FC236}">
                  <a16:creationId xmlns:a16="http://schemas.microsoft.com/office/drawing/2014/main" xmlns="" id="{3C84C9B6-5EF5-BF4F-8525-2D03212B8F89}"/>
                </a:ext>
              </a:extLst>
            </p:cNvPr>
            <p:cNvSpPr/>
            <p:nvPr/>
          </p:nvSpPr>
          <p:spPr>
            <a:xfrm>
              <a:off x="7152671" y="1866150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1" name="Rectangle 150">
              <a:extLst>
                <a:ext uri="{FF2B5EF4-FFF2-40B4-BE49-F238E27FC236}">
                  <a16:creationId xmlns:a16="http://schemas.microsoft.com/office/drawing/2014/main" xmlns="" id="{4A7F69F2-0BA6-9548-B2BA-BA6BECEC5269}"/>
                </a:ext>
              </a:extLst>
            </p:cNvPr>
            <p:cNvSpPr/>
            <p:nvPr/>
          </p:nvSpPr>
          <p:spPr>
            <a:xfrm>
              <a:off x="7152671" y="1956305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2" name="Rectangle 151">
              <a:extLst>
                <a:ext uri="{FF2B5EF4-FFF2-40B4-BE49-F238E27FC236}">
                  <a16:creationId xmlns:a16="http://schemas.microsoft.com/office/drawing/2014/main" xmlns="" id="{5AAC431D-AC7C-B341-A3D9-55EE4DCBCD8C}"/>
                </a:ext>
              </a:extLst>
            </p:cNvPr>
            <p:cNvSpPr/>
            <p:nvPr/>
          </p:nvSpPr>
          <p:spPr>
            <a:xfrm>
              <a:off x="7152671" y="2046460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3" name="Rectangle 152">
              <a:extLst>
                <a:ext uri="{FF2B5EF4-FFF2-40B4-BE49-F238E27FC236}">
                  <a16:creationId xmlns:a16="http://schemas.microsoft.com/office/drawing/2014/main" xmlns="" id="{011FB328-E2D2-0044-B38C-4F77D4836D8C}"/>
                </a:ext>
              </a:extLst>
            </p:cNvPr>
            <p:cNvSpPr/>
            <p:nvPr/>
          </p:nvSpPr>
          <p:spPr>
            <a:xfrm>
              <a:off x="7152671" y="2136615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4" name="Rectangle 153">
              <a:extLst>
                <a:ext uri="{FF2B5EF4-FFF2-40B4-BE49-F238E27FC236}">
                  <a16:creationId xmlns:a16="http://schemas.microsoft.com/office/drawing/2014/main" xmlns="" id="{12528ED7-1773-DE46-A63B-587F37D18D2D}"/>
                </a:ext>
              </a:extLst>
            </p:cNvPr>
            <p:cNvSpPr/>
            <p:nvPr/>
          </p:nvSpPr>
          <p:spPr>
            <a:xfrm>
              <a:off x="7152671" y="2226770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5" name="Rectangle 154">
              <a:extLst>
                <a:ext uri="{FF2B5EF4-FFF2-40B4-BE49-F238E27FC236}">
                  <a16:creationId xmlns:a16="http://schemas.microsoft.com/office/drawing/2014/main" xmlns="" id="{BA504FFF-784A-5843-9490-7EA1F0501B1B}"/>
                </a:ext>
              </a:extLst>
            </p:cNvPr>
            <p:cNvSpPr/>
            <p:nvPr/>
          </p:nvSpPr>
          <p:spPr>
            <a:xfrm>
              <a:off x="7152671" y="2316924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6" name="Rectangle 155">
              <a:extLst>
                <a:ext uri="{FF2B5EF4-FFF2-40B4-BE49-F238E27FC236}">
                  <a16:creationId xmlns:a16="http://schemas.microsoft.com/office/drawing/2014/main" xmlns="" id="{3822CF3F-90CA-4D4F-B87D-DCD3FBAF2DF1}"/>
                </a:ext>
              </a:extLst>
            </p:cNvPr>
            <p:cNvSpPr/>
            <p:nvPr/>
          </p:nvSpPr>
          <p:spPr>
            <a:xfrm>
              <a:off x="7152671" y="2407079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57" name="Group 156">
            <a:extLst>
              <a:ext uri="{FF2B5EF4-FFF2-40B4-BE49-F238E27FC236}">
                <a16:creationId xmlns:a16="http://schemas.microsoft.com/office/drawing/2014/main" xmlns="" id="{43F195C9-DFE1-7E4D-8905-0ED39C234A20}"/>
              </a:ext>
            </a:extLst>
          </p:cNvPr>
          <p:cNvGrpSpPr/>
          <p:nvPr/>
        </p:nvGrpSpPr>
        <p:grpSpPr>
          <a:xfrm flipH="1">
            <a:off x="2351928" y="3165904"/>
            <a:ext cx="67088" cy="894048"/>
            <a:chOff x="7152671" y="1595686"/>
            <a:chExt cx="90155" cy="901548"/>
          </a:xfrm>
        </p:grpSpPr>
        <p:sp>
          <p:nvSpPr>
            <p:cNvPr id="158" name="Rectangle 157">
              <a:extLst>
                <a:ext uri="{FF2B5EF4-FFF2-40B4-BE49-F238E27FC236}">
                  <a16:creationId xmlns:a16="http://schemas.microsoft.com/office/drawing/2014/main" xmlns="" id="{E55DDF0D-D810-3942-8FB2-A21C29E015C4}"/>
                </a:ext>
              </a:extLst>
            </p:cNvPr>
            <p:cNvSpPr/>
            <p:nvPr/>
          </p:nvSpPr>
          <p:spPr>
            <a:xfrm>
              <a:off x="7152671" y="1595686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9" name="Rectangle 158">
              <a:extLst>
                <a:ext uri="{FF2B5EF4-FFF2-40B4-BE49-F238E27FC236}">
                  <a16:creationId xmlns:a16="http://schemas.microsoft.com/office/drawing/2014/main" xmlns="" id="{AABB1EAE-C860-2D47-98BA-96DDDCC3275C}"/>
                </a:ext>
              </a:extLst>
            </p:cNvPr>
            <p:cNvSpPr/>
            <p:nvPr/>
          </p:nvSpPr>
          <p:spPr>
            <a:xfrm>
              <a:off x="7152671" y="1685841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0" name="Rectangle 159">
              <a:extLst>
                <a:ext uri="{FF2B5EF4-FFF2-40B4-BE49-F238E27FC236}">
                  <a16:creationId xmlns:a16="http://schemas.microsoft.com/office/drawing/2014/main" xmlns="" id="{E0BF9969-3D43-3F4F-9037-860249994C31}"/>
                </a:ext>
              </a:extLst>
            </p:cNvPr>
            <p:cNvSpPr/>
            <p:nvPr/>
          </p:nvSpPr>
          <p:spPr>
            <a:xfrm>
              <a:off x="7152671" y="1775996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1" name="Rectangle 160">
              <a:extLst>
                <a:ext uri="{FF2B5EF4-FFF2-40B4-BE49-F238E27FC236}">
                  <a16:creationId xmlns:a16="http://schemas.microsoft.com/office/drawing/2014/main" xmlns="" id="{FF49A70E-C782-004A-A2C4-C511E2B5EC1A}"/>
                </a:ext>
              </a:extLst>
            </p:cNvPr>
            <p:cNvSpPr/>
            <p:nvPr/>
          </p:nvSpPr>
          <p:spPr>
            <a:xfrm>
              <a:off x="7152671" y="1866150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2" name="Rectangle 161">
              <a:extLst>
                <a:ext uri="{FF2B5EF4-FFF2-40B4-BE49-F238E27FC236}">
                  <a16:creationId xmlns:a16="http://schemas.microsoft.com/office/drawing/2014/main" xmlns="" id="{5B549D99-B59E-D347-9188-A595E5B13587}"/>
                </a:ext>
              </a:extLst>
            </p:cNvPr>
            <p:cNvSpPr/>
            <p:nvPr/>
          </p:nvSpPr>
          <p:spPr>
            <a:xfrm>
              <a:off x="7152671" y="1956305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3" name="Rectangle 162">
              <a:extLst>
                <a:ext uri="{FF2B5EF4-FFF2-40B4-BE49-F238E27FC236}">
                  <a16:creationId xmlns:a16="http://schemas.microsoft.com/office/drawing/2014/main" xmlns="" id="{F0D87940-8C59-344C-8F1D-16B8EE0C8039}"/>
                </a:ext>
              </a:extLst>
            </p:cNvPr>
            <p:cNvSpPr/>
            <p:nvPr/>
          </p:nvSpPr>
          <p:spPr>
            <a:xfrm>
              <a:off x="7152671" y="2046460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4" name="Rectangle 163">
              <a:extLst>
                <a:ext uri="{FF2B5EF4-FFF2-40B4-BE49-F238E27FC236}">
                  <a16:creationId xmlns:a16="http://schemas.microsoft.com/office/drawing/2014/main" xmlns="" id="{7540C89A-F006-BE47-B754-9FABAE699D32}"/>
                </a:ext>
              </a:extLst>
            </p:cNvPr>
            <p:cNvSpPr/>
            <p:nvPr/>
          </p:nvSpPr>
          <p:spPr>
            <a:xfrm>
              <a:off x="7152671" y="2136615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5" name="Rectangle 164">
              <a:extLst>
                <a:ext uri="{FF2B5EF4-FFF2-40B4-BE49-F238E27FC236}">
                  <a16:creationId xmlns:a16="http://schemas.microsoft.com/office/drawing/2014/main" xmlns="" id="{8E0B7EA3-1782-464C-80EE-4727FD61249C}"/>
                </a:ext>
              </a:extLst>
            </p:cNvPr>
            <p:cNvSpPr/>
            <p:nvPr/>
          </p:nvSpPr>
          <p:spPr>
            <a:xfrm>
              <a:off x="7152671" y="2226770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6" name="Rectangle 165">
              <a:extLst>
                <a:ext uri="{FF2B5EF4-FFF2-40B4-BE49-F238E27FC236}">
                  <a16:creationId xmlns:a16="http://schemas.microsoft.com/office/drawing/2014/main" xmlns="" id="{1E5CC923-457A-8043-902E-5577E37FC0B1}"/>
                </a:ext>
              </a:extLst>
            </p:cNvPr>
            <p:cNvSpPr/>
            <p:nvPr/>
          </p:nvSpPr>
          <p:spPr>
            <a:xfrm>
              <a:off x="7152671" y="2316924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7" name="Rectangle 166">
              <a:extLst>
                <a:ext uri="{FF2B5EF4-FFF2-40B4-BE49-F238E27FC236}">
                  <a16:creationId xmlns:a16="http://schemas.microsoft.com/office/drawing/2014/main" xmlns="" id="{162E5377-B0E5-794F-A094-1E6F42F7F68D}"/>
                </a:ext>
              </a:extLst>
            </p:cNvPr>
            <p:cNvSpPr/>
            <p:nvPr/>
          </p:nvSpPr>
          <p:spPr>
            <a:xfrm>
              <a:off x="7152671" y="2407079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68" name="Group 167">
            <a:extLst>
              <a:ext uri="{FF2B5EF4-FFF2-40B4-BE49-F238E27FC236}">
                <a16:creationId xmlns:a16="http://schemas.microsoft.com/office/drawing/2014/main" xmlns="" id="{B3863775-E34F-C947-9870-8FB435AB672B}"/>
              </a:ext>
            </a:extLst>
          </p:cNvPr>
          <p:cNvGrpSpPr/>
          <p:nvPr/>
        </p:nvGrpSpPr>
        <p:grpSpPr>
          <a:xfrm flipH="1">
            <a:off x="2516593" y="3165904"/>
            <a:ext cx="67088" cy="894048"/>
            <a:chOff x="7152671" y="1595686"/>
            <a:chExt cx="90155" cy="901548"/>
          </a:xfrm>
        </p:grpSpPr>
        <p:sp>
          <p:nvSpPr>
            <p:cNvPr id="169" name="Rectangle 168">
              <a:extLst>
                <a:ext uri="{FF2B5EF4-FFF2-40B4-BE49-F238E27FC236}">
                  <a16:creationId xmlns:a16="http://schemas.microsoft.com/office/drawing/2014/main" xmlns="" id="{BEDFCDAE-4E01-5740-9A7D-9C4757AEAE6C}"/>
                </a:ext>
              </a:extLst>
            </p:cNvPr>
            <p:cNvSpPr/>
            <p:nvPr/>
          </p:nvSpPr>
          <p:spPr>
            <a:xfrm>
              <a:off x="7152671" y="1595686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0" name="Rectangle 169">
              <a:extLst>
                <a:ext uri="{FF2B5EF4-FFF2-40B4-BE49-F238E27FC236}">
                  <a16:creationId xmlns:a16="http://schemas.microsoft.com/office/drawing/2014/main" xmlns="" id="{8974FFEF-D1FC-1845-ADB3-C4F5F186DFFD}"/>
                </a:ext>
              </a:extLst>
            </p:cNvPr>
            <p:cNvSpPr/>
            <p:nvPr/>
          </p:nvSpPr>
          <p:spPr>
            <a:xfrm>
              <a:off x="7152671" y="1685841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1" name="Rectangle 170">
              <a:extLst>
                <a:ext uri="{FF2B5EF4-FFF2-40B4-BE49-F238E27FC236}">
                  <a16:creationId xmlns:a16="http://schemas.microsoft.com/office/drawing/2014/main" xmlns="" id="{03BE2D9C-6F9B-664B-BE54-762B3445298B}"/>
                </a:ext>
              </a:extLst>
            </p:cNvPr>
            <p:cNvSpPr/>
            <p:nvPr/>
          </p:nvSpPr>
          <p:spPr>
            <a:xfrm>
              <a:off x="7152671" y="1775996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2" name="Rectangle 171">
              <a:extLst>
                <a:ext uri="{FF2B5EF4-FFF2-40B4-BE49-F238E27FC236}">
                  <a16:creationId xmlns:a16="http://schemas.microsoft.com/office/drawing/2014/main" xmlns="" id="{FB40004D-D063-1140-8B84-9821BC123962}"/>
                </a:ext>
              </a:extLst>
            </p:cNvPr>
            <p:cNvSpPr/>
            <p:nvPr/>
          </p:nvSpPr>
          <p:spPr>
            <a:xfrm>
              <a:off x="7152671" y="1866150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3" name="Rectangle 172">
              <a:extLst>
                <a:ext uri="{FF2B5EF4-FFF2-40B4-BE49-F238E27FC236}">
                  <a16:creationId xmlns:a16="http://schemas.microsoft.com/office/drawing/2014/main" xmlns="" id="{FFCB35DE-F396-1841-920D-6DF922BFAC81}"/>
                </a:ext>
              </a:extLst>
            </p:cNvPr>
            <p:cNvSpPr/>
            <p:nvPr/>
          </p:nvSpPr>
          <p:spPr>
            <a:xfrm>
              <a:off x="7152671" y="1956305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4" name="Rectangle 173">
              <a:extLst>
                <a:ext uri="{FF2B5EF4-FFF2-40B4-BE49-F238E27FC236}">
                  <a16:creationId xmlns:a16="http://schemas.microsoft.com/office/drawing/2014/main" xmlns="" id="{AF4C8D8B-C44E-5248-B6AD-9645590640AF}"/>
                </a:ext>
              </a:extLst>
            </p:cNvPr>
            <p:cNvSpPr/>
            <p:nvPr/>
          </p:nvSpPr>
          <p:spPr>
            <a:xfrm>
              <a:off x="7152671" y="2046460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5" name="Rectangle 174">
              <a:extLst>
                <a:ext uri="{FF2B5EF4-FFF2-40B4-BE49-F238E27FC236}">
                  <a16:creationId xmlns:a16="http://schemas.microsoft.com/office/drawing/2014/main" xmlns="" id="{8B44671A-6758-CC41-846E-D8B2622B7E02}"/>
                </a:ext>
              </a:extLst>
            </p:cNvPr>
            <p:cNvSpPr/>
            <p:nvPr/>
          </p:nvSpPr>
          <p:spPr>
            <a:xfrm>
              <a:off x="7152671" y="2136615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6" name="Rectangle 175">
              <a:extLst>
                <a:ext uri="{FF2B5EF4-FFF2-40B4-BE49-F238E27FC236}">
                  <a16:creationId xmlns:a16="http://schemas.microsoft.com/office/drawing/2014/main" xmlns="" id="{41AE160D-7F90-2D4E-9C7E-D7D864DF4CFD}"/>
                </a:ext>
              </a:extLst>
            </p:cNvPr>
            <p:cNvSpPr/>
            <p:nvPr/>
          </p:nvSpPr>
          <p:spPr>
            <a:xfrm>
              <a:off x="7152671" y="2226770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7" name="Rectangle 176">
              <a:extLst>
                <a:ext uri="{FF2B5EF4-FFF2-40B4-BE49-F238E27FC236}">
                  <a16:creationId xmlns:a16="http://schemas.microsoft.com/office/drawing/2014/main" xmlns="" id="{DD0A2BA2-C1A2-3445-8F5E-7F2BF9FA62FC}"/>
                </a:ext>
              </a:extLst>
            </p:cNvPr>
            <p:cNvSpPr/>
            <p:nvPr/>
          </p:nvSpPr>
          <p:spPr>
            <a:xfrm>
              <a:off x="7152671" y="2316924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8" name="Rectangle 177">
              <a:extLst>
                <a:ext uri="{FF2B5EF4-FFF2-40B4-BE49-F238E27FC236}">
                  <a16:creationId xmlns:a16="http://schemas.microsoft.com/office/drawing/2014/main" xmlns="" id="{3E117773-51AB-784D-A2A7-13EC8467698A}"/>
                </a:ext>
              </a:extLst>
            </p:cNvPr>
            <p:cNvSpPr/>
            <p:nvPr/>
          </p:nvSpPr>
          <p:spPr>
            <a:xfrm>
              <a:off x="7152671" y="2407079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79" name="Group 178">
            <a:extLst>
              <a:ext uri="{FF2B5EF4-FFF2-40B4-BE49-F238E27FC236}">
                <a16:creationId xmlns:a16="http://schemas.microsoft.com/office/drawing/2014/main" xmlns="" id="{FC835CD5-E4DB-EF48-A954-898428089DEA}"/>
              </a:ext>
            </a:extLst>
          </p:cNvPr>
          <p:cNvGrpSpPr/>
          <p:nvPr/>
        </p:nvGrpSpPr>
        <p:grpSpPr>
          <a:xfrm flipH="1">
            <a:off x="2681258" y="3157990"/>
            <a:ext cx="67088" cy="894048"/>
            <a:chOff x="7152671" y="1595686"/>
            <a:chExt cx="90155" cy="901548"/>
          </a:xfrm>
        </p:grpSpPr>
        <p:sp>
          <p:nvSpPr>
            <p:cNvPr id="180" name="Rectangle 179">
              <a:extLst>
                <a:ext uri="{FF2B5EF4-FFF2-40B4-BE49-F238E27FC236}">
                  <a16:creationId xmlns:a16="http://schemas.microsoft.com/office/drawing/2014/main" xmlns="" id="{987B137B-C430-364F-9BFD-1BEBAB244429}"/>
                </a:ext>
              </a:extLst>
            </p:cNvPr>
            <p:cNvSpPr/>
            <p:nvPr/>
          </p:nvSpPr>
          <p:spPr>
            <a:xfrm>
              <a:off x="7152671" y="1595686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1" name="Rectangle 180">
              <a:extLst>
                <a:ext uri="{FF2B5EF4-FFF2-40B4-BE49-F238E27FC236}">
                  <a16:creationId xmlns:a16="http://schemas.microsoft.com/office/drawing/2014/main" xmlns="" id="{E85487E2-6AC2-7048-9BAA-4AB4DC94B416}"/>
                </a:ext>
              </a:extLst>
            </p:cNvPr>
            <p:cNvSpPr/>
            <p:nvPr/>
          </p:nvSpPr>
          <p:spPr>
            <a:xfrm>
              <a:off x="7152671" y="1685841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2" name="Rectangle 181">
              <a:extLst>
                <a:ext uri="{FF2B5EF4-FFF2-40B4-BE49-F238E27FC236}">
                  <a16:creationId xmlns:a16="http://schemas.microsoft.com/office/drawing/2014/main" xmlns="" id="{DE6F0252-9A5A-9E4B-AD73-78ACCB678097}"/>
                </a:ext>
              </a:extLst>
            </p:cNvPr>
            <p:cNvSpPr/>
            <p:nvPr/>
          </p:nvSpPr>
          <p:spPr>
            <a:xfrm>
              <a:off x="7152671" y="1775996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3" name="Rectangle 182">
              <a:extLst>
                <a:ext uri="{FF2B5EF4-FFF2-40B4-BE49-F238E27FC236}">
                  <a16:creationId xmlns:a16="http://schemas.microsoft.com/office/drawing/2014/main" xmlns="" id="{999A351D-3D4F-2745-BDCE-8B7C4BE28CC2}"/>
                </a:ext>
              </a:extLst>
            </p:cNvPr>
            <p:cNvSpPr/>
            <p:nvPr/>
          </p:nvSpPr>
          <p:spPr>
            <a:xfrm>
              <a:off x="7152671" y="1866150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4" name="Rectangle 183">
              <a:extLst>
                <a:ext uri="{FF2B5EF4-FFF2-40B4-BE49-F238E27FC236}">
                  <a16:creationId xmlns:a16="http://schemas.microsoft.com/office/drawing/2014/main" xmlns="" id="{ABA8F15D-8313-CC41-96C4-C19D6A71BB1A}"/>
                </a:ext>
              </a:extLst>
            </p:cNvPr>
            <p:cNvSpPr/>
            <p:nvPr/>
          </p:nvSpPr>
          <p:spPr>
            <a:xfrm>
              <a:off x="7152671" y="1956305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5" name="Rectangle 184">
              <a:extLst>
                <a:ext uri="{FF2B5EF4-FFF2-40B4-BE49-F238E27FC236}">
                  <a16:creationId xmlns:a16="http://schemas.microsoft.com/office/drawing/2014/main" xmlns="" id="{73497DBC-912D-1F4B-97C8-F45E04AD2670}"/>
                </a:ext>
              </a:extLst>
            </p:cNvPr>
            <p:cNvSpPr/>
            <p:nvPr/>
          </p:nvSpPr>
          <p:spPr>
            <a:xfrm>
              <a:off x="7152671" y="2046460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6" name="Rectangle 185">
              <a:extLst>
                <a:ext uri="{FF2B5EF4-FFF2-40B4-BE49-F238E27FC236}">
                  <a16:creationId xmlns:a16="http://schemas.microsoft.com/office/drawing/2014/main" xmlns="" id="{DD7B3C55-FD6C-0548-93FD-A461EEB0ECD7}"/>
                </a:ext>
              </a:extLst>
            </p:cNvPr>
            <p:cNvSpPr/>
            <p:nvPr/>
          </p:nvSpPr>
          <p:spPr>
            <a:xfrm>
              <a:off x="7152671" y="2136615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7" name="Rectangle 186">
              <a:extLst>
                <a:ext uri="{FF2B5EF4-FFF2-40B4-BE49-F238E27FC236}">
                  <a16:creationId xmlns:a16="http://schemas.microsoft.com/office/drawing/2014/main" xmlns="" id="{1945078A-9CD4-F949-9F28-7514A32B94EA}"/>
                </a:ext>
              </a:extLst>
            </p:cNvPr>
            <p:cNvSpPr/>
            <p:nvPr/>
          </p:nvSpPr>
          <p:spPr>
            <a:xfrm>
              <a:off x="7152671" y="2226770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8" name="Rectangle 187">
              <a:extLst>
                <a:ext uri="{FF2B5EF4-FFF2-40B4-BE49-F238E27FC236}">
                  <a16:creationId xmlns:a16="http://schemas.microsoft.com/office/drawing/2014/main" xmlns="" id="{BBFD27FC-04E7-D643-8106-E78D1C24FFA8}"/>
                </a:ext>
              </a:extLst>
            </p:cNvPr>
            <p:cNvSpPr/>
            <p:nvPr/>
          </p:nvSpPr>
          <p:spPr>
            <a:xfrm>
              <a:off x="7152671" y="2316924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9" name="Rectangle 188">
              <a:extLst>
                <a:ext uri="{FF2B5EF4-FFF2-40B4-BE49-F238E27FC236}">
                  <a16:creationId xmlns:a16="http://schemas.microsoft.com/office/drawing/2014/main" xmlns="" id="{2ECBE88B-0126-8D45-8480-0CBBBA4C7E5A}"/>
                </a:ext>
              </a:extLst>
            </p:cNvPr>
            <p:cNvSpPr/>
            <p:nvPr/>
          </p:nvSpPr>
          <p:spPr>
            <a:xfrm>
              <a:off x="7152671" y="2407079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201" name="Picture 200">
            <a:extLst>
              <a:ext uri="{FF2B5EF4-FFF2-40B4-BE49-F238E27FC236}">
                <a16:creationId xmlns:a16="http://schemas.microsoft.com/office/drawing/2014/main" xmlns="" id="{03CBF98F-164A-3548-B4AF-0311C18C074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641091" y="1793817"/>
            <a:ext cx="887171" cy="894048"/>
          </a:xfrm>
          <a:prstGeom prst="rect">
            <a:avLst/>
          </a:prstGeom>
        </p:spPr>
      </p:pic>
      <p:pic>
        <p:nvPicPr>
          <p:cNvPr id="202" name="Picture 201">
            <a:extLst>
              <a:ext uri="{FF2B5EF4-FFF2-40B4-BE49-F238E27FC236}">
                <a16:creationId xmlns:a16="http://schemas.microsoft.com/office/drawing/2014/main" xmlns="" id="{50AD878D-679A-9F4A-8B6B-5431FBD00AA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850951" y="1918622"/>
            <a:ext cx="887171" cy="894048"/>
          </a:xfrm>
          <a:prstGeom prst="rect">
            <a:avLst/>
          </a:prstGeom>
        </p:spPr>
      </p:pic>
      <p:pic>
        <p:nvPicPr>
          <p:cNvPr id="203" name="Picture 202">
            <a:extLst>
              <a:ext uri="{FF2B5EF4-FFF2-40B4-BE49-F238E27FC236}">
                <a16:creationId xmlns:a16="http://schemas.microsoft.com/office/drawing/2014/main" xmlns="" id="{A37F9790-6E1E-7049-83E3-EE950A245A5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003351" y="2071022"/>
            <a:ext cx="887171" cy="894048"/>
          </a:xfrm>
          <a:prstGeom prst="rect">
            <a:avLst/>
          </a:prstGeom>
        </p:spPr>
      </p:pic>
      <p:pic>
        <p:nvPicPr>
          <p:cNvPr id="204" name="Picture 203">
            <a:extLst>
              <a:ext uri="{FF2B5EF4-FFF2-40B4-BE49-F238E27FC236}">
                <a16:creationId xmlns:a16="http://schemas.microsoft.com/office/drawing/2014/main" xmlns="" id="{340A1EE3-7E57-FC48-AFB5-387AFFB97AF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12949" y="4492176"/>
            <a:ext cx="887171" cy="894048"/>
          </a:xfrm>
          <a:prstGeom prst="rect">
            <a:avLst/>
          </a:prstGeom>
        </p:spPr>
      </p:pic>
      <p:pic>
        <p:nvPicPr>
          <p:cNvPr id="205" name="Picture 204">
            <a:extLst>
              <a:ext uri="{FF2B5EF4-FFF2-40B4-BE49-F238E27FC236}">
                <a16:creationId xmlns:a16="http://schemas.microsoft.com/office/drawing/2014/main" xmlns="" id="{B9431BC0-0EED-C04D-A26A-BCBBB478B55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222809" y="4616981"/>
            <a:ext cx="887171" cy="894048"/>
          </a:xfrm>
          <a:prstGeom prst="rect">
            <a:avLst/>
          </a:prstGeom>
        </p:spPr>
      </p:pic>
      <p:pic>
        <p:nvPicPr>
          <p:cNvPr id="206" name="Picture 205">
            <a:extLst>
              <a:ext uri="{FF2B5EF4-FFF2-40B4-BE49-F238E27FC236}">
                <a16:creationId xmlns:a16="http://schemas.microsoft.com/office/drawing/2014/main" xmlns="" id="{4B867160-F1B4-1644-806A-DE5F3138FF2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375209" y="4769381"/>
            <a:ext cx="887171" cy="894048"/>
          </a:xfrm>
          <a:prstGeom prst="rect">
            <a:avLst/>
          </a:prstGeom>
        </p:spPr>
      </p:pic>
      <p:pic>
        <p:nvPicPr>
          <p:cNvPr id="207" name="Picture 206">
            <a:extLst>
              <a:ext uri="{FF2B5EF4-FFF2-40B4-BE49-F238E27FC236}">
                <a16:creationId xmlns:a16="http://schemas.microsoft.com/office/drawing/2014/main" xmlns="" id="{F0B87E89-B2DD-C34D-B766-29A37B249F3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353384" y="4513407"/>
            <a:ext cx="887171" cy="894048"/>
          </a:xfrm>
          <a:prstGeom prst="rect">
            <a:avLst/>
          </a:prstGeom>
        </p:spPr>
      </p:pic>
      <p:pic>
        <p:nvPicPr>
          <p:cNvPr id="208" name="Picture 207">
            <a:extLst>
              <a:ext uri="{FF2B5EF4-FFF2-40B4-BE49-F238E27FC236}">
                <a16:creationId xmlns:a16="http://schemas.microsoft.com/office/drawing/2014/main" xmlns="" id="{9AE7ADD0-BCBE-6E45-B05E-248584E7533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563244" y="4638212"/>
            <a:ext cx="887171" cy="894048"/>
          </a:xfrm>
          <a:prstGeom prst="rect">
            <a:avLst/>
          </a:prstGeom>
        </p:spPr>
      </p:pic>
      <p:pic>
        <p:nvPicPr>
          <p:cNvPr id="209" name="Picture 208">
            <a:extLst>
              <a:ext uri="{FF2B5EF4-FFF2-40B4-BE49-F238E27FC236}">
                <a16:creationId xmlns:a16="http://schemas.microsoft.com/office/drawing/2014/main" xmlns="" id="{E9E81B0E-7258-3A4C-964F-8762B0AC619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715644" y="4790612"/>
            <a:ext cx="887171" cy="894048"/>
          </a:xfrm>
          <a:prstGeom prst="rect">
            <a:avLst/>
          </a:prstGeom>
        </p:spPr>
      </p:pic>
      <p:pic>
        <p:nvPicPr>
          <p:cNvPr id="210" name="Picture 209">
            <a:extLst>
              <a:ext uri="{FF2B5EF4-FFF2-40B4-BE49-F238E27FC236}">
                <a16:creationId xmlns:a16="http://schemas.microsoft.com/office/drawing/2014/main" xmlns="" id="{89945C0E-CE81-3A43-8BDE-D93DD5BEF2F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669155" y="4545918"/>
            <a:ext cx="887171" cy="894048"/>
          </a:xfrm>
          <a:prstGeom prst="rect">
            <a:avLst/>
          </a:prstGeom>
        </p:spPr>
      </p:pic>
      <p:pic>
        <p:nvPicPr>
          <p:cNvPr id="211" name="Picture 210">
            <a:extLst>
              <a:ext uri="{FF2B5EF4-FFF2-40B4-BE49-F238E27FC236}">
                <a16:creationId xmlns:a16="http://schemas.microsoft.com/office/drawing/2014/main" xmlns="" id="{D60625C7-BCB5-3748-8408-B1087A6C2D1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879015" y="4670723"/>
            <a:ext cx="887171" cy="894048"/>
          </a:xfrm>
          <a:prstGeom prst="rect">
            <a:avLst/>
          </a:prstGeom>
        </p:spPr>
      </p:pic>
      <p:pic>
        <p:nvPicPr>
          <p:cNvPr id="212" name="Picture 211">
            <a:extLst>
              <a:ext uri="{FF2B5EF4-FFF2-40B4-BE49-F238E27FC236}">
                <a16:creationId xmlns:a16="http://schemas.microsoft.com/office/drawing/2014/main" xmlns="" id="{E783E328-CB7A-A140-9630-B1F113F32B1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031415" y="4823123"/>
            <a:ext cx="887171" cy="894048"/>
          </a:xfrm>
          <a:prstGeom prst="rect">
            <a:avLst/>
          </a:prstGeom>
        </p:spPr>
      </p:pic>
      <p:pic>
        <p:nvPicPr>
          <p:cNvPr id="213" name="Picture 212">
            <a:extLst>
              <a:ext uri="{FF2B5EF4-FFF2-40B4-BE49-F238E27FC236}">
                <a16:creationId xmlns:a16="http://schemas.microsoft.com/office/drawing/2014/main" xmlns="" id="{D7A20501-7A69-3840-9D68-DA73A11C2EB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745096" y="5798341"/>
            <a:ext cx="887171" cy="894048"/>
          </a:xfrm>
          <a:prstGeom prst="rect">
            <a:avLst/>
          </a:prstGeom>
        </p:spPr>
      </p:pic>
      <p:sp>
        <p:nvSpPr>
          <p:cNvPr id="220" name="Rectangle 219">
            <a:extLst>
              <a:ext uri="{FF2B5EF4-FFF2-40B4-BE49-F238E27FC236}">
                <a16:creationId xmlns:a16="http://schemas.microsoft.com/office/drawing/2014/main" xmlns="" id="{5AC1BCE1-8697-3648-9927-2483FB60AEFD}"/>
              </a:ext>
            </a:extLst>
          </p:cNvPr>
          <p:cNvSpPr/>
          <p:nvPr/>
        </p:nvSpPr>
        <p:spPr>
          <a:xfrm>
            <a:off x="5136685" y="5001070"/>
            <a:ext cx="806519" cy="8127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221" name="Rectangle 220">
            <a:extLst>
              <a:ext uri="{FF2B5EF4-FFF2-40B4-BE49-F238E27FC236}">
                <a16:creationId xmlns:a16="http://schemas.microsoft.com/office/drawing/2014/main" xmlns="" id="{AF41B48D-DCC5-9D49-A21E-6E16FA338BF8}"/>
              </a:ext>
            </a:extLst>
          </p:cNvPr>
          <p:cNvSpPr/>
          <p:nvPr/>
        </p:nvSpPr>
        <p:spPr>
          <a:xfrm>
            <a:off x="6030822" y="5001069"/>
            <a:ext cx="806519" cy="8127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222" name="Rectangle 221">
            <a:extLst>
              <a:ext uri="{FF2B5EF4-FFF2-40B4-BE49-F238E27FC236}">
                <a16:creationId xmlns:a16="http://schemas.microsoft.com/office/drawing/2014/main" xmlns="" id="{983808E3-2392-4444-BF3E-DC7A267DF2F1}"/>
              </a:ext>
            </a:extLst>
          </p:cNvPr>
          <p:cNvSpPr/>
          <p:nvPr/>
        </p:nvSpPr>
        <p:spPr>
          <a:xfrm>
            <a:off x="6954939" y="5001069"/>
            <a:ext cx="806519" cy="8127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223" name="Rectangle 222">
            <a:extLst>
              <a:ext uri="{FF2B5EF4-FFF2-40B4-BE49-F238E27FC236}">
                <a16:creationId xmlns:a16="http://schemas.microsoft.com/office/drawing/2014/main" xmlns="" id="{AC9040DE-9ECE-844D-AAE8-377E68D0C141}"/>
              </a:ext>
            </a:extLst>
          </p:cNvPr>
          <p:cNvSpPr/>
          <p:nvPr/>
        </p:nvSpPr>
        <p:spPr>
          <a:xfrm>
            <a:off x="7879056" y="5001069"/>
            <a:ext cx="806519" cy="8127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224" name="Rectangle 223">
            <a:extLst>
              <a:ext uri="{FF2B5EF4-FFF2-40B4-BE49-F238E27FC236}">
                <a16:creationId xmlns:a16="http://schemas.microsoft.com/office/drawing/2014/main" xmlns="" id="{1B384D9B-48AA-5D43-A1EB-900746300F86}"/>
              </a:ext>
            </a:extLst>
          </p:cNvPr>
          <p:cNvSpPr/>
          <p:nvPr/>
        </p:nvSpPr>
        <p:spPr>
          <a:xfrm>
            <a:off x="9745810" y="4616981"/>
            <a:ext cx="1249269" cy="174224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225" name="Rectangle 224">
            <a:extLst>
              <a:ext uri="{FF2B5EF4-FFF2-40B4-BE49-F238E27FC236}">
                <a16:creationId xmlns:a16="http://schemas.microsoft.com/office/drawing/2014/main" xmlns="" id="{DAD6EA3C-5290-1A40-B00D-0BD2FD401BA4}"/>
              </a:ext>
            </a:extLst>
          </p:cNvPr>
          <p:cNvSpPr/>
          <p:nvPr/>
        </p:nvSpPr>
        <p:spPr>
          <a:xfrm>
            <a:off x="8762927" y="5002773"/>
            <a:ext cx="806519" cy="8127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</p:spTree>
    <p:extLst>
      <p:ext uri="{BB962C8B-B14F-4D97-AF65-F5344CB8AC3E}">
        <p14:creationId xmlns:p14="http://schemas.microsoft.com/office/powerpoint/2010/main" xmlns="" val="34777351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2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2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2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2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2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2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2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2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2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2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500"/>
                                        <p:tgtEl>
                                          <p:spTgt spid="2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220" grpId="0" animBg="1"/>
      <p:bldP spid="221" grpId="0" animBg="1"/>
      <p:bldP spid="222" grpId="0" animBg="1"/>
      <p:bldP spid="223" grpId="0" animBg="1"/>
      <p:bldP spid="224" grpId="0" animBg="1"/>
      <p:bldP spid="22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60C40F14-010A-FC45-A075-70E5EAE516B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backgroundRemoval t="2639" b="91293" l="9455" r="95091">
                        <a14:foregroundMark x1="26909" y1="41689" x2="26909" y2="41689"/>
                        <a14:foregroundMark x1="26909" y1="41689" x2="26909" y2="64380"/>
                        <a14:foregroundMark x1="26909" y1="64116" x2="22000" y2="86807"/>
                        <a14:foregroundMark x1="18727" y1="36148" x2="11636" y2="36412"/>
                        <a14:foregroundMark x1="11636" y1="36412" x2="11273" y2="37203"/>
                        <a14:foregroundMark x1="12000" y1="39050" x2="21818" y2="39842"/>
                        <a14:foregroundMark x1="21818" y1="39842" x2="18545" y2="30607"/>
                        <a14:foregroundMark x1="18545" y1="30607" x2="25818" y2="23219"/>
                        <a14:foregroundMark x1="25818" y1="23219" x2="28000" y2="31926"/>
                        <a14:foregroundMark x1="28000" y1="31662" x2="35818" y2="31926"/>
                        <a14:foregroundMark x1="35818" y1="31926" x2="41818" y2="29024"/>
                        <a14:foregroundMark x1="41818" y1="28760" x2="33636" y2="29288"/>
                        <a14:foregroundMark x1="33636" y1="29288" x2="28000" y2="32718"/>
                        <a14:foregroundMark x1="28000" y1="32454" x2="24909" y2="34301"/>
                        <a14:foregroundMark x1="24909" y1="33773" x2="34000" y2="34301"/>
                        <a14:foregroundMark x1="34000" y1="33773" x2="27091" y2="39050"/>
                        <a14:foregroundMark x1="27091" y1="39050" x2="23818" y2="29024"/>
                        <a14:foregroundMark x1="23818" y1="29024" x2="24000" y2="27177"/>
                        <a14:foregroundMark x1="24364" y1="26913" x2="32727" y2="22427"/>
                        <a14:foregroundMark x1="33273" y1="21900" x2="39455" y2="26121"/>
                        <a14:foregroundMark x1="39455" y1="26121" x2="42545" y2="30871"/>
                        <a14:foregroundMark x1="42364" y1="29024" x2="41455" y2="26913"/>
                        <a14:foregroundMark x1="38727" y1="38259" x2="32000" y2="41425"/>
                        <a14:foregroundMark x1="32000" y1="41425" x2="31818" y2="41425"/>
                        <a14:foregroundMark x1="9455" y1="42216" x2="9455" y2="42216"/>
                        <a14:foregroundMark x1="9455" y1="42216" x2="9455" y2="37731"/>
                        <a14:foregroundMark x1="23636" y1="43272" x2="23818" y2="46438"/>
                        <a14:foregroundMark x1="23818" y1="46174" x2="34364" y2="40106"/>
                        <a14:foregroundMark x1="41818" y1="50396" x2="41818" y2="50396"/>
                        <a14:foregroundMark x1="41818" y1="50396" x2="44545" y2="49868"/>
                        <a14:foregroundMark x1="36364" y1="70449" x2="36364" y2="65963"/>
                        <a14:foregroundMark x1="20182" y1="61478" x2="23091" y2="76781"/>
                        <a14:foregroundMark x1="92364" y1="68602" x2="92364" y2="68602"/>
                        <a14:foregroundMark x1="95091" y1="68074" x2="95091" y2="68074"/>
                        <a14:foregroundMark x1="32000" y1="45119" x2="32000" y2="45119"/>
                        <a14:foregroundMark x1="36727" y1="39842" x2="36727" y2="39842"/>
                        <a14:foregroundMark x1="60545" y1="35092" x2="68182" y2="35884"/>
                        <a14:foregroundMark x1="68182" y1="35884" x2="69455" y2="36412"/>
                        <a14:foregroundMark x1="65091" y1="2902" x2="63273" y2="9235"/>
                        <a14:foregroundMark x1="38909" y1="38786" x2="38909" y2="38786"/>
                        <a14:foregroundMark x1="31273" y1="80739" x2="31273" y2="80739"/>
                        <a14:foregroundMark x1="32727" y1="91293" x2="32727" y2="91293"/>
                        <a14:foregroundMark x1="67455" y1="88654" x2="67455" y2="88654"/>
                        <a14:foregroundMark x1="83455" y1="88918" x2="83455" y2="8891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921000" y="2388992"/>
            <a:ext cx="6350000" cy="4375727"/>
          </a:xfrm>
          <a:prstGeom prst="rect">
            <a:avLst/>
          </a:prstGeom>
        </p:spPr>
      </p:pic>
      <p:sp>
        <p:nvSpPr>
          <p:cNvPr id="5" name="Oval Callout 4">
            <a:extLst>
              <a:ext uri="{FF2B5EF4-FFF2-40B4-BE49-F238E27FC236}">
                <a16:creationId xmlns:a16="http://schemas.microsoft.com/office/drawing/2014/main" xmlns="" id="{0E510FC6-D9CF-F84C-B23B-EAF037F6B37F}"/>
              </a:ext>
            </a:extLst>
          </p:cNvPr>
          <p:cNvSpPr/>
          <p:nvPr/>
        </p:nvSpPr>
        <p:spPr>
          <a:xfrm>
            <a:off x="735109" y="519951"/>
            <a:ext cx="5109882" cy="2348753"/>
          </a:xfrm>
          <a:prstGeom prst="wedgeEllipseCallout">
            <a:avLst>
              <a:gd name="adj1" fmla="val 24769"/>
              <a:gd name="adj2" fmla="val 64902"/>
            </a:avLst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solidFill>
                  <a:schemeClr val="tx1"/>
                </a:solidFill>
              </a:rPr>
              <a:t>Các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số</a:t>
            </a:r>
            <a:r>
              <a:rPr lang="en-US" sz="2800" dirty="0">
                <a:solidFill>
                  <a:schemeClr val="tx1"/>
                </a:solidFill>
              </a:rPr>
              <a:t> 10, 20, 30, … 990, 1 000 </a:t>
            </a:r>
            <a:r>
              <a:rPr lang="en-US" sz="2800" dirty="0" err="1">
                <a:solidFill>
                  <a:schemeClr val="tx1"/>
                </a:solidFill>
              </a:rPr>
              <a:t>đều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là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các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số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tròn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chục</a:t>
            </a:r>
            <a:r>
              <a:rPr lang="en-US" sz="2800" dirty="0">
                <a:solidFill>
                  <a:schemeClr val="tx1"/>
                </a:solidFill>
              </a:rPr>
              <a:t>.</a:t>
            </a:r>
          </a:p>
        </p:txBody>
      </p:sp>
      <p:sp>
        <p:nvSpPr>
          <p:cNvPr id="6" name="Oval Callout 5">
            <a:extLst>
              <a:ext uri="{FF2B5EF4-FFF2-40B4-BE49-F238E27FC236}">
                <a16:creationId xmlns:a16="http://schemas.microsoft.com/office/drawing/2014/main" xmlns="" id="{04B4D3CF-4087-BC4B-825A-99D3D1508839}"/>
              </a:ext>
            </a:extLst>
          </p:cNvPr>
          <p:cNvSpPr/>
          <p:nvPr/>
        </p:nvSpPr>
        <p:spPr>
          <a:xfrm>
            <a:off x="7525538" y="280095"/>
            <a:ext cx="4223043" cy="2348753"/>
          </a:xfrm>
          <a:prstGeom prst="wedgeEllipseCallout">
            <a:avLst>
              <a:gd name="adj1" fmla="val -31722"/>
              <a:gd name="adj2" fmla="val 49635"/>
            </a:avLst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solidFill>
                  <a:schemeClr val="tx1"/>
                </a:solidFill>
              </a:rPr>
              <a:t>Các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số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tròn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chục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đều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có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số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đươn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vị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là</a:t>
            </a:r>
            <a:r>
              <a:rPr lang="en-US" sz="2800" dirty="0">
                <a:solidFill>
                  <a:schemeClr val="tx1"/>
                </a:solidFill>
              </a:rPr>
              <a:t> 0.</a:t>
            </a:r>
          </a:p>
        </p:txBody>
      </p:sp>
    </p:spTree>
    <p:extLst>
      <p:ext uri="{BB962C8B-B14F-4D97-AF65-F5344CB8AC3E}">
        <p14:creationId xmlns:p14="http://schemas.microsoft.com/office/powerpoint/2010/main" xmlns="" val="16290793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377984842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7"/>
          <p:cNvSpPr/>
          <p:nvPr/>
        </p:nvSpPr>
        <p:spPr>
          <a:xfrm>
            <a:off x="1546669" y="422194"/>
            <a:ext cx="705394" cy="483326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Oval 3"/>
          <p:cNvSpPr/>
          <p:nvPr/>
        </p:nvSpPr>
        <p:spPr>
          <a:xfrm>
            <a:off x="935467" y="367021"/>
            <a:ext cx="570588" cy="570588"/>
          </a:xfrm>
          <a:prstGeom prst="ellipse">
            <a:avLst/>
          </a:prstGeom>
          <a:solidFill>
            <a:schemeClr val="accent4"/>
          </a:solidFill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1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486868" y="261639"/>
            <a:ext cx="6689241" cy="658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/>
              <a:t> </a:t>
            </a:r>
            <a:r>
              <a:rPr lang="en-US" sz="2800" dirty="0" err="1"/>
              <a:t>Số</a:t>
            </a:r>
            <a:r>
              <a:rPr lang="en-US" sz="2800" dirty="0"/>
              <a:t>   ?</a:t>
            </a:r>
          </a:p>
        </p:txBody>
      </p:sp>
      <p:grpSp>
        <p:nvGrpSpPr>
          <p:cNvPr id="43" name="Group 42">
            <a:extLst>
              <a:ext uri="{FF2B5EF4-FFF2-40B4-BE49-F238E27FC236}">
                <a16:creationId xmlns:a16="http://schemas.microsoft.com/office/drawing/2014/main" xmlns="" id="{7BA3B0BB-D8E2-BA4A-ABCD-992666C8F3F2}"/>
              </a:ext>
            </a:extLst>
          </p:cNvPr>
          <p:cNvGrpSpPr/>
          <p:nvPr/>
        </p:nvGrpSpPr>
        <p:grpSpPr>
          <a:xfrm>
            <a:off x="935467" y="1159531"/>
            <a:ext cx="10012457" cy="2269469"/>
            <a:chOff x="1108953" y="1534131"/>
            <a:chExt cx="10012457" cy="2269469"/>
          </a:xfrm>
        </p:grpSpPr>
        <p:pic>
          <p:nvPicPr>
            <p:cNvPr id="41" name="Picture 40">
              <a:extLst>
                <a:ext uri="{FF2B5EF4-FFF2-40B4-BE49-F238E27FC236}">
                  <a16:creationId xmlns:a16="http://schemas.microsoft.com/office/drawing/2014/main" xmlns="" id="{AD50AC86-C75D-BB4C-8637-EEC17777539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BEBA8EAE-BF5A-486C-A8C5-ECC9F3942E4B}">
                  <a14:imgProps xmlns:a14="http://schemas.microsoft.com/office/drawing/2010/main" xmlns="">
                    <a14:imgLayer r:embed="rId3">
                      <a14:imgEffect>
                        <a14:sharpenSoften amount="35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1621643" y="1661656"/>
              <a:ext cx="9499767" cy="2141944"/>
            </a:xfrm>
            <a:prstGeom prst="rect">
              <a:avLst/>
            </a:prstGeom>
          </p:spPr>
        </p:pic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xmlns="" id="{82B8CEA0-0115-B345-8DD5-B82BB53CD7DC}"/>
                </a:ext>
              </a:extLst>
            </p:cNvPr>
            <p:cNvSpPr txBox="1"/>
            <p:nvPr/>
          </p:nvSpPr>
          <p:spPr>
            <a:xfrm>
              <a:off x="1108953" y="1534131"/>
              <a:ext cx="548548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x-none" sz="3200" dirty="0"/>
                <a:t>a)</a:t>
              </a:r>
            </a:p>
          </p:txBody>
        </p:sp>
      </p:grpSp>
      <p:grpSp>
        <p:nvGrpSpPr>
          <p:cNvPr id="47" name="Group 46">
            <a:extLst>
              <a:ext uri="{FF2B5EF4-FFF2-40B4-BE49-F238E27FC236}">
                <a16:creationId xmlns:a16="http://schemas.microsoft.com/office/drawing/2014/main" xmlns="" id="{62042BD0-7120-1C44-A57E-35D7CE55E2CA}"/>
              </a:ext>
            </a:extLst>
          </p:cNvPr>
          <p:cNvGrpSpPr/>
          <p:nvPr/>
        </p:nvGrpSpPr>
        <p:grpSpPr>
          <a:xfrm>
            <a:off x="935467" y="3717887"/>
            <a:ext cx="9676184" cy="2321889"/>
            <a:chOff x="935467" y="3556525"/>
            <a:chExt cx="9676184" cy="2321889"/>
          </a:xfrm>
        </p:grpSpPr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xmlns="" id="{F0CF8F74-9C14-F243-BC67-0B9C3F610096}"/>
                </a:ext>
              </a:extLst>
            </p:cNvPr>
            <p:cNvSpPr txBox="1"/>
            <p:nvPr/>
          </p:nvSpPr>
          <p:spPr>
            <a:xfrm>
              <a:off x="935467" y="3556525"/>
              <a:ext cx="548548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x-none" sz="3200" dirty="0"/>
                <a:t>b)</a:t>
              </a:r>
            </a:p>
          </p:txBody>
        </p:sp>
        <p:pic>
          <p:nvPicPr>
            <p:cNvPr id="46" name="Picture 45">
              <a:extLst>
                <a:ext uri="{FF2B5EF4-FFF2-40B4-BE49-F238E27FC236}">
                  <a16:creationId xmlns:a16="http://schemas.microsoft.com/office/drawing/2014/main" xmlns="" id="{26D242E3-EE84-6743-AF52-A1059D423A4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1605139" y="3736470"/>
              <a:ext cx="9006512" cy="2141944"/>
            </a:xfrm>
            <a:prstGeom prst="rect">
              <a:avLst/>
            </a:prstGeom>
          </p:spPr>
        </p:pic>
      </p:grpSp>
      <p:sp>
        <p:nvSpPr>
          <p:cNvPr id="48" name="TextBox 47">
            <a:extLst>
              <a:ext uri="{FF2B5EF4-FFF2-40B4-BE49-F238E27FC236}">
                <a16:creationId xmlns:a16="http://schemas.microsoft.com/office/drawing/2014/main" xmlns="" id="{F68E78B2-5A06-0347-AD22-A5EA6B70F1DD}"/>
              </a:ext>
            </a:extLst>
          </p:cNvPr>
          <p:cNvSpPr txBox="1"/>
          <p:nvPr/>
        </p:nvSpPr>
        <p:spPr>
          <a:xfrm>
            <a:off x="5486399" y="1612204"/>
            <a:ext cx="867545" cy="48328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x-none" sz="3200" dirty="0">
                <a:solidFill>
                  <a:srgbClr val="FF0000"/>
                </a:solidFill>
              </a:rPr>
              <a:t>230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xmlns="" id="{A82C1D39-22C6-7648-9C6A-860E36B5DABD}"/>
              </a:ext>
            </a:extLst>
          </p:cNvPr>
          <p:cNvSpPr txBox="1"/>
          <p:nvPr/>
        </p:nvSpPr>
        <p:spPr>
          <a:xfrm>
            <a:off x="7308564" y="1615180"/>
            <a:ext cx="867545" cy="48328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x-none" sz="3200" dirty="0">
                <a:solidFill>
                  <a:srgbClr val="FF0000"/>
                </a:solidFill>
              </a:rPr>
              <a:t>240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xmlns="" id="{5A9140CF-BCA6-BC41-85A6-6D170AE7CC55}"/>
              </a:ext>
            </a:extLst>
          </p:cNvPr>
          <p:cNvSpPr txBox="1"/>
          <p:nvPr/>
        </p:nvSpPr>
        <p:spPr>
          <a:xfrm>
            <a:off x="7292234" y="2601713"/>
            <a:ext cx="867545" cy="48328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x-none" sz="3200" dirty="0">
                <a:solidFill>
                  <a:srgbClr val="FF0000"/>
                </a:solidFill>
              </a:rPr>
              <a:t>270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xmlns="" id="{90D5FC93-FE5D-F848-87CC-C0165D0737C5}"/>
              </a:ext>
            </a:extLst>
          </p:cNvPr>
          <p:cNvSpPr txBox="1"/>
          <p:nvPr/>
        </p:nvSpPr>
        <p:spPr>
          <a:xfrm>
            <a:off x="5486398" y="2609108"/>
            <a:ext cx="867545" cy="43935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x-none" sz="3200" dirty="0">
                <a:solidFill>
                  <a:srgbClr val="FF0000"/>
                </a:solidFill>
              </a:rPr>
              <a:t>280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xmlns="" id="{D7AB9BAD-D98B-6241-91CF-E509757B91D8}"/>
              </a:ext>
            </a:extLst>
          </p:cNvPr>
          <p:cNvSpPr txBox="1"/>
          <p:nvPr/>
        </p:nvSpPr>
        <p:spPr>
          <a:xfrm>
            <a:off x="1883037" y="4168567"/>
            <a:ext cx="867545" cy="58477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x-none" sz="3200" dirty="0">
                <a:solidFill>
                  <a:srgbClr val="FF0000"/>
                </a:solidFill>
              </a:rPr>
              <a:t>710</a:t>
            </a: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xmlns="" id="{B2630F47-80DE-6E42-94A1-F77461B65585}"/>
              </a:ext>
            </a:extLst>
          </p:cNvPr>
          <p:cNvSpPr txBox="1"/>
          <p:nvPr/>
        </p:nvSpPr>
        <p:spPr>
          <a:xfrm>
            <a:off x="8926095" y="4160488"/>
            <a:ext cx="867545" cy="58477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x-none" sz="3200" dirty="0">
                <a:solidFill>
                  <a:srgbClr val="FF0000"/>
                </a:solidFill>
              </a:rPr>
              <a:t>750</a:t>
            </a: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xmlns="" id="{8337FC8E-6740-4C4A-B721-0653694BFA54}"/>
              </a:ext>
            </a:extLst>
          </p:cNvPr>
          <p:cNvSpPr txBox="1"/>
          <p:nvPr/>
        </p:nvSpPr>
        <p:spPr>
          <a:xfrm>
            <a:off x="8914151" y="5238671"/>
            <a:ext cx="867545" cy="58477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x-none" sz="3200" dirty="0">
                <a:solidFill>
                  <a:srgbClr val="FF0000"/>
                </a:solidFill>
              </a:rPr>
              <a:t>760</a:t>
            </a: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xmlns="" id="{69940394-2D9F-7244-BDBE-290FFD057C3A}"/>
              </a:ext>
            </a:extLst>
          </p:cNvPr>
          <p:cNvSpPr txBox="1"/>
          <p:nvPr/>
        </p:nvSpPr>
        <p:spPr>
          <a:xfrm>
            <a:off x="3624751" y="5243454"/>
            <a:ext cx="867545" cy="58477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x-none" sz="3200" dirty="0">
                <a:solidFill>
                  <a:srgbClr val="FF0000"/>
                </a:solidFill>
              </a:rPr>
              <a:t>790</a:t>
            </a:r>
          </a:p>
        </p:txBody>
      </p:sp>
    </p:spTree>
    <p:extLst>
      <p:ext uri="{BB962C8B-B14F-4D97-AF65-F5344CB8AC3E}">
        <p14:creationId xmlns:p14="http://schemas.microsoft.com/office/powerpoint/2010/main" xmlns="" val="23753687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6" grpId="0" uiExpand="1" build="p"/>
      <p:bldP spid="48" grpId="0" animBg="1"/>
      <p:bldP spid="49" grpId="0" animBg="1"/>
      <p:bldP spid="50" grpId="0" animBg="1"/>
      <p:bldP spid="51" grpId="0" animBg="1"/>
      <p:bldP spid="52" grpId="0" animBg="1"/>
      <p:bldP spid="53" grpId="0" animBg="1"/>
      <p:bldP spid="54" grpId="0" animBg="1"/>
      <p:bldP spid="5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ounded Rectangle 16">
            <a:extLst>
              <a:ext uri="{FF2B5EF4-FFF2-40B4-BE49-F238E27FC236}">
                <a16:creationId xmlns:a16="http://schemas.microsoft.com/office/drawing/2014/main" xmlns="" id="{9999230F-5BC6-6D41-99E0-05A75EF728D5}"/>
              </a:ext>
            </a:extLst>
          </p:cNvPr>
          <p:cNvSpPr/>
          <p:nvPr/>
        </p:nvSpPr>
        <p:spPr>
          <a:xfrm>
            <a:off x="1549038" y="306014"/>
            <a:ext cx="705394" cy="483326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xmlns="" id="{C7C8E020-3831-1948-A36C-6DE158156858}"/>
              </a:ext>
            </a:extLst>
          </p:cNvPr>
          <p:cNvSpPr/>
          <p:nvPr/>
        </p:nvSpPr>
        <p:spPr>
          <a:xfrm>
            <a:off x="937836" y="250841"/>
            <a:ext cx="570588" cy="570588"/>
          </a:xfrm>
          <a:prstGeom prst="ellipse">
            <a:avLst/>
          </a:prstGeom>
          <a:solidFill>
            <a:schemeClr val="accent4"/>
          </a:solidFill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2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23429152-A037-A543-AE6D-99BB235C8846}"/>
              </a:ext>
            </a:extLst>
          </p:cNvPr>
          <p:cNvSpPr txBox="1"/>
          <p:nvPr/>
        </p:nvSpPr>
        <p:spPr>
          <a:xfrm>
            <a:off x="1489237" y="145459"/>
            <a:ext cx="1283447" cy="658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/>
              <a:t> </a:t>
            </a:r>
            <a:r>
              <a:rPr lang="en-US" sz="2800" dirty="0" err="1"/>
              <a:t>Số</a:t>
            </a:r>
            <a:r>
              <a:rPr lang="en-US" sz="2800" dirty="0"/>
              <a:t>  ?</a:t>
            </a:r>
          </a:p>
        </p:txBody>
      </p:sp>
      <p:graphicFrame>
        <p:nvGraphicFramePr>
          <p:cNvPr id="35" name="Table 35">
            <a:extLst>
              <a:ext uri="{FF2B5EF4-FFF2-40B4-BE49-F238E27FC236}">
                <a16:creationId xmlns:a16="http://schemas.microsoft.com/office/drawing/2014/main" xmlns="" id="{EA11E51C-D9BA-0E44-9B21-9BAC53EDFA7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415293644"/>
              </p:ext>
            </p:extLst>
          </p:nvPr>
        </p:nvGraphicFramePr>
        <p:xfrm>
          <a:off x="872668" y="885887"/>
          <a:ext cx="10002156" cy="562920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334052">
                  <a:extLst>
                    <a:ext uri="{9D8B030D-6E8A-4147-A177-3AD203B41FA5}">
                      <a16:colId xmlns:a16="http://schemas.microsoft.com/office/drawing/2014/main" xmlns="" val="3729362708"/>
                    </a:ext>
                  </a:extLst>
                </a:gridCol>
                <a:gridCol w="3334052">
                  <a:extLst>
                    <a:ext uri="{9D8B030D-6E8A-4147-A177-3AD203B41FA5}">
                      <a16:colId xmlns:a16="http://schemas.microsoft.com/office/drawing/2014/main" xmlns="" val="458053111"/>
                    </a:ext>
                  </a:extLst>
                </a:gridCol>
                <a:gridCol w="3334052">
                  <a:extLst>
                    <a:ext uri="{9D8B030D-6E8A-4147-A177-3AD203B41FA5}">
                      <a16:colId xmlns:a16="http://schemas.microsoft.com/office/drawing/2014/main" xmlns="" val="215338217"/>
                    </a:ext>
                  </a:extLst>
                </a:gridCol>
              </a:tblGrid>
              <a:tr h="2814604">
                <a:tc>
                  <a:txBody>
                    <a:bodyPr/>
                    <a:lstStyle/>
                    <a:p>
                      <a:endParaRPr lang="x-none" dirty="0"/>
                    </a:p>
                  </a:txBody>
                  <a:tcPr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x-none" dirty="0"/>
                    </a:p>
                  </a:txBody>
                  <a:tcPr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x-none"/>
                    </a:p>
                  </a:txBody>
                  <a:tcPr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836386527"/>
                  </a:ext>
                </a:extLst>
              </a:tr>
              <a:tr h="2814604">
                <a:tc>
                  <a:txBody>
                    <a:bodyPr/>
                    <a:lstStyle/>
                    <a:p>
                      <a:endParaRPr lang="x-none"/>
                    </a:p>
                  </a:txBody>
                  <a:tcPr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x-none" dirty="0"/>
                    </a:p>
                  </a:txBody>
                  <a:tcPr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x-none" dirty="0"/>
                    </a:p>
                  </a:txBody>
                  <a:tcPr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053887053"/>
                  </a:ext>
                </a:extLst>
              </a:tr>
            </a:tbl>
          </a:graphicData>
        </a:graphic>
      </p:graphicFrame>
      <p:grpSp>
        <p:nvGrpSpPr>
          <p:cNvPr id="36" name="Group 35">
            <a:extLst>
              <a:ext uri="{FF2B5EF4-FFF2-40B4-BE49-F238E27FC236}">
                <a16:creationId xmlns:a16="http://schemas.microsoft.com/office/drawing/2014/main" xmlns="" id="{98A50AC5-FEE5-0944-A2FE-5E3B5B4DE20B}"/>
              </a:ext>
            </a:extLst>
          </p:cNvPr>
          <p:cNvGrpSpPr/>
          <p:nvPr/>
        </p:nvGrpSpPr>
        <p:grpSpPr>
          <a:xfrm>
            <a:off x="1326438" y="1315896"/>
            <a:ext cx="1608045" cy="1333803"/>
            <a:chOff x="1340041" y="1265540"/>
            <a:chExt cx="1768849" cy="1467183"/>
          </a:xfrm>
        </p:grpSpPr>
        <p:pic>
          <p:nvPicPr>
            <p:cNvPr id="123" name="Picture 122">
              <a:extLst>
                <a:ext uri="{FF2B5EF4-FFF2-40B4-BE49-F238E27FC236}">
                  <a16:creationId xmlns:a16="http://schemas.microsoft.com/office/drawing/2014/main" xmlns="" id="{397FC239-C7F1-7D44-9100-C2540121C67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1340041" y="1265540"/>
              <a:ext cx="1180825" cy="1189978"/>
            </a:xfrm>
            <a:prstGeom prst="rect">
              <a:avLst/>
            </a:prstGeom>
          </p:spPr>
        </p:pic>
        <p:pic>
          <p:nvPicPr>
            <p:cNvPr id="124" name="Picture 123">
              <a:extLst>
                <a:ext uri="{FF2B5EF4-FFF2-40B4-BE49-F238E27FC236}">
                  <a16:creationId xmlns:a16="http://schemas.microsoft.com/office/drawing/2014/main" xmlns="" id="{4643B384-F394-0748-B509-BAACDA78256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1549901" y="1390345"/>
              <a:ext cx="1180825" cy="1189978"/>
            </a:xfrm>
            <a:prstGeom prst="rect">
              <a:avLst/>
            </a:prstGeom>
          </p:spPr>
        </p:pic>
        <p:pic>
          <p:nvPicPr>
            <p:cNvPr id="136" name="Picture 135">
              <a:extLst>
                <a:ext uri="{FF2B5EF4-FFF2-40B4-BE49-F238E27FC236}">
                  <a16:creationId xmlns:a16="http://schemas.microsoft.com/office/drawing/2014/main" xmlns="" id="{738BDC33-9289-154C-B8C5-76DD0197823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1702301" y="1542745"/>
              <a:ext cx="1180825" cy="1189978"/>
            </a:xfrm>
            <a:prstGeom prst="rect">
              <a:avLst/>
            </a:prstGeom>
          </p:spPr>
        </p:pic>
        <p:grpSp>
          <p:nvGrpSpPr>
            <p:cNvPr id="137" name="Group 136">
              <a:extLst>
                <a:ext uri="{FF2B5EF4-FFF2-40B4-BE49-F238E27FC236}">
                  <a16:creationId xmlns:a16="http://schemas.microsoft.com/office/drawing/2014/main" xmlns="" id="{C6A32424-0AB0-8241-AFA7-266065E49935}"/>
                </a:ext>
              </a:extLst>
            </p:cNvPr>
            <p:cNvGrpSpPr/>
            <p:nvPr/>
          </p:nvGrpSpPr>
          <p:grpSpPr>
            <a:xfrm flipH="1">
              <a:off x="3035093" y="1444435"/>
              <a:ext cx="73797" cy="1081798"/>
              <a:chOff x="7152671" y="1595686"/>
              <a:chExt cx="90155" cy="901548"/>
            </a:xfrm>
          </p:grpSpPr>
          <p:sp>
            <p:nvSpPr>
              <p:cNvPr id="138" name="Rectangle 137">
                <a:extLst>
                  <a:ext uri="{FF2B5EF4-FFF2-40B4-BE49-F238E27FC236}">
                    <a16:creationId xmlns:a16="http://schemas.microsoft.com/office/drawing/2014/main" xmlns="" id="{01EFDD72-07E2-6748-8449-422270951F94}"/>
                  </a:ext>
                </a:extLst>
              </p:cNvPr>
              <p:cNvSpPr/>
              <p:nvPr/>
            </p:nvSpPr>
            <p:spPr>
              <a:xfrm>
                <a:off x="7152671" y="1595686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9" name="Rectangle 138">
                <a:extLst>
                  <a:ext uri="{FF2B5EF4-FFF2-40B4-BE49-F238E27FC236}">
                    <a16:creationId xmlns:a16="http://schemas.microsoft.com/office/drawing/2014/main" xmlns="" id="{0BD9D213-593D-EA44-B9B4-1104F702C85C}"/>
                  </a:ext>
                </a:extLst>
              </p:cNvPr>
              <p:cNvSpPr/>
              <p:nvPr/>
            </p:nvSpPr>
            <p:spPr>
              <a:xfrm>
                <a:off x="7152671" y="1685841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0" name="Rectangle 139">
                <a:extLst>
                  <a:ext uri="{FF2B5EF4-FFF2-40B4-BE49-F238E27FC236}">
                    <a16:creationId xmlns:a16="http://schemas.microsoft.com/office/drawing/2014/main" xmlns="" id="{53156704-C4B0-BF4E-A534-B41CA58F5B23}"/>
                  </a:ext>
                </a:extLst>
              </p:cNvPr>
              <p:cNvSpPr/>
              <p:nvPr/>
            </p:nvSpPr>
            <p:spPr>
              <a:xfrm>
                <a:off x="7152671" y="1775996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1" name="Rectangle 140">
                <a:extLst>
                  <a:ext uri="{FF2B5EF4-FFF2-40B4-BE49-F238E27FC236}">
                    <a16:creationId xmlns:a16="http://schemas.microsoft.com/office/drawing/2014/main" xmlns="" id="{6A8FB068-C981-A94F-B1F4-85FDC4017D91}"/>
                  </a:ext>
                </a:extLst>
              </p:cNvPr>
              <p:cNvSpPr/>
              <p:nvPr/>
            </p:nvSpPr>
            <p:spPr>
              <a:xfrm>
                <a:off x="7152671" y="1866150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2" name="Rectangle 141">
                <a:extLst>
                  <a:ext uri="{FF2B5EF4-FFF2-40B4-BE49-F238E27FC236}">
                    <a16:creationId xmlns:a16="http://schemas.microsoft.com/office/drawing/2014/main" xmlns="" id="{8280319F-F530-5149-BB4F-81ACA2FBEC8A}"/>
                  </a:ext>
                </a:extLst>
              </p:cNvPr>
              <p:cNvSpPr/>
              <p:nvPr/>
            </p:nvSpPr>
            <p:spPr>
              <a:xfrm>
                <a:off x="7152671" y="1956305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3" name="Rectangle 142">
                <a:extLst>
                  <a:ext uri="{FF2B5EF4-FFF2-40B4-BE49-F238E27FC236}">
                    <a16:creationId xmlns:a16="http://schemas.microsoft.com/office/drawing/2014/main" xmlns="" id="{6604700D-DE4B-F645-8B6C-282697AE1E47}"/>
                  </a:ext>
                </a:extLst>
              </p:cNvPr>
              <p:cNvSpPr/>
              <p:nvPr/>
            </p:nvSpPr>
            <p:spPr>
              <a:xfrm>
                <a:off x="7152671" y="2046460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4" name="Rectangle 143">
                <a:extLst>
                  <a:ext uri="{FF2B5EF4-FFF2-40B4-BE49-F238E27FC236}">
                    <a16:creationId xmlns:a16="http://schemas.microsoft.com/office/drawing/2014/main" xmlns="" id="{EC72D394-219B-B04E-8C1D-F3A9D154EC4C}"/>
                  </a:ext>
                </a:extLst>
              </p:cNvPr>
              <p:cNvSpPr/>
              <p:nvPr/>
            </p:nvSpPr>
            <p:spPr>
              <a:xfrm>
                <a:off x="7152671" y="2136615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5" name="Rectangle 144">
                <a:extLst>
                  <a:ext uri="{FF2B5EF4-FFF2-40B4-BE49-F238E27FC236}">
                    <a16:creationId xmlns:a16="http://schemas.microsoft.com/office/drawing/2014/main" xmlns="" id="{24A845B4-3D1F-BF43-AC0B-C87901B00550}"/>
                  </a:ext>
                </a:extLst>
              </p:cNvPr>
              <p:cNvSpPr/>
              <p:nvPr/>
            </p:nvSpPr>
            <p:spPr>
              <a:xfrm>
                <a:off x="7152671" y="2226770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6" name="Rectangle 145">
                <a:extLst>
                  <a:ext uri="{FF2B5EF4-FFF2-40B4-BE49-F238E27FC236}">
                    <a16:creationId xmlns:a16="http://schemas.microsoft.com/office/drawing/2014/main" xmlns="" id="{61B80F91-8E7B-D642-BE5E-585C7C2EF76E}"/>
                  </a:ext>
                </a:extLst>
              </p:cNvPr>
              <p:cNvSpPr/>
              <p:nvPr/>
            </p:nvSpPr>
            <p:spPr>
              <a:xfrm>
                <a:off x="7152671" y="2316924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7" name="Rectangle 146">
                <a:extLst>
                  <a:ext uri="{FF2B5EF4-FFF2-40B4-BE49-F238E27FC236}">
                    <a16:creationId xmlns:a16="http://schemas.microsoft.com/office/drawing/2014/main" xmlns="" id="{41AD3688-3E64-644A-B7FC-48230856ACB4}"/>
                  </a:ext>
                </a:extLst>
              </p:cNvPr>
              <p:cNvSpPr/>
              <p:nvPr/>
            </p:nvSpPr>
            <p:spPr>
              <a:xfrm>
                <a:off x="7152671" y="2407079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37" name="Group 36">
            <a:extLst>
              <a:ext uri="{FF2B5EF4-FFF2-40B4-BE49-F238E27FC236}">
                <a16:creationId xmlns:a16="http://schemas.microsoft.com/office/drawing/2014/main" xmlns="" id="{5603FD71-CA55-8C44-BFCA-D64D32C7A52B}"/>
              </a:ext>
            </a:extLst>
          </p:cNvPr>
          <p:cNvGrpSpPr/>
          <p:nvPr/>
        </p:nvGrpSpPr>
        <p:grpSpPr>
          <a:xfrm>
            <a:off x="4366950" y="1073099"/>
            <a:ext cx="1275277" cy="1212548"/>
            <a:chOff x="4466955" y="1528172"/>
            <a:chExt cx="1402805" cy="1333803"/>
          </a:xfrm>
        </p:grpSpPr>
        <p:pic>
          <p:nvPicPr>
            <p:cNvPr id="205" name="Picture 204">
              <a:extLst>
                <a:ext uri="{FF2B5EF4-FFF2-40B4-BE49-F238E27FC236}">
                  <a16:creationId xmlns:a16="http://schemas.microsoft.com/office/drawing/2014/main" xmlns="" id="{C8521B84-D2BB-924C-B36B-2209B3D31C1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4466955" y="1528172"/>
              <a:ext cx="1073478" cy="1081798"/>
            </a:xfrm>
            <a:prstGeom prst="rect">
              <a:avLst/>
            </a:prstGeom>
          </p:spPr>
        </p:pic>
        <p:pic>
          <p:nvPicPr>
            <p:cNvPr id="206" name="Picture 205">
              <a:extLst>
                <a:ext uri="{FF2B5EF4-FFF2-40B4-BE49-F238E27FC236}">
                  <a16:creationId xmlns:a16="http://schemas.microsoft.com/office/drawing/2014/main" xmlns="" id="{5A0FCFA7-BF50-CD44-A27C-E8EE77DDF2A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4657737" y="1641631"/>
              <a:ext cx="1073478" cy="1081798"/>
            </a:xfrm>
            <a:prstGeom prst="rect">
              <a:avLst/>
            </a:prstGeom>
          </p:spPr>
        </p:pic>
        <p:pic>
          <p:nvPicPr>
            <p:cNvPr id="207" name="Picture 206">
              <a:extLst>
                <a:ext uri="{FF2B5EF4-FFF2-40B4-BE49-F238E27FC236}">
                  <a16:creationId xmlns:a16="http://schemas.microsoft.com/office/drawing/2014/main" xmlns="" id="{D29C9C40-1DF3-4043-90F5-56A1B06C570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4796282" y="1780177"/>
              <a:ext cx="1073478" cy="1081798"/>
            </a:xfrm>
            <a:prstGeom prst="rect">
              <a:avLst/>
            </a:prstGeom>
          </p:spPr>
        </p:pic>
      </p:grpSp>
      <p:grpSp>
        <p:nvGrpSpPr>
          <p:cNvPr id="220" name="Group 219">
            <a:extLst>
              <a:ext uri="{FF2B5EF4-FFF2-40B4-BE49-F238E27FC236}">
                <a16:creationId xmlns:a16="http://schemas.microsoft.com/office/drawing/2014/main" xmlns="" id="{E3903381-FC4B-8446-A3B7-AF7EE2B7A065}"/>
              </a:ext>
            </a:extLst>
          </p:cNvPr>
          <p:cNvGrpSpPr/>
          <p:nvPr/>
        </p:nvGrpSpPr>
        <p:grpSpPr>
          <a:xfrm>
            <a:off x="6072487" y="1085643"/>
            <a:ext cx="1275277" cy="1212548"/>
            <a:chOff x="4466955" y="1528172"/>
            <a:chExt cx="1402805" cy="1333803"/>
          </a:xfrm>
        </p:grpSpPr>
        <p:pic>
          <p:nvPicPr>
            <p:cNvPr id="221" name="Picture 220">
              <a:extLst>
                <a:ext uri="{FF2B5EF4-FFF2-40B4-BE49-F238E27FC236}">
                  <a16:creationId xmlns:a16="http://schemas.microsoft.com/office/drawing/2014/main" xmlns="" id="{8C8C48F5-352B-3644-AB42-5A796D35B92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4466955" y="1528172"/>
              <a:ext cx="1073478" cy="1081798"/>
            </a:xfrm>
            <a:prstGeom prst="rect">
              <a:avLst/>
            </a:prstGeom>
          </p:spPr>
        </p:pic>
        <p:pic>
          <p:nvPicPr>
            <p:cNvPr id="222" name="Picture 221">
              <a:extLst>
                <a:ext uri="{FF2B5EF4-FFF2-40B4-BE49-F238E27FC236}">
                  <a16:creationId xmlns:a16="http://schemas.microsoft.com/office/drawing/2014/main" xmlns="" id="{B6F8A349-CC83-4C4D-944A-75FA4491679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4657737" y="1641631"/>
              <a:ext cx="1073478" cy="1081798"/>
            </a:xfrm>
            <a:prstGeom prst="rect">
              <a:avLst/>
            </a:prstGeom>
          </p:spPr>
        </p:pic>
        <p:pic>
          <p:nvPicPr>
            <p:cNvPr id="223" name="Picture 222">
              <a:extLst>
                <a:ext uri="{FF2B5EF4-FFF2-40B4-BE49-F238E27FC236}">
                  <a16:creationId xmlns:a16="http://schemas.microsoft.com/office/drawing/2014/main" xmlns="" id="{61834AD4-9F8A-BF48-A783-371E0F5A5BD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4796282" y="1780177"/>
              <a:ext cx="1073478" cy="1081798"/>
            </a:xfrm>
            <a:prstGeom prst="rect">
              <a:avLst/>
            </a:prstGeom>
          </p:spPr>
        </p:pic>
      </p:grpSp>
      <p:grpSp>
        <p:nvGrpSpPr>
          <p:cNvPr id="224" name="Group 223">
            <a:extLst>
              <a:ext uri="{FF2B5EF4-FFF2-40B4-BE49-F238E27FC236}">
                <a16:creationId xmlns:a16="http://schemas.microsoft.com/office/drawing/2014/main" xmlns="" id="{8E57C324-9732-0F48-A052-B79544C96F71}"/>
              </a:ext>
            </a:extLst>
          </p:cNvPr>
          <p:cNvGrpSpPr/>
          <p:nvPr/>
        </p:nvGrpSpPr>
        <p:grpSpPr>
          <a:xfrm>
            <a:off x="4837866" y="2376124"/>
            <a:ext cx="1275277" cy="1212548"/>
            <a:chOff x="4466955" y="1528172"/>
            <a:chExt cx="1402805" cy="1333803"/>
          </a:xfrm>
        </p:grpSpPr>
        <p:pic>
          <p:nvPicPr>
            <p:cNvPr id="225" name="Picture 224">
              <a:extLst>
                <a:ext uri="{FF2B5EF4-FFF2-40B4-BE49-F238E27FC236}">
                  <a16:creationId xmlns:a16="http://schemas.microsoft.com/office/drawing/2014/main" xmlns="" id="{CAFB02FE-4FA9-7643-B54E-3FD4FDA8AE6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4466955" y="1528172"/>
              <a:ext cx="1073478" cy="1081798"/>
            </a:xfrm>
            <a:prstGeom prst="rect">
              <a:avLst/>
            </a:prstGeom>
          </p:spPr>
        </p:pic>
        <p:pic>
          <p:nvPicPr>
            <p:cNvPr id="226" name="Picture 225">
              <a:extLst>
                <a:ext uri="{FF2B5EF4-FFF2-40B4-BE49-F238E27FC236}">
                  <a16:creationId xmlns:a16="http://schemas.microsoft.com/office/drawing/2014/main" xmlns="" id="{D9A7D042-AD2F-4946-9666-FAFE070748B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4657737" y="1641631"/>
              <a:ext cx="1073478" cy="1081798"/>
            </a:xfrm>
            <a:prstGeom prst="rect">
              <a:avLst/>
            </a:prstGeom>
          </p:spPr>
        </p:pic>
        <p:pic>
          <p:nvPicPr>
            <p:cNvPr id="227" name="Picture 226">
              <a:extLst>
                <a:ext uri="{FF2B5EF4-FFF2-40B4-BE49-F238E27FC236}">
                  <a16:creationId xmlns:a16="http://schemas.microsoft.com/office/drawing/2014/main" xmlns="" id="{50B9646D-B2A7-214D-BFF4-BCF691AF6EC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4796282" y="1780177"/>
              <a:ext cx="1073478" cy="1081798"/>
            </a:xfrm>
            <a:prstGeom prst="rect">
              <a:avLst/>
            </a:prstGeom>
          </p:spPr>
        </p:pic>
      </p:grpSp>
      <p:grpSp>
        <p:nvGrpSpPr>
          <p:cNvPr id="484" name="Group 483">
            <a:extLst>
              <a:ext uri="{FF2B5EF4-FFF2-40B4-BE49-F238E27FC236}">
                <a16:creationId xmlns:a16="http://schemas.microsoft.com/office/drawing/2014/main" xmlns="" id="{9C3DA5F2-1719-E342-8158-EA495C246161}"/>
              </a:ext>
            </a:extLst>
          </p:cNvPr>
          <p:cNvGrpSpPr/>
          <p:nvPr/>
        </p:nvGrpSpPr>
        <p:grpSpPr>
          <a:xfrm>
            <a:off x="7770579" y="1063817"/>
            <a:ext cx="2980814" cy="2430789"/>
            <a:chOff x="7950196" y="1276093"/>
            <a:chExt cx="2980814" cy="2430789"/>
          </a:xfrm>
        </p:grpSpPr>
        <p:grpSp>
          <p:nvGrpSpPr>
            <p:cNvPr id="228" name="Group 227">
              <a:extLst>
                <a:ext uri="{FF2B5EF4-FFF2-40B4-BE49-F238E27FC236}">
                  <a16:creationId xmlns:a16="http://schemas.microsoft.com/office/drawing/2014/main" xmlns="" id="{F04545D5-469F-A54B-AF16-43FBE2C013CB}"/>
                </a:ext>
              </a:extLst>
            </p:cNvPr>
            <p:cNvGrpSpPr/>
            <p:nvPr/>
          </p:nvGrpSpPr>
          <p:grpSpPr>
            <a:xfrm>
              <a:off x="7950196" y="1276093"/>
              <a:ext cx="1275277" cy="1212548"/>
              <a:chOff x="4466955" y="1528172"/>
              <a:chExt cx="1402805" cy="1333803"/>
            </a:xfrm>
          </p:grpSpPr>
          <p:pic>
            <p:nvPicPr>
              <p:cNvPr id="229" name="Picture 228">
                <a:extLst>
                  <a:ext uri="{FF2B5EF4-FFF2-40B4-BE49-F238E27FC236}">
                    <a16:creationId xmlns:a16="http://schemas.microsoft.com/office/drawing/2014/main" xmlns="" id="{DEB95F8C-8B8B-BE4E-954B-8AE260AFD19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tretch>
                <a:fillRect/>
              </a:stretch>
            </p:blipFill>
            <p:spPr>
              <a:xfrm>
                <a:off x="4466955" y="1528172"/>
                <a:ext cx="1073478" cy="1081798"/>
              </a:xfrm>
              <a:prstGeom prst="rect">
                <a:avLst/>
              </a:prstGeom>
            </p:spPr>
          </p:pic>
          <p:pic>
            <p:nvPicPr>
              <p:cNvPr id="230" name="Picture 229">
                <a:extLst>
                  <a:ext uri="{FF2B5EF4-FFF2-40B4-BE49-F238E27FC236}">
                    <a16:creationId xmlns:a16="http://schemas.microsoft.com/office/drawing/2014/main" xmlns="" id="{B886F735-40ED-7743-960F-754E5D92F76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tretch>
                <a:fillRect/>
              </a:stretch>
            </p:blipFill>
            <p:spPr>
              <a:xfrm>
                <a:off x="4657737" y="1641631"/>
                <a:ext cx="1073478" cy="1081798"/>
              </a:xfrm>
              <a:prstGeom prst="rect">
                <a:avLst/>
              </a:prstGeom>
            </p:spPr>
          </p:pic>
          <p:pic>
            <p:nvPicPr>
              <p:cNvPr id="231" name="Picture 230">
                <a:extLst>
                  <a:ext uri="{FF2B5EF4-FFF2-40B4-BE49-F238E27FC236}">
                    <a16:creationId xmlns:a16="http://schemas.microsoft.com/office/drawing/2014/main" xmlns="" id="{00CECF50-EF43-C440-9973-B6E6EC23BCD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tretch>
                <a:fillRect/>
              </a:stretch>
            </p:blipFill>
            <p:spPr>
              <a:xfrm>
                <a:off x="4796282" y="1780177"/>
                <a:ext cx="1073478" cy="1081798"/>
              </a:xfrm>
              <a:prstGeom prst="rect">
                <a:avLst/>
              </a:prstGeom>
            </p:spPr>
          </p:pic>
        </p:grpSp>
        <p:grpSp>
          <p:nvGrpSpPr>
            <p:cNvPr id="232" name="Group 231">
              <a:extLst>
                <a:ext uri="{FF2B5EF4-FFF2-40B4-BE49-F238E27FC236}">
                  <a16:creationId xmlns:a16="http://schemas.microsoft.com/office/drawing/2014/main" xmlns="" id="{D59E832A-BA27-B44D-AD80-44E1B1839D72}"/>
                </a:ext>
              </a:extLst>
            </p:cNvPr>
            <p:cNvGrpSpPr/>
            <p:nvPr/>
          </p:nvGrpSpPr>
          <p:grpSpPr>
            <a:xfrm>
              <a:off x="9655733" y="1288637"/>
              <a:ext cx="1275277" cy="1212548"/>
              <a:chOff x="4466955" y="1528172"/>
              <a:chExt cx="1402805" cy="1333803"/>
            </a:xfrm>
          </p:grpSpPr>
          <p:pic>
            <p:nvPicPr>
              <p:cNvPr id="233" name="Picture 232">
                <a:extLst>
                  <a:ext uri="{FF2B5EF4-FFF2-40B4-BE49-F238E27FC236}">
                    <a16:creationId xmlns:a16="http://schemas.microsoft.com/office/drawing/2014/main" xmlns="" id="{BAE59F98-96B9-3A42-BA63-10CC3378998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tretch>
                <a:fillRect/>
              </a:stretch>
            </p:blipFill>
            <p:spPr>
              <a:xfrm>
                <a:off x="4466955" y="1528172"/>
                <a:ext cx="1073478" cy="1081798"/>
              </a:xfrm>
              <a:prstGeom prst="rect">
                <a:avLst/>
              </a:prstGeom>
            </p:spPr>
          </p:pic>
          <p:pic>
            <p:nvPicPr>
              <p:cNvPr id="234" name="Picture 233">
                <a:extLst>
                  <a:ext uri="{FF2B5EF4-FFF2-40B4-BE49-F238E27FC236}">
                    <a16:creationId xmlns:a16="http://schemas.microsoft.com/office/drawing/2014/main" xmlns="" id="{12BAFD17-C172-2549-80AD-781FB0B7BF6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tretch>
                <a:fillRect/>
              </a:stretch>
            </p:blipFill>
            <p:spPr>
              <a:xfrm>
                <a:off x="4657737" y="1641631"/>
                <a:ext cx="1073478" cy="1081798"/>
              </a:xfrm>
              <a:prstGeom prst="rect">
                <a:avLst/>
              </a:prstGeom>
            </p:spPr>
          </p:pic>
          <p:pic>
            <p:nvPicPr>
              <p:cNvPr id="235" name="Picture 234">
                <a:extLst>
                  <a:ext uri="{FF2B5EF4-FFF2-40B4-BE49-F238E27FC236}">
                    <a16:creationId xmlns:a16="http://schemas.microsoft.com/office/drawing/2014/main" xmlns="" id="{6F79EE21-76ED-D744-BEB0-59B016036EC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tretch>
                <a:fillRect/>
              </a:stretch>
            </p:blipFill>
            <p:spPr>
              <a:xfrm>
                <a:off x="4796282" y="1780177"/>
                <a:ext cx="1073478" cy="1081798"/>
              </a:xfrm>
              <a:prstGeom prst="rect">
                <a:avLst/>
              </a:prstGeom>
            </p:spPr>
          </p:pic>
        </p:grpSp>
        <p:pic>
          <p:nvPicPr>
            <p:cNvPr id="237" name="Picture 236">
              <a:extLst>
                <a:ext uri="{FF2B5EF4-FFF2-40B4-BE49-F238E27FC236}">
                  <a16:creationId xmlns:a16="http://schemas.microsoft.com/office/drawing/2014/main" xmlns="" id="{6DCE558B-AF42-DB40-A7AA-2702E504E3E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7950196" y="2723429"/>
              <a:ext cx="975889" cy="983452"/>
            </a:xfrm>
            <a:prstGeom prst="rect">
              <a:avLst/>
            </a:prstGeom>
          </p:spPr>
        </p:pic>
        <p:grpSp>
          <p:nvGrpSpPr>
            <p:cNvPr id="244" name="Group 243">
              <a:extLst>
                <a:ext uri="{FF2B5EF4-FFF2-40B4-BE49-F238E27FC236}">
                  <a16:creationId xmlns:a16="http://schemas.microsoft.com/office/drawing/2014/main" xmlns="" id="{E3EAA1B1-0F6C-F040-BD00-4B8D601CCE56}"/>
                </a:ext>
              </a:extLst>
            </p:cNvPr>
            <p:cNvGrpSpPr/>
            <p:nvPr/>
          </p:nvGrpSpPr>
          <p:grpSpPr>
            <a:xfrm flipH="1">
              <a:off x="9368763" y="2723429"/>
              <a:ext cx="67088" cy="983453"/>
              <a:chOff x="7152671" y="1595686"/>
              <a:chExt cx="90155" cy="901548"/>
            </a:xfrm>
          </p:grpSpPr>
          <p:sp>
            <p:nvSpPr>
              <p:cNvPr id="245" name="Rectangle 244">
                <a:extLst>
                  <a:ext uri="{FF2B5EF4-FFF2-40B4-BE49-F238E27FC236}">
                    <a16:creationId xmlns:a16="http://schemas.microsoft.com/office/drawing/2014/main" xmlns="" id="{26FACE3A-D1B0-DD4F-A87D-A514C2ED41A2}"/>
                  </a:ext>
                </a:extLst>
              </p:cNvPr>
              <p:cNvSpPr/>
              <p:nvPr/>
            </p:nvSpPr>
            <p:spPr>
              <a:xfrm>
                <a:off x="7152671" y="1595686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6" name="Rectangle 245">
                <a:extLst>
                  <a:ext uri="{FF2B5EF4-FFF2-40B4-BE49-F238E27FC236}">
                    <a16:creationId xmlns:a16="http://schemas.microsoft.com/office/drawing/2014/main" xmlns="" id="{2F03A01C-902B-2C49-8894-DF7B8B5E4F39}"/>
                  </a:ext>
                </a:extLst>
              </p:cNvPr>
              <p:cNvSpPr/>
              <p:nvPr/>
            </p:nvSpPr>
            <p:spPr>
              <a:xfrm>
                <a:off x="7152671" y="1685841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7" name="Rectangle 246">
                <a:extLst>
                  <a:ext uri="{FF2B5EF4-FFF2-40B4-BE49-F238E27FC236}">
                    <a16:creationId xmlns:a16="http://schemas.microsoft.com/office/drawing/2014/main" xmlns="" id="{B198BA36-F3C1-CE47-89DB-7F604D3E9E9B}"/>
                  </a:ext>
                </a:extLst>
              </p:cNvPr>
              <p:cNvSpPr/>
              <p:nvPr/>
            </p:nvSpPr>
            <p:spPr>
              <a:xfrm>
                <a:off x="7152671" y="1775996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8" name="Rectangle 247">
                <a:extLst>
                  <a:ext uri="{FF2B5EF4-FFF2-40B4-BE49-F238E27FC236}">
                    <a16:creationId xmlns:a16="http://schemas.microsoft.com/office/drawing/2014/main" xmlns="" id="{813AAA1B-7AB6-9346-8B6F-6EC6CA220467}"/>
                  </a:ext>
                </a:extLst>
              </p:cNvPr>
              <p:cNvSpPr/>
              <p:nvPr/>
            </p:nvSpPr>
            <p:spPr>
              <a:xfrm>
                <a:off x="7152671" y="1866150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9" name="Rectangle 248">
                <a:extLst>
                  <a:ext uri="{FF2B5EF4-FFF2-40B4-BE49-F238E27FC236}">
                    <a16:creationId xmlns:a16="http://schemas.microsoft.com/office/drawing/2014/main" xmlns="" id="{50CB9B56-62BD-C94A-B02D-E946EFB6E3A7}"/>
                  </a:ext>
                </a:extLst>
              </p:cNvPr>
              <p:cNvSpPr/>
              <p:nvPr/>
            </p:nvSpPr>
            <p:spPr>
              <a:xfrm>
                <a:off x="7152671" y="1956305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0" name="Rectangle 249">
                <a:extLst>
                  <a:ext uri="{FF2B5EF4-FFF2-40B4-BE49-F238E27FC236}">
                    <a16:creationId xmlns:a16="http://schemas.microsoft.com/office/drawing/2014/main" xmlns="" id="{7EB89D7B-1654-5248-80EB-3EE3EEEC24AB}"/>
                  </a:ext>
                </a:extLst>
              </p:cNvPr>
              <p:cNvSpPr/>
              <p:nvPr/>
            </p:nvSpPr>
            <p:spPr>
              <a:xfrm>
                <a:off x="7152671" y="2046460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1" name="Rectangle 250">
                <a:extLst>
                  <a:ext uri="{FF2B5EF4-FFF2-40B4-BE49-F238E27FC236}">
                    <a16:creationId xmlns:a16="http://schemas.microsoft.com/office/drawing/2014/main" xmlns="" id="{F04EE701-C760-084B-8E6C-D8765DE68A8F}"/>
                  </a:ext>
                </a:extLst>
              </p:cNvPr>
              <p:cNvSpPr/>
              <p:nvPr/>
            </p:nvSpPr>
            <p:spPr>
              <a:xfrm>
                <a:off x="7152671" y="2136615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2" name="Rectangle 251">
                <a:extLst>
                  <a:ext uri="{FF2B5EF4-FFF2-40B4-BE49-F238E27FC236}">
                    <a16:creationId xmlns:a16="http://schemas.microsoft.com/office/drawing/2014/main" xmlns="" id="{AD939E0B-18CF-054C-934A-8EF0BF1A436F}"/>
                  </a:ext>
                </a:extLst>
              </p:cNvPr>
              <p:cNvSpPr/>
              <p:nvPr/>
            </p:nvSpPr>
            <p:spPr>
              <a:xfrm>
                <a:off x="7152671" y="2226770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3" name="Rectangle 252">
                <a:extLst>
                  <a:ext uri="{FF2B5EF4-FFF2-40B4-BE49-F238E27FC236}">
                    <a16:creationId xmlns:a16="http://schemas.microsoft.com/office/drawing/2014/main" xmlns="" id="{04FA6EF4-19F4-DD4D-BD4C-DE41910A515C}"/>
                  </a:ext>
                </a:extLst>
              </p:cNvPr>
              <p:cNvSpPr/>
              <p:nvPr/>
            </p:nvSpPr>
            <p:spPr>
              <a:xfrm>
                <a:off x="7152671" y="2316924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4" name="Rectangle 253">
                <a:extLst>
                  <a:ext uri="{FF2B5EF4-FFF2-40B4-BE49-F238E27FC236}">
                    <a16:creationId xmlns:a16="http://schemas.microsoft.com/office/drawing/2014/main" xmlns="" id="{B0267E47-1AE8-534E-9824-A026039A10B5}"/>
                  </a:ext>
                </a:extLst>
              </p:cNvPr>
              <p:cNvSpPr/>
              <p:nvPr/>
            </p:nvSpPr>
            <p:spPr>
              <a:xfrm>
                <a:off x="7152671" y="2407079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55" name="Group 254">
              <a:extLst>
                <a:ext uri="{FF2B5EF4-FFF2-40B4-BE49-F238E27FC236}">
                  <a16:creationId xmlns:a16="http://schemas.microsoft.com/office/drawing/2014/main" xmlns="" id="{E028589D-1536-D348-B177-D7C0EC415C8C}"/>
                </a:ext>
              </a:extLst>
            </p:cNvPr>
            <p:cNvGrpSpPr/>
            <p:nvPr/>
          </p:nvGrpSpPr>
          <p:grpSpPr>
            <a:xfrm flipH="1">
              <a:off x="9588645" y="2723192"/>
              <a:ext cx="67088" cy="983453"/>
              <a:chOff x="7152671" y="1595686"/>
              <a:chExt cx="90155" cy="901548"/>
            </a:xfrm>
          </p:grpSpPr>
          <p:sp>
            <p:nvSpPr>
              <p:cNvPr id="256" name="Rectangle 255">
                <a:extLst>
                  <a:ext uri="{FF2B5EF4-FFF2-40B4-BE49-F238E27FC236}">
                    <a16:creationId xmlns:a16="http://schemas.microsoft.com/office/drawing/2014/main" xmlns="" id="{A0FD2A05-F91A-1B40-821B-15CAA137A7F4}"/>
                  </a:ext>
                </a:extLst>
              </p:cNvPr>
              <p:cNvSpPr/>
              <p:nvPr/>
            </p:nvSpPr>
            <p:spPr>
              <a:xfrm>
                <a:off x="7152671" y="1595686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7" name="Rectangle 256">
                <a:extLst>
                  <a:ext uri="{FF2B5EF4-FFF2-40B4-BE49-F238E27FC236}">
                    <a16:creationId xmlns:a16="http://schemas.microsoft.com/office/drawing/2014/main" xmlns="" id="{F18F78BE-0A94-8F4B-92E8-03EAAF006AB7}"/>
                  </a:ext>
                </a:extLst>
              </p:cNvPr>
              <p:cNvSpPr/>
              <p:nvPr/>
            </p:nvSpPr>
            <p:spPr>
              <a:xfrm>
                <a:off x="7152671" y="1685841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8" name="Rectangle 257">
                <a:extLst>
                  <a:ext uri="{FF2B5EF4-FFF2-40B4-BE49-F238E27FC236}">
                    <a16:creationId xmlns:a16="http://schemas.microsoft.com/office/drawing/2014/main" xmlns="" id="{57D8C717-2AE0-3949-9E0C-6077EBED3280}"/>
                  </a:ext>
                </a:extLst>
              </p:cNvPr>
              <p:cNvSpPr/>
              <p:nvPr/>
            </p:nvSpPr>
            <p:spPr>
              <a:xfrm>
                <a:off x="7152671" y="1775996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9" name="Rectangle 258">
                <a:extLst>
                  <a:ext uri="{FF2B5EF4-FFF2-40B4-BE49-F238E27FC236}">
                    <a16:creationId xmlns:a16="http://schemas.microsoft.com/office/drawing/2014/main" xmlns="" id="{6580BDC9-EB22-FD41-9FFC-285F1B50BAAF}"/>
                  </a:ext>
                </a:extLst>
              </p:cNvPr>
              <p:cNvSpPr/>
              <p:nvPr/>
            </p:nvSpPr>
            <p:spPr>
              <a:xfrm>
                <a:off x="7152671" y="1866150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0" name="Rectangle 259">
                <a:extLst>
                  <a:ext uri="{FF2B5EF4-FFF2-40B4-BE49-F238E27FC236}">
                    <a16:creationId xmlns:a16="http://schemas.microsoft.com/office/drawing/2014/main" xmlns="" id="{F5D0B98B-DE9A-6D4E-A941-D9D14D42B6BB}"/>
                  </a:ext>
                </a:extLst>
              </p:cNvPr>
              <p:cNvSpPr/>
              <p:nvPr/>
            </p:nvSpPr>
            <p:spPr>
              <a:xfrm>
                <a:off x="7152671" y="1956305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1" name="Rectangle 260">
                <a:extLst>
                  <a:ext uri="{FF2B5EF4-FFF2-40B4-BE49-F238E27FC236}">
                    <a16:creationId xmlns:a16="http://schemas.microsoft.com/office/drawing/2014/main" xmlns="" id="{69FC74DF-D89E-E34D-9995-46A2BA8620AF}"/>
                  </a:ext>
                </a:extLst>
              </p:cNvPr>
              <p:cNvSpPr/>
              <p:nvPr/>
            </p:nvSpPr>
            <p:spPr>
              <a:xfrm>
                <a:off x="7152671" y="2046460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2" name="Rectangle 261">
                <a:extLst>
                  <a:ext uri="{FF2B5EF4-FFF2-40B4-BE49-F238E27FC236}">
                    <a16:creationId xmlns:a16="http://schemas.microsoft.com/office/drawing/2014/main" xmlns="" id="{1DCF71B9-48BC-A24F-A899-8A2C73D2E95C}"/>
                  </a:ext>
                </a:extLst>
              </p:cNvPr>
              <p:cNvSpPr/>
              <p:nvPr/>
            </p:nvSpPr>
            <p:spPr>
              <a:xfrm>
                <a:off x="7152671" y="2136615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3" name="Rectangle 262">
                <a:extLst>
                  <a:ext uri="{FF2B5EF4-FFF2-40B4-BE49-F238E27FC236}">
                    <a16:creationId xmlns:a16="http://schemas.microsoft.com/office/drawing/2014/main" xmlns="" id="{0F2FA4B5-04FA-A241-8150-5151D10DFA5F}"/>
                  </a:ext>
                </a:extLst>
              </p:cNvPr>
              <p:cNvSpPr/>
              <p:nvPr/>
            </p:nvSpPr>
            <p:spPr>
              <a:xfrm>
                <a:off x="7152671" y="2226770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4" name="Rectangle 263">
                <a:extLst>
                  <a:ext uri="{FF2B5EF4-FFF2-40B4-BE49-F238E27FC236}">
                    <a16:creationId xmlns:a16="http://schemas.microsoft.com/office/drawing/2014/main" xmlns="" id="{C145FF7B-CEB7-4C4E-8913-A073F71A211B}"/>
                  </a:ext>
                </a:extLst>
              </p:cNvPr>
              <p:cNvSpPr/>
              <p:nvPr/>
            </p:nvSpPr>
            <p:spPr>
              <a:xfrm>
                <a:off x="7152671" y="2316924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5" name="Rectangle 264">
                <a:extLst>
                  <a:ext uri="{FF2B5EF4-FFF2-40B4-BE49-F238E27FC236}">
                    <a16:creationId xmlns:a16="http://schemas.microsoft.com/office/drawing/2014/main" xmlns="" id="{F18EB44B-FB59-A948-95B8-094D003C74E2}"/>
                  </a:ext>
                </a:extLst>
              </p:cNvPr>
              <p:cNvSpPr/>
              <p:nvPr/>
            </p:nvSpPr>
            <p:spPr>
              <a:xfrm>
                <a:off x="7152671" y="2407079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66" name="Group 265">
              <a:extLst>
                <a:ext uri="{FF2B5EF4-FFF2-40B4-BE49-F238E27FC236}">
                  <a16:creationId xmlns:a16="http://schemas.microsoft.com/office/drawing/2014/main" xmlns="" id="{D86C4371-D03A-464D-9EC1-A137521E81B0}"/>
                </a:ext>
              </a:extLst>
            </p:cNvPr>
            <p:cNvGrpSpPr/>
            <p:nvPr/>
          </p:nvGrpSpPr>
          <p:grpSpPr>
            <a:xfrm flipH="1">
              <a:off x="9773467" y="2707874"/>
              <a:ext cx="67088" cy="983453"/>
              <a:chOff x="7152671" y="1595686"/>
              <a:chExt cx="90155" cy="901548"/>
            </a:xfrm>
          </p:grpSpPr>
          <p:sp>
            <p:nvSpPr>
              <p:cNvPr id="267" name="Rectangle 266">
                <a:extLst>
                  <a:ext uri="{FF2B5EF4-FFF2-40B4-BE49-F238E27FC236}">
                    <a16:creationId xmlns:a16="http://schemas.microsoft.com/office/drawing/2014/main" xmlns="" id="{384027E4-5FA7-5548-B989-F2FD1C03A70E}"/>
                  </a:ext>
                </a:extLst>
              </p:cNvPr>
              <p:cNvSpPr/>
              <p:nvPr/>
            </p:nvSpPr>
            <p:spPr>
              <a:xfrm>
                <a:off x="7152671" y="1595686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8" name="Rectangle 267">
                <a:extLst>
                  <a:ext uri="{FF2B5EF4-FFF2-40B4-BE49-F238E27FC236}">
                    <a16:creationId xmlns:a16="http://schemas.microsoft.com/office/drawing/2014/main" xmlns="" id="{336E6546-8EF3-9D4C-A633-4F7521E8D880}"/>
                  </a:ext>
                </a:extLst>
              </p:cNvPr>
              <p:cNvSpPr/>
              <p:nvPr/>
            </p:nvSpPr>
            <p:spPr>
              <a:xfrm>
                <a:off x="7152671" y="1685841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9" name="Rectangle 268">
                <a:extLst>
                  <a:ext uri="{FF2B5EF4-FFF2-40B4-BE49-F238E27FC236}">
                    <a16:creationId xmlns:a16="http://schemas.microsoft.com/office/drawing/2014/main" xmlns="" id="{42803C27-D629-6F4F-906F-8F39350BC75F}"/>
                  </a:ext>
                </a:extLst>
              </p:cNvPr>
              <p:cNvSpPr/>
              <p:nvPr/>
            </p:nvSpPr>
            <p:spPr>
              <a:xfrm>
                <a:off x="7152671" y="1775996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0" name="Rectangle 269">
                <a:extLst>
                  <a:ext uri="{FF2B5EF4-FFF2-40B4-BE49-F238E27FC236}">
                    <a16:creationId xmlns:a16="http://schemas.microsoft.com/office/drawing/2014/main" xmlns="" id="{0D26AD48-8DA0-2249-BFAA-0080B1194557}"/>
                  </a:ext>
                </a:extLst>
              </p:cNvPr>
              <p:cNvSpPr/>
              <p:nvPr/>
            </p:nvSpPr>
            <p:spPr>
              <a:xfrm>
                <a:off x="7152671" y="1866150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1" name="Rectangle 270">
                <a:extLst>
                  <a:ext uri="{FF2B5EF4-FFF2-40B4-BE49-F238E27FC236}">
                    <a16:creationId xmlns:a16="http://schemas.microsoft.com/office/drawing/2014/main" xmlns="" id="{3A8AE2C7-D196-014F-A438-9725D5D20300}"/>
                  </a:ext>
                </a:extLst>
              </p:cNvPr>
              <p:cNvSpPr/>
              <p:nvPr/>
            </p:nvSpPr>
            <p:spPr>
              <a:xfrm>
                <a:off x="7152671" y="1956305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2" name="Rectangle 271">
                <a:extLst>
                  <a:ext uri="{FF2B5EF4-FFF2-40B4-BE49-F238E27FC236}">
                    <a16:creationId xmlns:a16="http://schemas.microsoft.com/office/drawing/2014/main" xmlns="" id="{2B52FE4F-E61D-E447-AF1D-B7D739C34D1B}"/>
                  </a:ext>
                </a:extLst>
              </p:cNvPr>
              <p:cNvSpPr/>
              <p:nvPr/>
            </p:nvSpPr>
            <p:spPr>
              <a:xfrm>
                <a:off x="7152671" y="2046460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3" name="Rectangle 272">
                <a:extLst>
                  <a:ext uri="{FF2B5EF4-FFF2-40B4-BE49-F238E27FC236}">
                    <a16:creationId xmlns:a16="http://schemas.microsoft.com/office/drawing/2014/main" xmlns="" id="{240ED0D9-EF77-604E-873F-9B2A79B9934D}"/>
                  </a:ext>
                </a:extLst>
              </p:cNvPr>
              <p:cNvSpPr/>
              <p:nvPr/>
            </p:nvSpPr>
            <p:spPr>
              <a:xfrm>
                <a:off x="7152671" y="2136615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4" name="Rectangle 273">
                <a:extLst>
                  <a:ext uri="{FF2B5EF4-FFF2-40B4-BE49-F238E27FC236}">
                    <a16:creationId xmlns:a16="http://schemas.microsoft.com/office/drawing/2014/main" xmlns="" id="{A9908C3E-C593-3244-AF75-E3E17C60C7B1}"/>
                  </a:ext>
                </a:extLst>
              </p:cNvPr>
              <p:cNvSpPr/>
              <p:nvPr/>
            </p:nvSpPr>
            <p:spPr>
              <a:xfrm>
                <a:off x="7152671" y="2226770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5" name="Rectangle 274">
                <a:extLst>
                  <a:ext uri="{FF2B5EF4-FFF2-40B4-BE49-F238E27FC236}">
                    <a16:creationId xmlns:a16="http://schemas.microsoft.com/office/drawing/2014/main" xmlns="" id="{E9C33D60-4CB7-7043-A2C8-BC17C385C567}"/>
                  </a:ext>
                </a:extLst>
              </p:cNvPr>
              <p:cNvSpPr/>
              <p:nvPr/>
            </p:nvSpPr>
            <p:spPr>
              <a:xfrm>
                <a:off x="7152671" y="2316924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6" name="Rectangle 275">
                <a:extLst>
                  <a:ext uri="{FF2B5EF4-FFF2-40B4-BE49-F238E27FC236}">
                    <a16:creationId xmlns:a16="http://schemas.microsoft.com/office/drawing/2014/main" xmlns="" id="{98E6EC7A-13C2-7045-91C6-140360D8FA68}"/>
                  </a:ext>
                </a:extLst>
              </p:cNvPr>
              <p:cNvSpPr/>
              <p:nvPr/>
            </p:nvSpPr>
            <p:spPr>
              <a:xfrm>
                <a:off x="7152671" y="2407079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77" name="Group 276">
              <a:extLst>
                <a:ext uri="{FF2B5EF4-FFF2-40B4-BE49-F238E27FC236}">
                  <a16:creationId xmlns:a16="http://schemas.microsoft.com/office/drawing/2014/main" xmlns="" id="{FB1D8003-3BBB-5B4B-862C-B652CCF97B12}"/>
                </a:ext>
              </a:extLst>
            </p:cNvPr>
            <p:cNvGrpSpPr/>
            <p:nvPr/>
          </p:nvGrpSpPr>
          <p:grpSpPr>
            <a:xfrm flipH="1">
              <a:off x="9993349" y="2717218"/>
              <a:ext cx="67088" cy="983453"/>
              <a:chOff x="7152671" y="1595686"/>
              <a:chExt cx="90155" cy="901548"/>
            </a:xfrm>
          </p:grpSpPr>
          <p:sp>
            <p:nvSpPr>
              <p:cNvPr id="278" name="Rectangle 277">
                <a:extLst>
                  <a:ext uri="{FF2B5EF4-FFF2-40B4-BE49-F238E27FC236}">
                    <a16:creationId xmlns:a16="http://schemas.microsoft.com/office/drawing/2014/main" xmlns="" id="{F6EF9DC3-BD25-BF46-B808-1428BCCB6CFD}"/>
                  </a:ext>
                </a:extLst>
              </p:cNvPr>
              <p:cNvSpPr/>
              <p:nvPr/>
            </p:nvSpPr>
            <p:spPr>
              <a:xfrm>
                <a:off x="7152671" y="1595686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9" name="Rectangle 278">
                <a:extLst>
                  <a:ext uri="{FF2B5EF4-FFF2-40B4-BE49-F238E27FC236}">
                    <a16:creationId xmlns:a16="http://schemas.microsoft.com/office/drawing/2014/main" xmlns="" id="{3668EDB9-1BC7-3140-A642-D33943ADA376}"/>
                  </a:ext>
                </a:extLst>
              </p:cNvPr>
              <p:cNvSpPr/>
              <p:nvPr/>
            </p:nvSpPr>
            <p:spPr>
              <a:xfrm>
                <a:off x="7152671" y="1685841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0" name="Rectangle 279">
                <a:extLst>
                  <a:ext uri="{FF2B5EF4-FFF2-40B4-BE49-F238E27FC236}">
                    <a16:creationId xmlns:a16="http://schemas.microsoft.com/office/drawing/2014/main" xmlns="" id="{840A567E-2192-894E-86D2-0B940E9F951B}"/>
                  </a:ext>
                </a:extLst>
              </p:cNvPr>
              <p:cNvSpPr/>
              <p:nvPr/>
            </p:nvSpPr>
            <p:spPr>
              <a:xfrm>
                <a:off x="7152671" y="1775996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1" name="Rectangle 280">
                <a:extLst>
                  <a:ext uri="{FF2B5EF4-FFF2-40B4-BE49-F238E27FC236}">
                    <a16:creationId xmlns:a16="http://schemas.microsoft.com/office/drawing/2014/main" xmlns="" id="{FC836400-ADDC-5140-9FD4-A575C7700478}"/>
                  </a:ext>
                </a:extLst>
              </p:cNvPr>
              <p:cNvSpPr/>
              <p:nvPr/>
            </p:nvSpPr>
            <p:spPr>
              <a:xfrm>
                <a:off x="7152671" y="1866150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2" name="Rectangle 281">
                <a:extLst>
                  <a:ext uri="{FF2B5EF4-FFF2-40B4-BE49-F238E27FC236}">
                    <a16:creationId xmlns:a16="http://schemas.microsoft.com/office/drawing/2014/main" xmlns="" id="{54E1A1DE-71DB-FB48-BFAC-04C9B79E081D}"/>
                  </a:ext>
                </a:extLst>
              </p:cNvPr>
              <p:cNvSpPr/>
              <p:nvPr/>
            </p:nvSpPr>
            <p:spPr>
              <a:xfrm>
                <a:off x="7152671" y="1956305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3" name="Rectangle 282">
                <a:extLst>
                  <a:ext uri="{FF2B5EF4-FFF2-40B4-BE49-F238E27FC236}">
                    <a16:creationId xmlns:a16="http://schemas.microsoft.com/office/drawing/2014/main" xmlns="" id="{14C89584-14EC-484D-8CD4-5FAD08024668}"/>
                  </a:ext>
                </a:extLst>
              </p:cNvPr>
              <p:cNvSpPr/>
              <p:nvPr/>
            </p:nvSpPr>
            <p:spPr>
              <a:xfrm>
                <a:off x="7152671" y="2046460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4" name="Rectangle 283">
                <a:extLst>
                  <a:ext uri="{FF2B5EF4-FFF2-40B4-BE49-F238E27FC236}">
                    <a16:creationId xmlns:a16="http://schemas.microsoft.com/office/drawing/2014/main" xmlns="" id="{F16B59C9-5514-4F40-A661-84A7FEEDE3F6}"/>
                  </a:ext>
                </a:extLst>
              </p:cNvPr>
              <p:cNvSpPr/>
              <p:nvPr/>
            </p:nvSpPr>
            <p:spPr>
              <a:xfrm>
                <a:off x="7152671" y="2136615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5" name="Rectangle 284">
                <a:extLst>
                  <a:ext uri="{FF2B5EF4-FFF2-40B4-BE49-F238E27FC236}">
                    <a16:creationId xmlns:a16="http://schemas.microsoft.com/office/drawing/2014/main" xmlns="" id="{87909B8B-7E18-004F-BF6C-293C8757EBE5}"/>
                  </a:ext>
                </a:extLst>
              </p:cNvPr>
              <p:cNvSpPr/>
              <p:nvPr/>
            </p:nvSpPr>
            <p:spPr>
              <a:xfrm>
                <a:off x="7152671" y="2226770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6" name="Rectangle 285">
                <a:extLst>
                  <a:ext uri="{FF2B5EF4-FFF2-40B4-BE49-F238E27FC236}">
                    <a16:creationId xmlns:a16="http://schemas.microsoft.com/office/drawing/2014/main" xmlns="" id="{74AAFC0A-DEF2-F349-ABF1-D136C64AEECF}"/>
                  </a:ext>
                </a:extLst>
              </p:cNvPr>
              <p:cNvSpPr/>
              <p:nvPr/>
            </p:nvSpPr>
            <p:spPr>
              <a:xfrm>
                <a:off x="7152671" y="2316924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7" name="Rectangle 286">
                <a:extLst>
                  <a:ext uri="{FF2B5EF4-FFF2-40B4-BE49-F238E27FC236}">
                    <a16:creationId xmlns:a16="http://schemas.microsoft.com/office/drawing/2014/main" xmlns="" id="{C4679C40-B29D-C649-A788-8E74AD8471D6}"/>
                  </a:ext>
                </a:extLst>
              </p:cNvPr>
              <p:cNvSpPr/>
              <p:nvPr/>
            </p:nvSpPr>
            <p:spPr>
              <a:xfrm>
                <a:off x="7152671" y="2407079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499" name="Group 498">
            <a:extLst>
              <a:ext uri="{FF2B5EF4-FFF2-40B4-BE49-F238E27FC236}">
                <a16:creationId xmlns:a16="http://schemas.microsoft.com/office/drawing/2014/main" xmlns="" id="{EC8FFA28-F3DC-374B-9C16-07C626A75D01}"/>
              </a:ext>
            </a:extLst>
          </p:cNvPr>
          <p:cNvGrpSpPr/>
          <p:nvPr/>
        </p:nvGrpSpPr>
        <p:grpSpPr>
          <a:xfrm>
            <a:off x="1082110" y="3990903"/>
            <a:ext cx="2675966" cy="2399393"/>
            <a:chOff x="1261727" y="4203179"/>
            <a:chExt cx="2675966" cy="2399393"/>
          </a:xfrm>
        </p:grpSpPr>
        <p:grpSp>
          <p:nvGrpSpPr>
            <p:cNvPr id="288" name="Group 287">
              <a:extLst>
                <a:ext uri="{FF2B5EF4-FFF2-40B4-BE49-F238E27FC236}">
                  <a16:creationId xmlns:a16="http://schemas.microsoft.com/office/drawing/2014/main" xmlns="" id="{3050F2EB-ECAD-804E-9686-D8CC47637815}"/>
                </a:ext>
              </a:extLst>
            </p:cNvPr>
            <p:cNvGrpSpPr/>
            <p:nvPr/>
          </p:nvGrpSpPr>
          <p:grpSpPr>
            <a:xfrm>
              <a:off x="1261727" y="4203179"/>
              <a:ext cx="1275277" cy="1212548"/>
              <a:chOff x="4466955" y="1528172"/>
              <a:chExt cx="1402805" cy="1333803"/>
            </a:xfrm>
          </p:grpSpPr>
          <p:pic>
            <p:nvPicPr>
              <p:cNvPr id="289" name="Picture 288">
                <a:extLst>
                  <a:ext uri="{FF2B5EF4-FFF2-40B4-BE49-F238E27FC236}">
                    <a16:creationId xmlns:a16="http://schemas.microsoft.com/office/drawing/2014/main" xmlns="" id="{1B03866A-72CC-5043-9650-9C8F3A5BACC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tretch>
                <a:fillRect/>
              </a:stretch>
            </p:blipFill>
            <p:spPr>
              <a:xfrm>
                <a:off x="4466955" y="1528172"/>
                <a:ext cx="1073478" cy="1081798"/>
              </a:xfrm>
              <a:prstGeom prst="rect">
                <a:avLst/>
              </a:prstGeom>
            </p:spPr>
          </p:pic>
          <p:pic>
            <p:nvPicPr>
              <p:cNvPr id="290" name="Picture 289">
                <a:extLst>
                  <a:ext uri="{FF2B5EF4-FFF2-40B4-BE49-F238E27FC236}">
                    <a16:creationId xmlns:a16="http://schemas.microsoft.com/office/drawing/2014/main" xmlns="" id="{8C509237-DC75-5743-A85F-49F7DCEA9EF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tretch>
                <a:fillRect/>
              </a:stretch>
            </p:blipFill>
            <p:spPr>
              <a:xfrm>
                <a:off x="4657737" y="1641631"/>
                <a:ext cx="1073478" cy="1081798"/>
              </a:xfrm>
              <a:prstGeom prst="rect">
                <a:avLst/>
              </a:prstGeom>
            </p:spPr>
          </p:pic>
          <p:pic>
            <p:nvPicPr>
              <p:cNvPr id="291" name="Picture 290">
                <a:extLst>
                  <a:ext uri="{FF2B5EF4-FFF2-40B4-BE49-F238E27FC236}">
                    <a16:creationId xmlns:a16="http://schemas.microsoft.com/office/drawing/2014/main" xmlns="" id="{5338089C-E25A-2D43-AE79-CC11AB56F52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tretch>
                <a:fillRect/>
              </a:stretch>
            </p:blipFill>
            <p:spPr>
              <a:xfrm>
                <a:off x="4796282" y="1780177"/>
                <a:ext cx="1073478" cy="1081798"/>
              </a:xfrm>
              <a:prstGeom prst="rect">
                <a:avLst/>
              </a:prstGeom>
            </p:spPr>
          </p:pic>
        </p:grpSp>
        <p:grpSp>
          <p:nvGrpSpPr>
            <p:cNvPr id="292" name="Group 291">
              <a:extLst>
                <a:ext uri="{FF2B5EF4-FFF2-40B4-BE49-F238E27FC236}">
                  <a16:creationId xmlns:a16="http://schemas.microsoft.com/office/drawing/2014/main" xmlns="" id="{DDCEE172-2F0A-AE47-91B9-80CC747E89A1}"/>
                </a:ext>
              </a:extLst>
            </p:cNvPr>
            <p:cNvGrpSpPr/>
            <p:nvPr/>
          </p:nvGrpSpPr>
          <p:grpSpPr>
            <a:xfrm>
              <a:off x="2788366" y="4263244"/>
              <a:ext cx="1149327" cy="1086597"/>
              <a:chOff x="4466955" y="1528172"/>
              <a:chExt cx="1264260" cy="1195257"/>
            </a:xfrm>
          </p:grpSpPr>
          <p:pic>
            <p:nvPicPr>
              <p:cNvPr id="293" name="Picture 292">
                <a:extLst>
                  <a:ext uri="{FF2B5EF4-FFF2-40B4-BE49-F238E27FC236}">
                    <a16:creationId xmlns:a16="http://schemas.microsoft.com/office/drawing/2014/main" xmlns="" id="{0B5586FC-33A6-604B-99E6-DABD2CFEF3F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tretch>
                <a:fillRect/>
              </a:stretch>
            </p:blipFill>
            <p:spPr>
              <a:xfrm>
                <a:off x="4466955" y="1528172"/>
                <a:ext cx="1073478" cy="1081798"/>
              </a:xfrm>
              <a:prstGeom prst="rect">
                <a:avLst/>
              </a:prstGeom>
            </p:spPr>
          </p:pic>
          <p:pic>
            <p:nvPicPr>
              <p:cNvPr id="294" name="Picture 293">
                <a:extLst>
                  <a:ext uri="{FF2B5EF4-FFF2-40B4-BE49-F238E27FC236}">
                    <a16:creationId xmlns:a16="http://schemas.microsoft.com/office/drawing/2014/main" xmlns="" id="{C884ECD0-9B7F-3747-A880-997E4BCADA5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tretch>
                <a:fillRect/>
              </a:stretch>
            </p:blipFill>
            <p:spPr>
              <a:xfrm>
                <a:off x="4657737" y="1641631"/>
                <a:ext cx="1073478" cy="1081798"/>
              </a:xfrm>
              <a:prstGeom prst="rect">
                <a:avLst/>
              </a:prstGeom>
            </p:spPr>
          </p:pic>
        </p:grpSp>
        <p:grpSp>
          <p:nvGrpSpPr>
            <p:cNvPr id="296" name="Group 295">
              <a:extLst>
                <a:ext uri="{FF2B5EF4-FFF2-40B4-BE49-F238E27FC236}">
                  <a16:creationId xmlns:a16="http://schemas.microsoft.com/office/drawing/2014/main" xmlns="" id="{104C5DF3-6647-7840-9A48-C52F64C173E3}"/>
                </a:ext>
              </a:extLst>
            </p:cNvPr>
            <p:cNvGrpSpPr/>
            <p:nvPr/>
          </p:nvGrpSpPr>
          <p:grpSpPr>
            <a:xfrm flipH="1">
              <a:off x="1300904" y="5619119"/>
              <a:ext cx="67088" cy="983453"/>
              <a:chOff x="7152671" y="1595686"/>
              <a:chExt cx="90155" cy="901548"/>
            </a:xfrm>
          </p:grpSpPr>
          <p:sp>
            <p:nvSpPr>
              <p:cNvPr id="297" name="Rectangle 296">
                <a:extLst>
                  <a:ext uri="{FF2B5EF4-FFF2-40B4-BE49-F238E27FC236}">
                    <a16:creationId xmlns:a16="http://schemas.microsoft.com/office/drawing/2014/main" xmlns="" id="{FDB30E59-18B6-9E4A-AB0F-9724682725F6}"/>
                  </a:ext>
                </a:extLst>
              </p:cNvPr>
              <p:cNvSpPr/>
              <p:nvPr/>
            </p:nvSpPr>
            <p:spPr>
              <a:xfrm>
                <a:off x="7152671" y="1595686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8" name="Rectangle 297">
                <a:extLst>
                  <a:ext uri="{FF2B5EF4-FFF2-40B4-BE49-F238E27FC236}">
                    <a16:creationId xmlns:a16="http://schemas.microsoft.com/office/drawing/2014/main" xmlns="" id="{C7783A86-7282-184F-BF6C-7B6D703478B6}"/>
                  </a:ext>
                </a:extLst>
              </p:cNvPr>
              <p:cNvSpPr/>
              <p:nvPr/>
            </p:nvSpPr>
            <p:spPr>
              <a:xfrm>
                <a:off x="7152671" y="1685841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9" name="Rectangle 298">
                <a:extLst>
                  <a:ext uri="{FF2B5EF4-FFF2-40B4-BE49-F238E27FC236}">
                    <a16:creationId xmlns:a16="http://schemas.microsoft.com/office/drawing/2014/main" xmlns="" id="{EC674659-B40E-7D44-A112-85CF30117B8D}"/>
                  </a:ext>
                </a:extLst>
              </p:cNvPr>
              <p:cNvSpPr/>
              <p:nvPr/>
            </p:nvSpPr>
            <p:spPr>
              <a:xfrm>
                <a:off x="7152671" y="1775996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0" name="Rectangle 299">
                <a:extLst>
                  <a:ext uri="{FF2B5EF4-FFF2-40B4-BE49-F238E27FC236}">
                    <a16:creationId xmlns:a16="http://schemas.microsoft.com/office/drawing/2014/main" xmlns="" id="{D700107F-3424-1745-85B5-41D872EB3357}"/>
                  </a:ext>
                </a:extLst>
              </p:cNvPr>
              <p:cNvSpPr/>
              <p:nvPr/>
            </p:nvSpPr>
            <p:spPr>
              <a:xfrm>
                <a:off x="7152671" y="1866150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1" name="Rectangle 300">
                <a:extLst>
                  <a:ext uri="{FF2B5EF4-FFF2-40B4-BE49-F238E27FC236}">
                    <a16:creationId xmlns:a16="http://schemas.microsoft.com/office/drawing/2014/main" xmlns="" id="{761E8C9F-76F9-314C-8E8C-7847A277FC5F}"/>
                  </a:ext>
                </a:extLst>
              </p:cNvPr>
              <p:cNvSpPr/>
              <p:nvPr/>
            </p:nvSpPr>
            <p:spPr>
              <a:xfrm>
                <a:off x="7152671" y="1956305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2" name="Rectangle 301">
                <a:extLst>
                  <a:ext uri="{FF2B5EF4-FFF2-40B4-BE49-F238E27FC236}">
                    <a16:creationId xmlns:a16="http://schemas.microsoft.com/office/drawing/2014/main" xmlns="" id="{0AA52AD0-5197-C248-80D9-DC9573425BC9}"/>
                  </a:ext>
                </a:extLst>
              </p:cNvPr>
              <p:cNvSpPr/>
              <p:nvPr/>
            </p:nvSpPr>
            <p:spPr>
              <a:xfrm>
                <a:off x="7152671" y="2046460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3" name="Rectangle 302">
                <a:extLst>
                  <a:ext uri="{FF2B5EF4-FFF2-40B4-BE49-F238E27FC236}">
                    <a16:creationId xmlns:a16="http://schemas.microsoft.com/office/drawing/2014/main" xmlns="" id="{5B610784-19BE-A142-98F1-C539222E88A4}"/>
                  </a:ext>
                </a:extLst>
              </p:cNvPr>
              <p:cNvSpPr/>
              <p:nvPr/>
            </p:nvSpPr>
            <p:spPr>
              <a:xfrm>
                <a:off x="7152671" y="2136615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4" name="Rectangle 303">
                <a:extLst>
                  <a:ext uri="{FF2B5EF4-FFF2-40B4-BE49-F238E27FC236}">
                    <a16:creationId xmlns:a16="http://schemas.microsoft.com/office/drawing/2014/main" xmlns="" id="{B46DECCD-68AF-EB44-9FAC-FE30EE43824C}"/>
                  </a:ext>
                </a:extLst>
              </p:cNvPr>
              <p:cNvSpPr/>
              <p:nvPr/>
            </p:nvSpPr>
            <p:spPr>
              <a:xfrm>
                <a:off x="7152671" y="2226770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5" name="Rectangle 304">
                <a:extLst>
                  <a:ext uri="{FF2B5EF4-FFF2-40B4-BE49-F238E27FC236}">
                    <a16:creationId xmlns:a16="http://schemas.microsoft.com/office/drawing/2014/main" xmlns="" id="{72090E05-E31B-6246-8D67-B581F6C402A6}"/>
                  </a:ext>
                </a:extLst>
              </p:cNvPr>
              <p:cNvSpPr/>
              <p:nvPr/>
            </p:nvSpPr>
            <p:spPr>
              <a:xfrm>
                <a:off x="7152671" y="2316924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6" name="Rectangle 305">
                <a:extLst>
                  <a:ext uri="{FF2B5EF4-FFF2-40B4-BE49-F238E27FC236}">
                    <a16:creationId xmlns:a16="http://schemas.microsoft.com/office/drawing/2014/main" xmlns="" id="{E57D1931-863A-C942-961D-C958E936108D}"/>
                  </a:ext>
                </a:extLst>
              </p:cNvPr>
              <p:cNvSpPr/>
              <p:nvPr/>
            </p:nvSpPr>
            <p:spPr>
              <a:xfrm>
                <a:off x="7152671" y="2407079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307" name="Group 306">
              <a:extLst>
                <a:ext uri="{FF2B5EF4-FFF2-40B4-BE49-F238E27FC236}">
                  <a16:creationId xmlns:a16="http://schemas.microsoft.com/office/drawing/2014/main" xmlns="" id="{D15018B6-4395-2043-8F7A-83D8CC125BB4}"/>
                </a:ext>
              </a:extLst>
            </p:cNvPr>
            <p:cNvGrpSpPr/>
            <p:nvPr/>
          </p:nvGrpSpPr>
          <p:grpSpPr>
            <a:xfrm flipH="1">
              <a:off x="1520786" y="5618882"/>
              <a:ext cx="67088" cy="983453"/>
              <a:chOff x="7152671" y="1595686"/>
              <a:chExt cx="90155" cy="901548"/>
            </a:xfrm>
          </p:grpSpPr>
          <p:sp>
            <p:nvSpPr>
              <p:cNvPr id="308" name="Rectangle 307">
                <a:extLst>
                  <a:ext uri="{FF2B5EF4-FFF2-40B4-BE49-F238E27FC236}">
                    <a16:creationId xmlns:a16="http://schemas.microsoft.com/office/drawing/2014/main" xmlns="" id="{46F30A15-8B2B-7B48-8F1B-8E6E5F154B27}"/>
                  </a:ext>
                </a:extLst>
              </p:cNvPr>
              <p:cNvSpPr/>
              <p:nvPr/>
            </p:nvSpPr>
            <p:spPr>
              <a:xfrm>
                <a:off x="7152671" y="1595686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9" name="Rectangle 308">
                <a:extLst>
                  <a:ext uri="{FF2B5EF4-FFF2-40B4-BE49-F238E27FC236}">
                    <a16:creationId xmlns:a16="http://schemas.microsoft.com/office/drawing/2014/main" xmlns="" id="{D215886F-38C8-C449-8C49-A0753F5E11E5}"/>
                  </a:ext>
                </a:extLst>
              </p:cNvPr>
              <p:cNvSpPr/>
              <p:nvPr/>
            </p:nvSpPr>
            <p:spPr>
              <a:xfrm>
                <a:off x="7152671" y="1685841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0" name="Rectangle 309">
                <a:extLst>
                  <a:ext uri="{FF2B5EF4-FFF2-40B4-BE49-F238E27FC236}">
                    <a16:creationId xmlns:a16="http://schemas.microsoft.com/office/drawing/2014/main" xmlns="" id="{D4C37ACE-1615-4C48-97A9-569287C7604A}"/>
                  </a:ext>
                </a:extLst>
              </p:cNvPr>
              <p:cNvSpPr/>
              <p:nvPr/>
            </p:nvSpPr>
            <p:spPr>
              <a:xfrm>
                <a:off x="7152671" y="1775996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1" name="Rectangle 310">
                <a:extLst>
                  <a:ext uri="{FF2B5EF4-FFF2-40B4-BE49-F238E27FC236}">
                    <a16:creationId xmlns:a16="http://schemas.microsoft.com/office/drawing/2014/main" xmlns="" id="{E384E60F-1BEC-574F-9C8B-A24A2EE20625}"/>
                  </a:ext>
                </a:extLst>
              </p:cNvPr>
              <p:cNvSpPr/>
              <p:nvPr/>
            </p:nvSpPr>
            <p:spPr>
              <a:xfrm>
                <a:off x="7152671" y="1866150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2" name="Rectangle 311">
                <a:extLst>
                  <a:ext uri="{FF2B5EF4-FFF2-40B4-BE49-F238E27FC236}">
                    <a16:creationId xmlns:a16="http://schemas.microsoft.com/office/drawing/2014/main" xmlns="" id="{C757379A-2E55-6D4A-AB84-9A1982F14106}"/>
                  </a:ext>
                </a:extLst>
              </p:cNvPr>
              <p:cNvSpPr/>
              <p:nvPr/>
            </p:nvSpPr>
            <p:spPr>
              <a:xfrm>
                <a:off x="7152671" y="1956305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3" name="Rectangle 312">
                <a:extLst>
                  <a:ext uri="{FF2B5EF4-FFF2-40B4-BE49-F238E27FC236}">
                    <a16:creationId xmlns:a16="http://schemas.microsoft.com/office/drawing/2014/main" xmlns="" id="{37F4B2B7-108A-B444-A0FD-788D947DACF7}"/>
                  </a:ext>
                </a:extLst>
              </p:cNvPr>
              <p:cNvSpPr/>
              <p:nvPr/>
            </p:nvSpPr>
            <p:spPr>
              <a:xfrm>
                <a:off x="7152671" y="2046460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4" name="Rectangle 313">
                <a:extLst>
                  <a:ext uri="{FF2B5EF4-FFF2-40B4-BE49-F238E27FC236}">
                    <a16:creationId xmlns:a16="http://schemas.microsoft.com/office/drawing/2014/main" xmlns="" id="{F72A7EBD-8391-6444-BF81-FA835C2B4B1A}"/>
                  </a:ext>
                </a:extLst>
              </p:cNvPr>
              <p:cNvSpPr/>
              <p:nvPr/>
            </p:nvSpPr>
            <p:spPr>
              <a:xfrm>
                <a:off x="7152671" y="2136615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5" name="Rectangle 314">
                <a:extLst>
                  <a:ext uri="{FF2B5EF4-FFF2-40B4-BE49-F238E27FC236}">
                    <a16:creationId xmlns:a16="http://schemas.microsoft.com/office/drawing/2014/main" xmlns="" id="{61D99109-89CC-BE4C-A804-374CF9DA06E9}"/>
                  </a:ext>
                </a:extLst>
              </p:cNvPr>
              <p:cNvSpPr/>
              <p:nvPr/>
            </p:nvSpPr>
            <p:spPr>
              <a:xfrm>
                <a:off x="7152671" y="2226770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6" name="Rectangle 315">
                <a:extLst>
                  <a:ext uri="{FF2B5EF4-FFF2-40B4-BE49-F238E27FC236}">
                    <a16:creationId xmlns:a16="http://schemas.microsoft.com/office/drawing/2014/main" xmlns="" id="{ED772EF9-6E1F-144F-98A7-4E2705BAA721}"/>
                  </a:ext>
                </a:extLst>
              </p:cNvPr>
              <p:cNvSpPr/>
              <p:nvPr/>
            </p:nvSpPr>
            <p:spPr>
              <a:xfrm>
                <a:off x="7152671" y="2316924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7" name="Rectangle 316">
                <a:extLst>
                  <a:ext uri="{FF2B5EF4-FFF2-40B4-BE49-F238E27FC236}">
                    <a16:creationId xmlns:a16="http://schemas.microsoft.com/office/drawing/2014/main" xmlns="" id="{45DE3844-BA37-454D-96B5-162C8B1601E5}"/>
                  </a:ext>
                </a:extLst>
              </p:cNvPr>
              <p:cNvSpPr/>
              <p:nvPr/>
            </p:nvSpPr>
            <p:spPr>
              <a:xfrm>
                <a:off x="7152671" y="2407079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318" name="Group 317">
              <a:extLst>
                <a:ext uri="{FF2B5EF4-FFF2-40B4-BE49-F238E27FC236}">
                  <a16:creationId xmlns:a16="http://schemas.microsoft.com/office/drawing/2014/main" xmlns="" id="{A18E812E-F57F-FC40-BD6D-F20577726A7F}"/>
                </a:ext>
              </a:extLst>
            </p:cNvPr>
            <p:cNvGrpSpPr/>
            <p:nvPr/>
          </p:nvGrpSpPr>
          <p:grpSpPr>
            <a:xfrm flipH="1">
              <a:off x="1705608" y="5603564"/>
              <a:ext cx="67088" cy="983453"/>
              <a:chOff x="7152671" y="1595686"/>
              <a:chExt cx="90155" cy="901548"/>
            </a:xfrm>
          </p:grpSpPr>
          <p:sp>
            <p:nvSpPr>
              <p:cNvPr id="319" name="Rectangle 318">
                <a:extLst>
                  <a:ext uri="{FF2B5EF4-FFF2-40B4-BE49-F238E27FC236}">
                    <a16:creationId xmlns:a16="http://schemas.microsoft.com/office/drawing/2014/main" xmlns="" id="{725BB57B-3E91-0F46-8FB5-ADEC7522A6E5}"/>
                  </a:ext>
                </a:extLst>
              </p:cNvPr>
              <p:cNvSpPr/>
              <p:nvPr/>
            </p:nvSpPr>
            <p:spPr>
              <a:xfrm>
                <a:off x="7152671" y="1595686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0" name="Rectangle 319">
                <a:extLst>
                  <a:ext uri="{FF2B5EF4-FFF2-40B4-BE49-F238E27FC236}">
                    <a16:creationId xmlns:a16="http://schemas.microsoft.com/office/drawing/2014/main" xmlns="" id="{42E455FB-3DA8-F940-9F26-4E01BAD9E5D2}"/>
                  </a:ext>
                </a:extLst>
              </p:cNvPr>
              <p:cNvSpPr/>
              <p:nvPr/>
            </p:nvSpPr>
            <p:spPr>
              <a:xfrm>
                <a:off x="7152671" y="1685841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1" name="Rectangle 320">
                <a:extLst>
                  <a:ext uri="{FF2B5EF4-FFF2-40B4-BE49-F238E27FC236}">
                    <a16:creationId xmlns:a16="http://schemas.microsoft.com/office/drawing/2014/main" xmlns="" id="{64514859-2C76-CC40-8B46-004733E29625}"/>
                  </a:ext>
                </a:extLst>
              </p:cNvPr>
              <p:cNvSpPr/>
              <p:nvPr/>
            </p:nvSpPr>
            <p:spPr>
              <a:xfrm>
                <a:off x="7152671" y="1775996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2" name="Rectangle 321">
                <a:extLst>
                  <a:ext uri="{FF2B5EF4-FFF2-40B4-BE49-F238E27FC236}">
                    <a16:creationId xmlns:a16="http://schemas.microsoft.com/office/drawing/2014/main" xmlns="" id="{2579117F-9A7D-2743-B8D6-B7679E73FEDD}"/>
                  </a:ext>
                </a:extLst>
              </p:cNvPr>
              <p:cNvSpPr/>
              <p:nvPr/>
            </p:nvSpPr>
            <p:spPr>
              <a:xfrm>
                <a:off x="7152671" y="1866150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3" name="Rectangle 322">
                <a:extLst>
                  <a:ext uri="{FF2B5EF4-FFF2-40B4-BE49-F238E27FC236}">
                    <a16:creationId xmlns:a16="http://schemas.microsoft.com/office/drawing/2014/main" xmlns="" id="{565D17EA-F2D7-E843-BCC3-33DD1CFD9632}"/>
                  </a:ext>
                </a:extLst>
              </p:cNvPr>
              <p:cNvSpPr/>
              <p:nvPr/>
            </p:nvSpPr>
            <p:spPr>
              <a:xfrm>
                <a:off x="7152671" y="1956305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4" name="Rectangle 323">
                <a:extLst>
                  <a:ext uri="{FF2B5EF4-FFF2-40B4-BE49-F238E27FC236}">
                    <a16:creationId xmlns:a16="http://schemas.microsoft.com/office/drawing/2014/main" xmlns="" id="{A46E600B-D847-D545-BB30-A66107C1C263}"/>
                  </a:ext>
                </a:extLst>
              </p:cNvPr>
              <p:cNvSpPr/>
              <p:nvPr/>
            </p:nvSpPr>
            <p:spPr>
              <a:xfrm>
                <a:off x="7152671" y="2046460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5" name="Rectangle 324">
                <a:extLst>
                  <a:ext uri="{FF2B5EF4-FFF2-40B4-BE49-F238E27FC236}">
                    <a16:creationId xmlns:a16="http://schemas.microsoft.com/office/drawing/2014/main" xmlns="" id="{3795E7F4-309C-9041-9DD6-19750CEE4D3A}"/>
                  </a:ext>
                </a:extLst>
              </p:cNvPr>
              <p:cNvSpPr/>
              <p:nvPr/>
            </p:nvSpPr>
            <p:spPr>
              <a:xfrm>
                <a:off x="7152671" y="2136615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6" name="Rectangle 325">
                <a:extLst>
                  <a:ext uri="{FF2B5EF4-FFF2-40B4-BE49-F238E27FC236}">
                    <a16:creationId xmlns:a16="http://schemas.microsoft.com/office/drawing/2014/main" xmlns="" id="{41AC0E78-D4B9-0B41-AFFA-F90996D1B48A}"/>
                  </a:ext>
                </a:extLst>
              </p:cNvPr>
              <p:cNvSpPr/>
              <p:nvPr/>
            </p:nvSpPr>
            <p:spPr>
              <a:xfrm>
                <a:off x="7152671" y="2226770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7" name="Rectangle 326">
                <a:extLst>
                  <a:ext uri="{FF2B5EF4-FFF2-40B4-BE49-F238E27FC236}">
                    <a16:creationId xmlns:a16="http://schemas.microsoft.com/office/drawing/2014/main" xmlns="" id="{A89ED546-0E87-084E-9750-D6BA193F11A7}"/>
                  </a:ext>
                </a:extLst>
              </p:cNvPr>
              <p:cNvSpPr/>
              <p:nvPr/>
            </p:nvSpPr>
            <p:spPr>
              <a:xfrm>
                <a:off x="7152671" y="2316924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8" name="Rectangle 327">
                <a:extLst>
                  <a:ext uri="{FF2B5EF4-FFF2-40B4-BE49-F238E27FC236}">
                    <a16:creationId xmlns:a16="http://schemas.microsoft.com/office/drawing/2014/main" xmlns="" id="{D3EAD9D5-04E7-E946-B1D5-478DEE103B00}"/>
                  </a:ext>
                </a:extLst>
              </p:cNvPr>
              <p:cNvSpPr/>
              <p:nvPr/>
            </p:nvSpPr>
            <p:spPr>
              <a:xfrm>
                <a:off x="7152671" y="2407079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329" name="Group 328">
              <a:extLst>
                <a:ext uri="{FF2B5EF4-FFF2-40B4-BE49-F238E27FC236}">
                  <a16:creationId xmlns:a16="http://schemas.microsoft.com/office/drawing/2014/main" xmlns="" id="{D13CA605-7664-6B4B-9A6E-BE53E02DFDE2}"/>
                </a:ext>
              </a:extLst>
            </p:cNvPr>
            <p:cNvGrpSpPr/>
            <p:nvPr/>
          </p:nvGrpSpPr>
          <p:grpSpPr>
            <a:xfrm flipH="1">
              <a:off x="1925490" y="5612908"/>
              <a:ext cx="67088" cy="983453"/>
              <a:chOff x="7152671" y="1595686"/>
              <a:chExt cx="90155" cy="901548"/>
            </a:xfrm>
          </p:grpSpPr>
          <p:sp>
            <p:nvSpPr>
              <p:cNvPr id="330" name="Rectangle 329">
                <a:extLst>
                  <a:ext uri="{FF2B5EF4-FFF2-40B4-BE49-F238E27FC236}">
                    <a16:creationId xmlns:a16="http://schemas.microsoft.com/office/drawing/2014/main" xmlns="" id="{864EAA5A-3ED6-2640-AAA4-520F85AAA422}"/>
                  </a:ext>
                </a:extLst>
              </p:cNvPr>
              <p:cNvSpPr/>
              <p:nvPr/>
            </p:nvSpPr>
            <p:spPr>
              <a:xfrm>
                <a:off x="7152671" y="1595686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1" name="Rectangle 330">
                <a:extLst>
                  <a:ext uri="{FF2B5EF4-FFF2-40B4-BE49-F238E27FC236}">
                    <a16:creationId xmlns:a16="http://schemas.microsoft.com/office/drawing/2014/main" xmlns="" id="{27F44D63-BCE6-5945-A6DB-C032F53EB523}"/>
                  </a:ext>
                </a:extLst>
              </p:cNvPr>
              <p:cNvSpPr/>
              <p:nvPr/>
            </p:nvSpPr>
            <p:spPr>
              <a:xfrm>
                <a:off x="7152671" y="1685841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2" name="Rectangle 331">
                <a:extLst>
                  <a:ext uri="{FF2B5EF4-FFF2-40B4-BE49-F238E27FC236}">
                    <a16:creationId xmlns:a16="http://schemas.microsoft.com/office/drawing/2014/main" xmlns="" id="{1EC7C0CB-7FF9-2647-A603-52AF6C6C76D0}"/>
                  </a:ext>
                </a:extLst>
              </p:cNvPr>
              <p:cNvSpPr/>
              <p:nvPr/>
            </p:nvSpPr>
            <p:spPr>
              <a:xfrm>
                <a:off x="7152671" y="1775996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3" name="Rectangle 332">
                <a:extLst>
                  <a:ext uri="{FF2B5EF4-FFF2-40B4-BE49-F238E27FC236}">
                    <a16:creationId xmlns:a16="http://schemas.microsoft.com/office/drawing/2014/main" xmlns="" id="{E582E29D-F74A-2846-BCB5-81877FB4F179}"/>
                  </a:ext>
                </a:extLst>
              </p:cNvPr>
              <p:cNvSpPr/>
              <p:nvPr/>
            </p:nvSpPr>
            <p:spPr>
              <a:xfrm>
                <a:off x="7152671" y="1866150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4" name="Rectangle 333">
                <a:extLst>
                  <a:ext uri="{FF2B5EF4-FFF2-40B4-BE49-F238E27FC236}">
                    <a16:creationId xmlns:a16="http://schemas.microsoft.com/office/drawing/2014/main" xmlns="" id="{D91352A3-B44F-9B48-9814-989D178A49BC}"/>
                  </a:ext>
                </a:extLst>
              </p:cNvPr>
              <p:cNvSpPr/>
              <p:nvPr/>
            </p:nvSpPr>
            <p:spPr>
              <a:xfrm>
                <a:off x="7152671" y="1956305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5" name="Rectangle 334">
                <a:extLst>
                  <a:ext uri="{FF2B5EF4-FFF2-40B4-BE49-F238E27FC236}">
                    <a16:creationId xmlns:a16="http://schemas.microsoft.com/office/drawing/2014/main" xmlns="" id="{D14B2A91-FBB2-DF48-BEED-0F6A5162F868}"/>
                  </a:ext>
                </a:extLst>
              </p:cNvPr>
              <p:cNvSpPr/>
              <p:nvPr/>
            </p:nvSpPr>
            <p:spPr>
              <a:xfrm>
                <a:off x="7152671" y="2046460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6" name="Rectangle 335">
                <a:extLst>
                  <a:ext uri="{FF2B5EF4-FFF2-40B4-BE49-F238E27FC236}">
                    <a16:creationId xmlns:a16="http://schemas.microsoft.com/office/drawing/2014/main" xmlns="" id="{36CD4525-855D-3E4B-8133-B13A9639921C}"/>
                  </a:ext>
                </a:extLst>
              </p:cNvPr>
              <p:cNvSpPr/>
              <p:nvPr/>
            </p:nvSpPr>
            <p:spPr>
              <a:xfrm>
                <a:off x="7152671" y="2136615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7" name="Rectangle 336">
                <a:extLst>
                  <a:ext uri="{FF2B5EF4-FFF2-40B4-BE49-F238E27FC236}">
                    <a16:creationId xmlns:a16="http://schemas.microsoft.com/office/drawing/2014/main" xmlns="" id="{7915D86C-1A77-A44F-84E4-3EE87EAA8B9F}"/>
                  </a:ext>
                </a:extLst>
              </p:cNvPr>
              <p:cNvSpPr/>
              <p:nvPr/>
            </p:nvSpPr>
            <p:spPr>
              <a:xfrm>
                <a:off x="7152671" y="2226770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8" name="Rectangle 337">
                <a:extLst>
                  <a:ext uri="{FF2B5EF4-FFF2-40B4-BE49-F238E27FC236}">
                    <a16:creationId xmlns:a16="http://schemas.microsoft.com/office/drawing/2014/main" xmlns="" id="{29D56F11-3517-D042-80D7-AD75EA2F4FFA}"/>
                  </a:ext>
                </a:extLst>
              </p:cNvPr>
              <p:cNvSpPr/>
              <p:nvPr/>
            </p:nvSpPr>
            <p:spPr>
              <a:xfrm>
                <a:off x="7152671" y="2316924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9" name="Rectangle 338">
                <a:extLst>
                  <a:ext uri="{FF2B5EF4-FFF2-40B4-BE49-F238E27FC236}">
                    <a16:creationId xmlns:a16="http://schemas.microsoft.com/office/drawing/2014/main" xmlns="" id="{ED87DE48-3321-CB49-9C82-A7E3A108B6F4}"/>
                  </a:ext>
                </a:extLst>
              </p:cNvPr>
              <p:cNvSpPr/>
              <p:nvPr/>
            </p:nvSpPr>
            <p:spPr>
              <a:xfrm>
                <a:off x="7152671" y="2407079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384" name="Group 383">
              <a:extLst>
                <a:ext uri="{FF2B5EF4-FFF2-40B4-BE49-F238E27FC236}">
                  <a16:creationId xmlns:a16="http://schemas.microsoft.com/office/drawing/2014/main" xmlns="" id="{C7DD1869-F656-5D46-B695-BD1CB5D83DCE}"/>
                </a:ext>
              </a:extLst>
            </p:cNvPr>
            <p:cNvGrpSpPr/>
            <p:nvPr/>
          </p:nvGrpSpPr>
          <p:grpSpPr>
            <a:xfrm flipH="1">
              <a:off x="2161436" y="5609775"/>
              <a:ext cx="67088" cy="983453"/>
              <a:chOff x="7152671" y="1595686"/>
              <a:chExt cx="90155" cy="901548"/>
            </a:xfrm>
          </p:grpSpPr>
          <p:sp>
            <p:nvSpPr>
              <p:cNvPr id="385" name="Rectangle 384">
                <a:extLst>
                  <a:ext uri="{FF2B5EF4-FFF2-40B4-BE49-F238E27FC236}">
                    <a16:creationId xmlns:a16="http://schemas.microsoft.com/office/drawing/2014/main" xmlns="" id="{C592292A-2435-DF4F-A723-9F3289E89646}"/>
                  </a:ext>
                </a:extLst>
              </p:cNvPr>
              <p:cNvSpPr/>
              <p:nvPr/>
            </p:nvSpPr>
            <p:spPr>
              <a:xfrm>
                <a:off x="7152671" y="1595686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86" name="Rectangle 385">
                <a:extLst>
                  <a:ext uri="{FF2B5EF4-FFF2-40B4-BE49-F238E27FC236}">
                    <a16:creationId xmlns:a16="http://schemas.microsoft.com/office/drawing/2014/main" xmlns="" id="{1D00A1EF-2EEB-1442-B173-9A5D3ED226D0}"/>
                  </a:ext>
                </a:extLst>
              </p:cNvPr>
              <p:cNvSpPr/>
              <p:nvPr/>
            </p:nvSpPr>
            <p:spPr>
              <a:xfrm>
                <a:off x="7152671" y="1685841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87" name="Rectangle 386">
                <a:extLst>
                  <a:ext uri="{FF2B5EF4-FFF2-40B4-BE49-F238E27FC236}">
                    <a16:creationId xmlns:a16="http://schemas.microsoft.com/office/drawing/2014/main" xmlns="" id="{02547A3E-6F99-BB4F-B94D-156D806E13B7}"/>
                  </a:ext>
                </a:extLst>
              </p:cNvPr>
              <p:cNvSpPr/>
              <p:nvPr/>
            </p:nvSpPr>
            <p:spPr>
              <a:xfrm>
                <a:off x="7152671" y="1775996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88" name="Rectangle 387">
                <a:extLst>
                  <a:ext uri="{FF2B5EF4-FFF2-40B4-BE49-F238E27FC236}">
                    <a16:creationId xmlns:a16="http://schemas.microsoft.com/office/drawing/2014/main" xmlns="" id="{FF2A66D6-EADD-2C4A-BD7A-F7F17B545B2B}"/>
                  </a:ext>
                </a:extLst>
              </p:cNvPr>
              <p:cNvSpPr/>
              <p:nvPr/>
            </p:nvSpPr>
            <p:spPr>
              <a:xfrm>
                <a:off x="7152671" y="1866150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89" name="Rectangle 388">
                <a:extLst>
                  <a:ext uri="{FF2B5EF4-FFF2-40B4-BE49-F238E27FC236}">
                    <a16:creationId xmlns:a16="http://schemas.microsoft.com/office/drawing/2014/main" xmlns="" id="{40012BE7-58FB-724A-A522-FFC7A47EF684}"/>
                  </a:ext>
                </a:extLst>
              </p:cNvPr>
              <p:cNvSpPr/>
              <p:nvPr/>
            </p:nvSpPr>
            <p:spPr>
              <a:xfrm>
                <a:off x="7152671" y="1956305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90" name="Rectangle 389">
                <a:extLst>
                  <a:ext uri="{FF2B5EF4-FFF2-40B4-BE49-F238E27FC236}">
                    <a16:creationId xmlns:a16="http://schemas.microsoft.com/office/drawing/2014/main" xmlns="" id="{FD92FC5F-8CAE-2542-911E-E825151CC781}"/>
                  </a:ext>
                </a:extLst>
              </p:cNvPr>
              <p:cNvSpPr/>
              <p:nvPr/>
            </p:nvSpPr>
            <p:spPr>
              <a:xfrm>
                <a:off x="7152671" y="2046460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91" name="Rectangle 390">
                <a:extLst>
                  <a:ext uri="{FF2B5EF4-FFF2-40B4-BE49-F238E27FC236}">
                    <a16:creationId xmlns:a16="http://schemas.microsoft.com/office/drawing/2014/main" xmlns="" id="{76DB3D51-49FD-C84D-BB35-96FB90AF35D1}"/>
                  </a:ext>
                </a:extLst>
              </p:cNvPr>
              <p:cNvSpPr/>
              <p:nvPr/>
            </p:nvSpPr>
            <p:spPr>
              <a:xfrm>
                <a:off x="7152671" y="2136615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92" name="Rectangle 391">
                <a:extLst>
                  <a:ext uri="{FF2B5EF4-FFF2-40B4-BE49-F238E27FC236}">
                    <a16:creationId xmlns:a16="http://schemas.microsoft.com/office/drawing/2014/main" xmlns="" id="{86175CDA-2D77-1D4A-8735-C60F9779DB82}"/>
                  </a:ext>
                </a:extLst>
              </p:cNvPr>
              <p:cNvSpPr/>
              <p:nvPr/>
            </p:nvSpPr>
            <p:spPr>
              <a:xfrm>
                <a:off x="7152671" y="2226770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93" name="Rectangle 392">
                <a:extLst>
                  <a:ext uri="{FF2B5EF4-FFF2-40B4-BE49-F238E27FC236}">
                    <a16:creationId xmlns:a16="http://schemas.microsoft.com/office/drawing/2014/main" xmlns="" id="{E587715B-0B9E-D349-85F9-6FF97ABC9E34}"/>
                  </a:ext>
                </a:extLst>
              </p:cNvPr>
              <p:cNvSpPr/>
              <p:nvPr/>
            </p:nvSpPr>
            <p:spPr>
              <a:xfrm>
                <a:off x="7152671" y="2316924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94" name="Rectangle 393">
                <a:extLst>
                  <a:ext uri="{FF2B5EF4-FFF2-40B4-BE49-F238E27FC236}">
                    <a16:creationId xmlns:a16="http://schemas.microsoft.com/office/drawing/2014/main" xmlns="" id="{249137C4-9199-0C47-8320-B682EB58A6C4}"/>
                  </a:ext>
                </a:extLst>
              </p:cNvPr>
              <p:cNvSpPr/>
              <p:nvPr/>
            </p:nvSpPr>
            <p:spPr>
              <a:xfrm>
                <a:off x="7152671" y="2407079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395" name="Group 394">
              <a:extLst>
                <a:ext uri="{FF2B5EF4-FFF2-40B4-BE49-F238E27FC236}">
                  <a16:creationId xmlns:a16="http://schemas.microsoft.com/office/drawing/2014/main" xmlns="" id="{25BDF01F-EE1E-204D-B60C-8980152EE632}"/>
                </a:ext>
              </a:extLst>
            </p:cNvPr>
            <p:cNvGrpSpPr/>
            <p:nvPr/>
          </p:nvGrpSpPr>
          <p:grpSpPr>
            <a:xfrm flipH="1">
              <a:off x="2381318" y="5609538"/>
              <a:ext cx="67088" cy="983453"/>
              <a:chOff x="7152671" y="1595686"/>
              <a:chExt cx="90155" cy="901548"/>
            </a:xfrm>
          </p:grpSpPr>
          <p:sp>
            <p:nvSpPr>
              <p:cNvPr id="396" name="Rectangle 395">
                <a:extLst>
                  <a:ext uri="{FF2B5EF4-FFF2-40B4-BE49-F238E27FC236}">
                    <a16:creationId xmlns:a16="http://schemas.microsoft.com/office/drawing/2014/main" xmlns="" id="{7D10E1E1-D5D0-194B-B29C-13395EE631A5}"/>
                  </a:ext>
                </a:extLst>
              </p:cNvPr>
              <p:cNvSpPr/>
              <p:nvPr/>
            </p:nvSpPr>
            <p:spPr>
              <a:xfrm>
                <a:off x="7152671" y="1595686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97" name="Rectangle 396">
                <a:extLst>
                  <a:ext uri="{FF2B5EF4-FFF2-40B4-BE49-F238E27FC236}">
                    <a16:creationId xmlns:a16="http://schemas.microsoft.com/office/drawing/2014/main" xmlns="" id="{2D3C8AB5-E8A5-2944-9F79-D82E74619F2A}"/>
                  </a:ext>
                </a:extLst>
              </p:cNvPr>
              <p:cNvSpPr/>
              <p:nvPr/>
            </p:nvSpPr>
            <p:spPr>
              <a:xfrm>
                <a:off x="7152671" y="1685841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98" name="Rectangle 397">
                <a:extLst>
                  <a:ext uri="{FF2B5EF4-FFF2-40B4-BE49-F238E27FC236}">
                    <a16:creationId xmlns:a16="http://schemas.microsoft.com/office/drawing/2014/main" xmlns="" id="{3FEB960B-8ED0-9442-B938-84CC45D799D2}"/>
                  </a:ext>
                </a:extLst>
              </p:cNvPr>
              <p:cNvSpPr/>
              <p:nvPr/>
            </p:nvSpPr>
            <p:spPr>
              <a:xfrm>
                <a:off x="7152671" y="1775996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99" name="Rectangle 398">
                <a:extLst>
                  <a:ext uri="{FF2B5EF4-FFF2-40B4-BE49-F238E27FC236}">
                    <a16:creationId xmlns:a16="http://schemas.microsoft.com/office/drawing/2014/main" xmlns="" id="{1B2F4D66-2353-7548-8257-914C1C4E9C5D}"/>
                  </a:ext>
                </a:extLst>
              </p:cNvPr>
              <p:cNvSpPr/>
              <p:nvPr/>
            </p:nvSpPr>
            <p:spPr>
              <a:xfrm>
                <a:off x="7152671" y="1866150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00" name="Rectangle 399">
                <a:extLst>
                  <a:ext uri="{FF2B5EF4-FFF2-40B4-BE49-F238E27FC236}">
                    <a16:creationId xmlns:a16="http://schemas.microsoft.com/office/drawing/2014/main" xmlns="" id="{CCCC81FF-6FC9-8247-8FA8-E53184B55B6B}"/>
                  </a:ext>
                </a:extLst>
              </p:cNvPr>
              <p:cNvSpPr/>
              <p:nvPr/>
            </p:nvSpPr>
            <p:spPr>
              <a:xfrm>
                <a:off x="7152671" y="1956305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01" name="Rectangle 400">
                <a:extLst>
                  <a:ext uri="{FF2B5EF4-FFF2-40B4-BE49-F238E27FC236}">
                    <a16:creationId xmlns:a16="http://schemas.microsoft.com/office/drawing/2014/main" xmlns="" id="{DB9C812F-2563-C44A-940D-05839563ED2F}"/>
                  </a:ext>
                </a:extLst>
              </p:cNvPr>
              <p:cNvSpPr/>
              <p:nvPr/>
            </p:nvSpPr>
            <p:spPr>
              <a:xfrm>
                <a:off x="7152671" y="2046460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02" name="Rectangle 401">
                <a:extLst>
                  <a:ext uri="{FF2B5EF4-FFF2-40B4-BE49-F238E27FC236}">
                    <a16:creationId xmlns:a16="http://schemas.microsoft.com/office/drawing/2014/main" xmlns="" id="{8EA7CAA6-0D1E-E842-9B5A-F268ADB84125}"/>
                  </a:ext>
                </a:extLst>
              </p:cNvPr>
              <p:cNvSpPr/>
              <p:nvPr/>
            </p:nvSpPr>
            <p:spPr>
              <a:xfrm>
                <a:off x="7152671" y="2136615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03" name="Rectangle 402">
                <a:extLst>
                  <a:ext uri="{FF2B5EF4-FFF2-40B4-BE49-F238E27FC236}">
                    <a16:creationId xmlns:a16="http://schemas.microsoft.com/office/drawing/2014/main" xmlns="" id="{65CF9EB8-A0E5-6547-8427-BE4A95C90A15}"/>
                  </a:ext>
                </a:extLst>
              </p:cNvPr>
              <p:cNvSpPr/>
              <p:nvPr/>
            </p:nvSpPr>
            <p:spPr>
              <a:xfrm>
                <a:off x="7152671" y="2226770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04" name="Rectangle 403">
                <a:extLst>
                  <a:ext uri="{FF2B5EF4-FFF2-40B4-BE49-F238E27FC236}">
                    <a16:creationId xmlns:a16="http://schemas.microsoft.com/office/drawing/2014/main" xmlns="" id="{8A259B34-5C14-3949-9B5D-E987027A9C1B}"/>
                  </a:ext>
                </a:extLst>
              </p:cNvPr>
              <p:cNvSpPr/>
              <p:nvPr/>
            </p:nvSpPr>
            <p:spPr>
              <a:xfrm>
                <a:off x="7152671" y="2316924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05" name="Rectangle 404">
                <a:extLst>
                  <a:ext uri="{FF2B5EF4-FFF2-40B4-BE49-F238E27FC236}">
                    <a16:creationId xmlns:a16="http://schemas.microsoft.com/office/drawing/2014/main" xmlns="" id="{2FB2B131-D016-C74A-9649-60D9175938E5}"/>
                  </a:ext>
                </a:extLst>
              </p:cNvPr>
              <p:cNvSpPr/>
              <p:nvPr/>
            </p:nvSpPr>
            <p:spPr>
              <a:xfrm>
                <a:off x="7152671" y="2407079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406" name="Group 405">
              <a:extLst>
                <a:ext uri="{FF2B5EF4-FFF2-40B4-BE49-F238E27FC236}">
                  <a16:creationId xmlns:a16="http://schemas.microsoft.com/office/drawing/2014/main" xmlns="" id="{4E389373-DA03-6847-A4EE-0A9BFD6FAF4B}"/>
                </a:ext>
              </a:extLst>
            </p:cNvPr>
            <p:cNvGrpSpPr/>
            <p:nvPr/>
          </p:nvGrpSpPr>
          <p:grpSpPr>
            <a:xfrm flipH="1">
              <a:off x="2566140" y="5594220"/>
              <a:ext cx="67088" cy="983453"/>
              <a:chOff x="7152671" y="1595686"/>
              <a:chExt cx="90155" cy="901548"/>
            </a:xfrm>
          </p:grpSpPr>
          <p:sp>
            <p:nvSpPr>
              <p:cNvPr id="407" name="Rectangle 406">
                <a:extLst>
                  <a:ext uri="{FF2B5EF4-FFF2-40B4-BE49-F238E27FC236}">
                    <a16:creationId xmlns:a16="http://schemas.microsoft.com/office/drawing/2014/main" xmlns="" id="{1119A260-3669-8C4D-AC23-6F50B316412D}"/>
                  </a:ext>
                </a:extLst>
              </p:cNvPr>
              <p:cNvSpPr/>
              <p:nvPr/>
            </p:nvSpPr>
            <p:spPr>
              <a:xfrm>
                <a:off x="7152671" y="1595686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08" name="Rectangle 407">
                <a:extLst>
                  <a:ext uri="{FF2B5EF4-FFF2-40B4-BE49-F238E27FC236}">
                    <a16:creationId xmlns:a16="http://schemas.microsoft.com/office/drawing/2014/main" xmlns="" id="{593DD69A-28A1-3841-AFD2-68266F9880D0}"/>
                  </a:ext>
                </a:extLst>
              </p:cNvPr>
              <p:cNvSpPr/>
              <p:nvPr/>
            </p:nvSpPr>
            <p:spPr>
              <a:xfrm>
                <a:off x="7152671" y="1685841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09" name="Rectangle 408">
                <a:extLst>
                  <a:ext uri="{FF2B5EF4-FFF2-40B4-BE49-F238E27FC236}">
                    <a16:creationId xmlns:a16="http://schemas.microsoft.com/office/drawing/2014/main" xmlns="" id="{972ECE21-14C8-C749-8832-11E74DCB7E02}"/>
                  </a:ext>
                </a:extLst>
              </p:cNvPr>
              <p:cNvSpPr/>
              <p:nvPr/>
            </p:nvSpPr>
            <p:spPr>
              <a:xfrm>
                <a:off x="7152671" y="1775996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10" name="Rectangle 409">
                <a:extLst>
                  <a:ext uri="{FF2B5EF4-FFF2-40B4-BE49-F238E27FC236}">
                    <a16:creationId xmlns:a16="http://schemas.microsoft.com/office/drawing/2014/main" xmlns="" id="{E86E550C-01A0-284D-9C3D-019924EAB5A7}"/>
                  </a:ext>
                </a:extLst>
              </p:cNvPr>
              <p:cNvSpPr/>
              <p:nvPr/>
            </p:nvSpPr>
            <p:spPr>
              <a:xfrm>
                <a:off x="7152671" y="1866150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11" name="Rectangle 410">
                <a:extLst>
                  <a:ext uri="{FF2B5EF4-FFF2-40B4-BE49-F238E27FC236}">
                    <a16:creationId xmlns:a16="http://schemas.microsoft.com/office/drawing/2014/main" xmlns="" id="{FDFCFC25-C488-5F4F-BC91-A027EDB46988}"/>
                  </a:ext>
                </a:extLst>
              </p:cNvPr>
              <p:cNvSpPr/>
              <p:nvPr/>
            </p:nvSpPr>
            <p:spPr>
              <a:xfrm>
                <a:off x="7152671" y="1956305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12" name="Rectangle 411">
                <a:extLst>
                  <a:ext uri="{FF2B5EF4-FFF2-40B4-BE49-F238E27FC236}">
                    <a16:creationId xmlns:a16="http://schemas.microsoft.com/office/drawing/2014/main" xmlns="" id="{633F5AA0-2A56-7E4E-8893-EF9D1D3848B3}"/>
                  </a:ext>
                </a:extLst>
              </p:cNvPr>
              <p:cNvSpPr/>
              <p:nvPr/>
            </p:nvSpPr>
            <p:spPr>
              <a:xfrm>
                <a:off x="7152671" y="2046460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13" name="Rectangle 412">
                <a:extLst>
                  <a:ext uri="{FF2B5EF4-FFF2-40B4-BE49-F238E27FC236}">
                    <a16:creationId xmlns:a16="http://schemas.microsoft.com/office/drawing/2014/main" xmlns="" id="{28E40344-6146-954F-A085-E3199CF44951}"/>
                  </a:ext>
                </a:extLst>
              </p:cNvPr>
              <p:cNvSpPr/>
              <p:nvPr/>
            </p:nvSpPr>
            <p:spPr>
              <a:xfrm>
                <a:off x="7152671" y="2136615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14" name="Rectangle 413">
                <a:extLst>
                  <a:ext uri="{FF2B5EF4-FFF2-40B4-BE49-F238E27FC236}">
                    <a16:creationId xmlns:a16="http://schemas.microsoft.com/office/drawing/2014/main" xmlns="" id="{8DC8CC10-0771-BD4C-BA1E-A164D728EECE}"/>
                  </a:ext>
                </a:extLst>
              </p:cNvPr>
              <p:cNvSpPr/>
              <p:nvPr/>
            </p:nvSpPr>
            <p:spPr>
              <a:xfrm>
                <a:off x="7152671" y="2226770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15" name="Rectangle 414">
                <a:extLst>
                  <a:ext uri="{FF2B5EF4-FFF2-40B4-BE49-F238E27FC236}">
                    <a16:creationId xmlns:a16="http://schemas.microsoft.com/office/drawing/2014/main" xmlns="" id="{CC74950D-3CAE-BF45-9DA6-DEA51E56F471}"/>
                  </a:ext>
                </a:extLst>
              </p:cNvPr>
              <p:cNvSpPr/>
              <p:nvPr/>
            </p:nvSpPr>
            <p:spPr>
              <a:xfrm>
                <a:off x="7152671" y="2316924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16" name="Rectangle 415">
                <a:extLst>
                  <a:ext uri="{FF2B5EF4-FFF2-40B4-BE49-F238E27FC236}">
                    <a16:creationId xmlns:a16="http://schemas.microsoft.com/office/drawing/2014/main" xmlns="" id="{3966B8F1-9C3F-E74B-8B35-2086E7A2731F}"/>
                  </a:ext>
                </a:extLst>
              </p:cNvPr>
              <p:cNvSpPr/>
              <p:nvPr/>
            </p:nvSpPr>
            <p:spPr>
              <a:xfrm>
                <a:off x="7152671" y="2407079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417" name="Group 416">
              <a:extLst>
                <a:ext uri="{FF2B5EF4-FFF2-40B4-BE49-F238E27FC236}">
                  <a16:creationId xmlns:a16="http://schemas.microsoft.com/office/drawing/2014/main" xmlns="" id="{F1998CF2-BD9B-1746-BC03-F0D258EFFB1C}"/>
                </a:ext>
              </a:extLst>
            </p:cNvPr>
            <p:cNvGrpSpPr/>
            <p:nvPr/>
          </p:nvGrpSpPr>
          <p:grpSpPr>
            <a:xfrm flipH="1">
              <a:off x="2786022" y="5603564"/>
              <a:ext cx="67088" cy="983453"/>
              <a:chOff x="7152671" y="1595686"/>
              <a:chExt cx="90155" cy="901548"/>
            </a:xfrm>
          </p:grpSpPr>
          <p:sp>
            <p:nvSpPr>
              <p:cNvPr id="418" name="Rectangle 417">
                <a:extLst>
                  <a:ext uri="{FF2B5EF4-FFF2-40B4-BE49-F238E27FC236}">
                    <a16:creationId xmlns:a16="http://schemas.microsoft.com/office/drawing/2014/main" xmlns="" id="{8F858174-C756-CF48-BB33-4E42EA6BFA66}"/>
                  </a:ext>
                </a:extLst>
              </p:cNvPr>
              <p:cNvSpPr/>
              <p:nvPr/>
            </p:nvSpPr>
            <p:spPr>
              <a:xfrm>
                <a:off x="7152671" y="1595686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19" name="Rectangle 418">
                <a:extLst>
                  <a:ext uri="{FF2B5EF4-FFF2-40B4-BE49-F238E27FC236}">
                    <a16:creationId xmlns:a16="http://schemas.microsoft.com/office/drawing/2014/main" xmlns="" id="{DEF4F833-9C2D-2944-8F41-6AEF215E0FBC}"/>
                  </a:ext>
                </a:extLst>
              </p:cNvPr>
              <p:cNvSpPr/>
              <p:nvPr/>
            </p:nvSpPr>
            <p:spPr>
              <a:xfrm>
                <a:off x="7152671" y="1685841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20" name="Rectangle 419">
                <a:extLst>
                  <a:ext uri="{FF2B5EF4-FFF2-40B4-BE49-F238E27FC236}">
                    <a16:creationId xmlns:a16="http://schemas.microsoft.com/office/drawing/2014/main" xmlns="" id="{F931FA5B-5813-2341-9A36-A29F45517823}"/>
                  </a:ext>
                </a:extLst>
              </p:cNvPr>
              <p:cNvSpPr/>
              <p:nvPr/>
            </p:nvSpPr>
            <p:spPr>
              <a:xfrm>
                <a:off x="7152671" y="1775996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21" name="Rectangle 420">
                <a:extLst>
                  <a:ext uri="{FF2B5EF4-FFF2-40B4-BE49-F238E27FC236}">
                    <a16:creationId xmlns:a16="http://schemas.microsoft.com/office/drawing/2014/main" xmlns="" id="{BFB673E5-D6D1-F54A-99D2-88ED1BB55828}"/>
                  </a:ext>
                </a:extLst>
              </p:cNvPr>
              <p:cNvSpPr/>
              <p:nvPr/>
            </p:nvSpPr>
            <p:spPr>
              <a:xfrm>
                <a:off x="7152671" y="1866150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22" name="Rectangle 421">
                <a:extLst>
                  <a:ext uri="{FF2B5EF4-FFF2-40B4-BE49-F238E27FC236}">
                    <a16:creationId xmlns:a16="http://schemas.microsoft.com/office/drawing/2014/main" xmlns="" id="{E314084A-7DEE-564B-91B0-BA34053031EF}"/>
                  </a:ext>
                </a:extLst>
              </p:cNvPr>
              <p:cNvSpPr/>
              <p:nvPr/>
            </p:nvSpPr>
            <p:spPr>
              <a:xfrm>
                <a:off x="7152671" y="1956305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23" name="Rectangle 422">
                <a:extLst>
                  <a:ext uri="{FF2B5EF4-FFF2-40B4-BE49-F238E27FC236}">
                    <a16:creationId xmlns:a16="http://schemas.microsoft.com/office/drawing/2014/main" xmlns="" id="{7748595F-10E3-7147-9DBD-FD1BA8B72C00}"/>
                  </a:ext>
                </a:extLst>
              </p:cNvPr>
              <p:cNvSpPr/>
              <p:nvPr/>
            </p:nvSpPr>
            <p:spPr>
              <a:xfrm>
                <a:off x="7152671" y="2046460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24" name="Rectangle 423">
                <a:extLst>
                  <a:ext uri="{FF2B5EF4-FFF2-40B4-BE49-F238E27FC236}">
                    <a16:creationId xmlns:a16="http://schemas.microsoft.com/office/drawing/2014/main" xmlns="" id="{7D865106-1E05-3B4C-B734-A6BEFED634AD}"/>
                  </a:ext>
                </a:extLst>
              </p:cNvPr>
              <p:cNvSpPr/>
              <p:nvPr/>
            </p:nvSpPr>
            <p:spPr>
              <a:xfrm>
                <a:off x="7152671" y="2136615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25" name="Rectangle 424">
                <a:extLst>
                  <a:ext uri="{FF2B5EF4-FFF2-40B4-BE49-F238E27FC236}">
                    <a16:creationId xmlns:a16="http://schemas.microsoft.com/office/drawing/2014/main" xmlns="" id="{2775959C-9F00-AF45-A118-E291E743851C}"/>
                  </a:ext>
                </a:extLst>
              </p:cNvPr>
              <p:cNvSpPr/>
              <p:nvPr/>
            </p:nvSpPr>
            <p:spPr>
              <a:xfrm>
                <a:off x="7152671" y="2226770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26" name="Rectangle 425">
                <a:extLst>
                  <a:ext uri="{FF2B5EF4-FFF2-40B4-BE49-F238E27FC236}">
                    <a16:creationId xmlns:a16="http://schemas.microsoft.com/office/drawing/2014/main" xmlns="" id="{DC220460-79CF-544A-BB9B-7E746620EF54}"/>
                  </a:ext>
                </a:extLst>
              </p:cNvPr>
              <p:cNvSpPr/>
              <p:nvPr/>
            </p:nvSpPr>
            <p:spPr>
              <a:xfrm>
                <a:off x="7152671" y="2316924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27" name="Rectangle 426">
                <a:extLst>
                  <a:ext uri="{FF2B5EF4-FFF2-40B4-BE49-F238E27FC236}">
                    <a16:creationId xmlns:a16="http://schemas.microsoft.com/office/drawing/2014/main" xmlns="" id="{F22224DB-3830-E440-8411-F7CB57DC0E61}"/>
                  </a:ext>
                </a:extLst>
              </p:cNvPr>
              <p:cNvSpPr/>
              <p:nvPr/>
            </p:nvSpPr>
            <p:spPr>
              <a:xfrm>
                <a:off x="7152671" y="2407079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42" name="Group 41">
            <a:extLst>
              <a:ext uri="{FF2B5EF4-FFF2-40B4-BE49-F238E27FC236}">
                <a16:creationId xmlns:a16="http://schemas.microsoft.com/office/drawing/2014/main" xmlns="" id="{7C5601B3-C370-B04C-96D8-30E935A826DB}"/>
              </a:ext>
            </a:extLst>
          </p:cNvPr>
          <p:cNvGrpSpPr/>
          <p:nvPr/>
        </p:nvGrpSpPr>
        <p:grpSpPr>
          <a:xfrm>
            <a:off x="5460920" y="4754395"/>
            <a:ext cx="909388" cy="999008"/>
            <a:chOff x="5640537" y="4966671"/>
            <a:chExt cx="909388" cy="999008"/>
          </a:xfrm>
        </p:grpSpPr>
        <p:grpSp>
          <p:nvGrpSpPr>
            <p:cNvPr id="428" name="Group 427">
              <a:extLst>
                <a:ext uri="{FF2B5EF4-FFF2-40B4-BE49-F238E27FC236}">
                  <a16:creationId xmlns:a16="http://schemas.microsoft.com/office/drawing/2014/main" xmlns="" id="{B3F69452-89B2-EF4E-88C7-C63A6044F8F2}"/>
                </a:ext>
              </a:extLst>
            </p:cNvPr>
            <p:cNvGrpSpPr/>
            <p:nvPr/>
          </p:nvGrpSpPr>
          <p:grpSpPr>
            <a:xfrm flipH="1">
              <a:off x="5640537" y="4982226"/>
              <a:ext cx="67088" cy="983453"/>
              <a:chOff x="7152671" y="1595686"/>
              <a:chExt cx="90155" cy="901548"/>
            </a:xfrm>
          </p:grpSpPr>
          <p:sp>
            <p:nvSpPr>
              <p:cNvPr id="429" name="Rectangle 428">
                <a:extLst>
                  <a:ext uri="{FF2B5EF4-FFF2-40B4-BE49-F238E27FC236}">
                    <a16:creationId xmlns:a16="http://schemas.microsoft.com/office/drawing/2014/main" xmlns="" id="{5FF16DDC-33EF-8E47-B07E-796A9F1FB4B6}"/>
                  </a:ext>
                </a:extLst>
              </p:cNvPr>
              <p:cNvSpPr/>
              <p:nvPr/>
            </p:nvSpPr>
            <p:spPr>
              <a:xfrm>
                <a:off x="7152671" y="1595686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30" name="Rectangle 429">
                <a:extLst>
                  <a:ext uri="{FF2B5EF4-FFF2-40B4-BE49-F238E27FC236}">
                    <a16:creationId xmlns:a16="http://schemas.microsoft.com/office/drawing/2014/main" xmlns="" id="{8A8FB550-BF53-9540-BF1C-F1B485CAE8F2}"/>
                  </a:ext>
                </a:extLst>
              </p:cNvPr>
              <p:cNvSpPr/>
              <p:nvPr/>
            </p:nvSpPr>
            <p:spPr>
              <a:xfrm>
                <a:off x="7152671" y="1685841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31" name="Rectangle 430">
                <a:extLst>
                  <a:ext uri="{FF2B5EF4-FFF2-40B4-BE49-F238E27FC236}">
                    <a16:creationId xmlns:a16="http://schemas.microsoft.com/office/drawing/2014/main" xmlns="" id="{0A7434A3-A8FD-4C4F-8052-2CA711F2EB19}"/>
                  </a:ext>
                </a:extLst>
              </p:cNvPr>
              <p:cNvSpPr/>
              <p:nvPr/>
            </p:nvSpPr>
            <p:spPr>
              <a:xfrm>
                <a:off x="7152671" y="1775996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32" name="Rectangle 431">
                <a:extLst>
                  <a:ext uri="{FF2B5EF4-FFF2-40B4-BE49-F238E27FC236}">
                    <a16:creationId xmlns:a16="http://schemas.microsoft.com/office/drawing/2014/main" xmlns="" id="{EFB46746-130E-9E47-8651-953C648789C1}"/>
                  </a:ext>
                </a:extLst>
              </p:cNvPr>
              <p:cNvSpPr/>
              <p:nvPr/>
            </p:nvSpPr>
            <p:spPr>
              <a:xfrm>
                <a:off x="7152671" y="1866150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33" name="Rectangle 432">
                <a:extLst>
                  <a:ext uri="{FF2B5EF4-FFF2-40B4-BE49-F238E27FC236}">
                    <a16:creationId xmlns:a16="http://schemas.microsoft.com/office/drawing/2014/main" xmlns="" id="{85712617-FC2A-1742-BE1F-3FD79A434E64}"/>
                  </a:ext>
                </a:extLst>
              </p:cNvPr>
              <p:cNvSpPr/>
              <p:nvPr/>
            </p:nvSpPr>
            <p:spPr>
              <a:xfrm>
                <a:off x="7152671" y="1956305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34" name="Rectangle 433">
                <a:extLst>
                  <a:ext uri="{FF2B5EF4-FFF2-40B4-BE49-F238E27FC236}">
                    <a16:creationId xmlns:a16="http://schemas.microsoft.com/office/drawing/2014/main" xmlns="" id="{ABCCBA63-4F7C-284E-8155-E54277A48391}"/>
                  </a:ext>
                </a:extLst>
              </p:cNvPr>
              <p:cNvSpPr/>
              <p:nvPr/>
            </p:nvSpPr>
            <p:spPr>
              <a:xfrm>
                <a:off x="7152671" y="2046460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35" name="Rectangle 434">
                <a:extLst>
                  <a:ext uri="{FF2B5EF4-FFF2-40B4-BE49-F238E27FC236}">
                    <a16:creationId xmlns:a16="http://schemas.microsoft.com/office/drawing/2014/main" xmlns="" id="{66C4C692-0E4E-A04D-8464-CE405E9E8DA3}"/>
                  </a:ext>
                </a:extLst>
              </p:cNvPr>
              <p:cNvSpPr/>
              <p:nvPr/>
            </p:nvSpPr>
            <p:spPr>
              <a:xfrm>
                <a:off x="7152671" y="2136615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36" name="Rectangle 435">
                <a:extLst>
                  <a:ext uri="{FF2B5EF4-FFF2-40B4-BE49-F238E27FC236}">
                    <a16:creationId xmlns:a16="http://schemas.microsoft.com/office/drawing/2014/main" xmlns="" id="{E644D742-5A4C-6349-BCF8-208C14C2640F}"/>
                  </a:ext>
                </a:extLst>
              </p:cNvPr>
              <p:cNvSpPr/>
              <p:nvPr/>
            </p:nvSpPr>
            <p:spPr>
              <a:xfrm>
                <a:off x="7152671" y="2226770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37" name="Rectangle 436">
                <a:extLst>
                  <a:ext uri="{FF2B5EF4-FFF2-40B4-BE49-F238E27FC236}">
                    <a16:creationId xmlns:a16="http://schemas.microsoft.com/office/drawing/2014/main" xmlns="" id="{E18ECD1B-45CB-7F49-A5AC-00EED1F7774A}"/>
                  </a:ext>
                </a:extLst>
              </p:cNvPr>
              <p:cNvSpPr/>
              <p:nvPr/>
            </p:nvSpPr>
            <p:spPr>
              <a:xfrm>
                <a:off x="7152671" y="2316924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38" name="Rectangle 437">
                <a:extLst>
                  <a:ext uri="{FF2B5EF4-FFF2-40B4-BE49-F238E27FC236}">
                    <a16:creationId xmlns:a16="http://schemas.microsoft.com/office/drawing/2014/main" xmlns="" id="{DD9AE3E7-4F51-FB45-83EB-FD8A2D6C04BC}"/>
                  </a:ext>
                </a:extLst>
              </p:cNvPr>
              <p:cNvSpPr/>
              <p:nvPr/>
            </p:nvSpPr>
            <p:spPr>
              <a:xfrm>
                <a:off x="7152671" y="2407079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439" name="Group 438">
              <a:extLst>
                <a:ext uri="{FF2B5EF4-FFF2-40B4-BE49-F238E27FC236}">
                  <a16:creationId xmlns:a16="http://schemas.microsoft.com/office/drawing/2014/main" xmlns="" id="{316D6C3C-CB09-4240-A851-53F3232BC2B9}"/>
                </a:ext>
              </a:extLst>
            </p:cNvPr>
            <p:cNvGrpSpPr/>
            <p:nvPr/>
          </p:nvGrpSpPr>
          <p:grpSpPr>
            <a:xfrm flipH="1">
              <a:off x="5860419" y="4981989"/>
              <a:ext cx="67088" cy="983453"/>
              <a:chOff x="7152671" y="1595686"/>
              <a:chExt cx="90155" cy="901548"/>
            </a:xfrm>
          </p:grpSpPr>
          <p:sp>
            <p:nvSpPr>
              <p:cNvPr id="440" name="Rectangle 439">
                <a:extLst>
                  <a:ext uri="{FF2B5EF4-FFF2-40B4-BE49-F238E27FC236}">
                    <a16:creationId xmlns:a16="http://schemas.microsoft.com/office/drawing/2014/main" xmlns="" id="{F39C7D54-D4FA-8543-8873-4A71981F7A40}"/>
                  </a:ext>
                </a:extLst>
              </p:cNvPr>
              <p:cNvSpPr/>
              <p:nvPr/>
            </p:nvSpPr>
            <p:spPr>
              <a:xfrm>
                <a:off x="7152671" y="1595686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41" name="Rectangle 440">
                <a:extLst>
                  <a:ext uri="{FF2B5EF4-FFF2-40B4-BE49-F238E27FC236}">
                    <a16:creationId xmlns:a16="http://schemas.microsoft.com/office/drawing/2014/main" xmlns="" id="{C74D2138-3441-D146-AC11-51CB716EB7DB}"/>
                  </a:ext>
                </a:extLst>
              </p:cNvPr>
              <p:cNvSpPr/>
              <p:nvPr/>
            </p:nvSpPr>
            <p:spPr>
              <a:xfrm>
                <a:off x="7152671" y="1685841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42" name="Rectangle 441">
                <a:extLst>
                  <a:ext uri="{FF2B5EF4-FFF2-40B4-BE49-F238E27FC236}">
                    <a16:creationId xmlns:a16="http://schemas.microsoft.com/office/drawing/2014/main" xmlns="" id="{B0CA3C1F-3A3C-FB43-B7AC-BCCB8445D1CC}"/>
                  </a:ext>
                </a:extLst>
              </p:cNvPr>
              <p:cNvSpPr/>
              <p:nvPr/>
            </p:nvSpPr>
            <p:spPr>
              <a:xfrm>
                <a:off x="7152671" y="1775996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43" name="Rectangle 442">
                <a:extLst>
                  <a:ext uri="{FF2B5EF4-FFF2-40B4-BE49-F238E27FC236}">
                    <a16:creationId xmlns:a16="http://schemas.microsoft.com/office/drawing/2014/main" xmlns="" id="{07113D5F-6A0E-5240-B53A-AF69B794500F}"/>
                  </a:ext>
                </a:extLst>
              </p:cNvPr>
              <p:cNvSpPr/>
              <p:nvPr/>
            </p:nvSpPr>
            <p:spPr>
              <a:xfrm>
                <a:off x="7152671" y="1866150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44" name="Rectangle 443">
                <a:extLst>
                  <a:ext uri="{FF2B5EF4-FFF2-40B4-BE49-F238E27FC236}">
                    <a16:creationId xmlns:a16="http://schemas.microsoft.com/office/drawing/2014/main" xmlns="" id="{A2DBE2D8-0B26-CF45-9CAF-5ADB16AFDA5D}"/>
                  </a:ext>
                </a:extLst>
              </p:cNvPr>
              <p:cNvSpPr/>
              <p:nvPr/>
            </p:nvSpPr>
            <p:spPr>
              <a:xfrm>
                <a:off x="7152671" y="1956305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45" name="Rectangle 444">
                <a:extLst>
                  <a:ext uri="{FF2B5EF4-FFF2-40B4-BE49-F238E27FC236}">
                    <a16:creationId xmlns:a16="http://schemas.microsoft.com/office/drawing/2014/main" xmlns="" id="{E0DDEDAF-65DC-8246-A25E-E1A12AFCDE33}"/>
                  </a:ext>
                </a:extLst>
              </p:cNvPr>
              <p:cNvSpPr/>
              <p:nvPr/>
            </p:nvSpPr>
            <p:spPr>
              <a:xfrm>
                <a:off x="7152671" y="2046460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46" name="Rectangle 445">
                <a:extLst>
                  <a:ext uri="{FF2B5EF4-FFF2-40B4-BE49-F238E27FC236}">
                    <a16:creationId xmlns:a16="http://schemas.microsoft.com/office/drawing/2014/main" xmlns="" id="{1192CCBB-4E42-3B40-B370-2CA4C5D7088F}"/>
                  </a:ext>
                </a:extLst>
              </p:cNvPr>
              <p:cNvSpPr/>
              <p:nvPr/>
            </p:nvSpPr>
            <p:spPr>
              <a:xfrm>
                <a:off x="7152671" y="2136615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47" name="Rectangle 446">
                <a:extLst>
                  <a:ext uri="{FF2B5EF4-FFF2-40B4-BE49-F238E27FC236}">
                    <a16:creationId xmlns:a16="http://schemas.microsoft.com/office/drawing/2014/main" xmlns="" id="{E553FB96-6921-BE4D-94C2-74825453AF41}"/>
                  </a:ext>
                </a:extLst>
              </p:cNvPr>
              <p:cNvSpPr/>
              <p:nvPr/>
            </p:nvSpPr>
            <p:spPr>
              <a:xfrm>
                <a:off x="7152671" y="2226770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48" name="Rectangle 447">
                <a:extLst>
                  <a:ext uri="{FF2B5EF4-FFF2-40B4-BE49-F238E27FC236}">
                    <a16:creationId xmlns:a16="http://schemas.microsoft.com/office/drawing/2014/main" xmlns="" id="{E208B105-C751-0847-9993-F212ABF1E5F9}"/>
                  </a:ext>
                </a:extLst>
              </p:cNvPr>
              <p:cNvSpPr/>
              <p:nvPr/>
            </p:nvSpPr>
            <p:spPr>
              <a:xfrm>
                <a:off x="7152671" y="2316924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49" name="Rectangle 448">
                <a:extLst>
                  <a:ext uri="{FF2B5EF4-FFF2-40B4-BE49-F238E27FC236}">
                    <a16:creationId xmlns:a16="http://schemas.microsoft.com/office/drawing/2014/main" xmlns="" id="{5602C36D-DE89-3647-89DB-2D9D80F13018}"/>
                  </a:ext>
                </a:extLst>
              </p:cNvPr>
              <p:cNvSpPr/>
              <p:nvPr/>
            </p:nvSpPr>
            <p:spPr>
              <a:xfrm>
                <a:off x="7152671" y="2407079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450" name="Group 449">
              <a:extLst>
                <a:ext uri="{FF2B5EF4-FFF2-40B4-BE49-F238E27FC236}">
                  <a16:creationId xmlns:a16="http://schemas.microsoft.com/office/drawing/2014/main" xmlns="" id="{7D23414A-0250-5A49-AF25-1B9FA1C23321}"/>
                </a:ext>
              </a:extLst>
            </p:cNvPr>
            <p:cNvGrpSpPr/>
            <p:nvPr/>
          </p:nvGrpSpPr>
          <p:grpSpPr>
            <a:xfrm flipH="1">
              <a:off x="6045241" y="4966671"/>
              <a:ext cx="67088" cy="983453"/>
              <a:chOff x="7152671" y="1595686"/>
              <a:chExt cx="90155" cy="901548"/>
            </a:xfrm>
          </p:grpSpPr>
          <p:sp>
            <p:nvSpPr>
              <p:cNvPr id="451" name="Rectangle 450">
                <a:extLst>
                  <a:ext uri="{FF2B5EF4-FFF2-40B4-BE49-F238E27FC236}">
                    <a16:creationId xmlns:a16="http://schemas.microsoft.com/office/drawing/2014/main" xmlns="" id="{ABB05105-568D-504D-909D-B161BE39A97B}"/>
                  </a:ext>
                </a:extLst>
              </p:cNvPr>
              <p:cNvSpPr/>
              <p:nvPr/>
            </p:nvSpPr>
            <p:spPr>
              <a:xfrm>
                <a:off x="7152671" y="1595686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52" name="Rectangle 451">
                <a:extLst>
                  <a:ext uri="{FF2B5EF4-FFF2-40B4-BE49-F238E27FC236}">
                    <a16:creationId xmlns:a16="http://schemas.microsoft.com/office/drawing/2014/main" xmlns="" id="{8460BFC1-F424-424D-811B-023603B83DC1}"/>
                  </a:ext>
                </a:extLst>
              </p:cNvPr>
              <p:cNvSpPr/>
              <p:nvPr/>
            </p:nvSpPr>
            <p:spPr>
              <a:xfrm>
                <a:off x="7152671" y="1685841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53" name="Rectangle 452">
                <a:extLst>
                  <a:ext uri="{FF2B5EF4-FFF2-40B4-BE49-F238E27FC236}">
                    <a16:creationId xmlns:a16="http://schemas.microsoft.com/office/drawing/2014/main" xmlns="" id="{5D971FAC-D00A-B047-A533-8C6716848FF3}"/>
                  </a:ext>
                </a:extLst>
              </p:cNvPr>
              <p:cNvSpPr/>
              <p:nvPr/>
            </p:nvSpPr>
            <p:spPr>
              <a:xfrm>
                <a:off x="7152671" y="1775996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54" name="Rectangle 453">
                <a:extLst>
                  <a:ext uri="{FF2B5EF4-FFF2-40B4-BE49-F238E27FC236}">
                    <a16:creationId xmlns:a16="http://schemas.microsoft.com/office/drawing/2014/main" xmlns="" id="{A30DDBB4-7615-8346-B867-D680873368F3}"/>
                  </a:ext>
                </a:extLst>
              </p:cNvPr>
              <p:cNvSpPr/>
              <p:nvPr/>
            </p:nvSpPr>
            <p:spPr>
              <a:xfrm>
                <a:off x="7152671" y="1866150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55" name="Rectangle 454">
                <a:extLst>
                  <a:ext uri="{FF2B5EF4-FFF2-40B4-BE49-F238E27FC236}">
                    <a16:creationId xmlns:a16="http://schemas.microsoft.com/office/drawing/2014/main" xmlns="" id="{272A4845-546F-3341-9A63-739FF4F3C73D}"/>
                  </a:ext>
                </a:extLst>
              </p:cNvPr>
              <p:cNvSpPr/>
              <p:nvPr/>
            </p:nvSpPr>
            <p:spPr>
              <a:xfrm>
                <a:off x="7152671" y="1956305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56" name="Rectangle 455">
                <a:extLst>
                  <a:ext uri="{FF2B5EF4-FFF2-40B4-BE49-F238E27FC236}">
                    <a16:creationId xmlns:a16="http://schemas.microsoft.com/office/drawing/2014/main" xmlns="" id="{B1943794-EF90-FA4B-927E-4FAD4AC76139}"/>
                  </a:ext>
                </a:extLst>
              </p:cNvPr>
              <p:cNvSpPr/>
              <p:nvPr/>
            </p:nvSpPr>
            <p:spPr>
              <a:xfrm>
                <a:off x="7152671" y="2046460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57" name="Rectangle 456">
                <a:extLst>
                  <a:ext uri="{FF2B5EF4-FFF2-40B4-BE49-F238E27FC236}">
                    <a16:creationId xmlns:a16="http://schemas.microsoft.com/office/drawing/2014/main" xmlns="" id="{77FE6328-63AF-B245-AB6A-97A2C650C1B2}"/>
                  </a:ext>
                </a:extLst>
              </p:cNvPr>
              <p:cNvSpPr/>
              <p:nvPr/>
            </p:nvSpPr>
            <p:spPr>
              <a:xfrm>
                <a:off x="7152671" y="2136615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58" name="Rectangle 457">
                <a:extLst>
                  <a:ext uri="{FF2B5EF4-FFF2-40B4-BE49-F238E27FC236}">
                    <a16:creationId xmlns:a16="http://schemas.microsoft.com/office/drawing/2014/main" xmlns="" id="{25EC3078-EB14-7B4E-B508-F9228B7ED01C}"/>
                  </a:ext>
                </a:extLst>
              </p:cNvPr>
              <p:cNvSpPr/>
              <p:nvPr/>
            </p:nvSpPr>
            <p:spPr>
              <a:xfrm>
                <a:off x="7152671" y="2226770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59" name="Rectangle 458">
                <a:extLst>
                  <a:ext uri="{FF2B5EF4-FFF2-40B4-BE49-F238E27FC236}">
                    <a16:creationId xmlns:a16="http://schemas.microsoft.com/office/drawing/2014/main" xmlns="" id="{732F35A3-05AE-DD46-9A50-9A81114EA23E}"/>
                  </a:ext>
                </a:extLst>
              </p:cNvPr>
              <p:cNvSpPr/>
              <p:nvPr/>
            </p:nvSpPr>
            <p:spPr>
              <a:xfrm>
                <a:off x="7152671" y="2316924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60" name="Rectangle 459">
                <a:extLst>
                  <a:ext uri="{FF2B5EF4-FFF2-40B4-BE49-F238E27FC236}">
                    <a16:creationId xmlns:a16="http://schemas.microsoft.com/office/drawing/2014/main" xmlns="" id="{AF3B75A4-3254-4743-9EE9-E92220A953C0}"/>
                  </a:ext>
                </a:extLst>
              </p:cNvPr>
              <p:cNvSpPr/>
              <p:nvPr/>
            </p:nvSpPr>
            <p:spPr>
              <a:xfrm>
                <a:off x="7152671" y="2407079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461" name="Group 460">
              <a:extLst>
                <a:ext uri="{FF2B5EF4-FFF2-40B4-BE49-F238E27FC236}">
                  <a16:creationId xmlns:a16="http://schemas.microsoft.com/office/drawing/2014/main" xmlns="" id="{66933E93-4B02-0B40-BA1E-5065B5E6B57D}"/>
                </a:ext>
              </a:extLst>
            </p:cNvPr>
            <p:cNvGrpSpPr/>
            <p:nvPr/>
          </p:nvGrpSpPr>
          <p:grpSpPr>
            <a:xfrm flipH="1">
              <a:off x="6265123" y="4976015"/>
              <a:ext cx="67088" cy="983453"/>
              <a:chOff x="7152671" y="1595686"/>
              <a:chExt cx="90155" cy="901548"/>
            </a:xfrm>
          </p:grpSpPr>
          <p:sp>
            <p:nvSpPr>
              <p:cNvPr id="462" name="Rectangle 461">
                <a:extLst>
                  <a:ext uri="{FF2B5EF4-FFF2-40B4-BE49-F238E27FC236}">
                    <a16:creationId xmlns:a16="http://schemas.microsoft.com/office/drawing/2014/main" xmlns="" id="{027FDAE8-DF16-364A-BE8C-07F0BBBD6998}"/>
                  </a:ext>
                </a:extLst>
              </p:cNvPr>
              <p:cNvSpPr/>
              <p:nvPr/>
            </p:nvSpPr>
            <p:spPr>
              <a:xfrm>
                <a:off x="7152671" y="1595686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63" name="Rectangle 462">
                <a:extLst>
                  <a:ext uri="{FF2B5EF4-FFF2-40B4-BE49-F238E27FC236}">
                    <a16:creationId xmlns:a16="http://schemas.microsoft.com/office/drawing/2014/main" xmlns="" id="{F0E8CDBC-91BF-C740-9F5E-B7390691F677}"/>
                  </a:ext>
                </a:extLst>
              </p:cNvPr>
              <p:cNvSpPr/>
              <p:nvPr/>
            </p:nvSpPr>
            <p:spPr>
              <a:xfrm>
                <a:off x="7152671" y="1685841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64" name="Rectangle 463">
                <a:extLst>
                  <a:ext uri="{FF2B5EF4-FFF2-40B4-BE49-F238E27FC236}">
                    <a16:creationId xmlns:a16="http://schemas.microsoft.com/office/drawing/2014/main" xmlns="" id="{E6D8312E-ED83-174A-A995-CD182536FBA3}"/>
                  </a:ext>
                </a:extLst>
              </p:cNvPr>
              <p:cNvSpPr/>
              <p:nvPr/>
            </p:nvSpPr>
            <p:spPr>
              <a:xfrm>
                <a:off x="7152671" y="1775996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65" name="Rectangle 464">
                <a:extLst>
                  <a:ext uri="{FF2B5EF4-FFF2-40B4-BE49-F238E27FC236}">
                    <a16:creationId xmlns:a16="http://schemas.microsoft.com/office/drawing/2014/main" xmlns="" id="{0AC25FA4-9892-4E42-888A-7937A40C0FDE}"/>
                  </a:ext>
                </a:extLst>
              </p:cNvPr>
              <p:cNvSpPr/>
              <p:nvPr/>
            </p:nvSpPr>
            <p:spPr>
              <a:xfrm>
                <a:off x="7152671" y="1866150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66" name="Rectangle 465">
                <a:extLst>
                  <a:ext uri="{FF2B5EF4-FFF2-40B4-BE49-F238E27FC236}">
                    <a16:creationId xmlns:a16="http://schemas.microsoft.com/office/drawing/2014/main" xmlns="" id="{D5333593-EE04-B54B-838A-2370045FF59E}"/>
                  </a:ext>
                </a:extLst>
              </p:cNvPr>
              <p:cNvSpPr/>
              <p:nvPr/>
            </p:nvSpPr>
            <p:spPr>
              <a:xfrm>
                <a:off x="7152671" y="1956305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67" name="Rectangle 466">
                <a:extLst>
                  <a:ext uri="{FF2B5EF4-FFF2-40B4-BE49-F238E27FC236}">
                    <a16:creationId xmlns:a16="http://schemas.microsoft.com/office/drawing/2014/main" xmlns="" id="{0A1E5454-0FD3-884E-A04A-DAB8376BC565}"/>
                  </a:ext>
                </a:extLst>
              </p:cNvPr>
              <p:cNvSpPr/>
              <p:nvPr/>
            </p:nvSpPr>
            <p:spPr>
              <a:xfrm>
                <a:off x="7152671" y="2046460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68" name="Rectangle 467">
                <a:extLst>
                  <a:ext uri="{FF2B5EF4-FFF2-40B4-BE49-F238E27FC236}">
                    <a16:creationId xmlns:a16="http://schemas.microsoft.com/office/drawing/2014/main" xmlns="" id="{9CA91024-253C-C74A-9798-88C28C5DF1AE}"/>
                  </a:ext>
                </a:extLst>
              </p:cNvPr>
              <p:cNvSpPr/>
              <p:nvPr/>
            </p:nvSpPr>
            <p:spPr>
              <a:xfrm>
                <a:off x="7152671" y="2136615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69" name="Rectangle 468">
                <a:extLst>
                  <a:ext uri="{FF2B5EF4-FFF2-40B4-BE49-F238E27FC236}">
                    <a16:creationId xmlns:a16="http://schemas.microsoft.com/office/drawing/2014/main" xmlns="" id="{65A00495-5061-3D40-8308-88B9FD8AF172}"/>
                  </a:ext>
                </a:extLst>
              </p:cNvPr>
              <p:cNvSpPr/>
              <p:nvPr/>
            </p:nvSpPr>
            <p:spPr>
              <a:xfrm>
                <a:off x="7152671" y="2226770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70" name="Rectangle 469">
                <a:extLst>
                  <a:ext uri="{FF2B5EF4-FFF2-40B4-BE49-F238E27FC236}">
                    <a16:creationId xmlns:a16="http://schemas.microsoft.com/office/drawing/2014/main" xmlns="" id="{D418F5D2-9D21-C949-85DA-1DA9CA10C56B}"/>
                  </a:ext>
                </a:extLst>
              </p:cNvPr>
              <p:cNvSpPr/>
              <p:nvPr/>
            </p:nvSpPr>
            <p:spPr>
              <a:xfrm>
                <a:off x="7152671" y="2316924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71" name="Rectangle 470">
                <a:extLst>
                  <a:ext uri="{FF2B5EF4-FFF2-40B4-BE49-F238E27FC236}">
                    <a16:creationId xmlns:a16="http://schemas.microsoft.com/office/drawing/2014/main" xmlns="" id="{9E69544A-263B-B741-B8B7-DFA019864739}"/>
                  </a:ext>
                </a:extLst>
              </p:cNvPr>
              <p:cNvSpPr/>
              <p:nvPr/>
            </p:nvSpPr>
            <p:spPr>
              <a:xfrm>
                <a:off x="7152671" y="2407079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472" name="Group 471">
              <a:extLst>
                <a:ext uri="{FF2B5EF4-FFF2-40B4-BE49-F238E27FC236}">
                  <a16:creationId xmlns:a16="http://schemas.microsoft.com/office/drawing/2014/main" xmlns="" id="{F334B4DA-7E57-8C43-B08C-80B510A1407F}"/>
                </a:ext>
              </a:extLst>
            </p:cNvPr>
            <p:cNvGrpSpPr/>
            <p:nvPr/>
          </p:nvGrpSpPr>
          <p:grpSpPr>
            <a:xfrm flipH="1">
              <a:off x="6482837" y="4981458"/>
              <a:ext cx="67088" cy="983453"/>
              <a:chOff x="7152671" y="1595686"/>
              <a:chExt cx="90155" cy="901548"/>
            </a:xfrm>
          </p:grpSpPr>
          <p:sp>
            <p:nvSpPr>
              <p:cNvPr id="473" name="Rectangle 472">
                <a:extLst>
                  <a:ext uri="{FF2B5EF4-FFF2-40B4-BE49-F238E27FC236}">
                    <a16:creationId xmlns:a16="http://schemas.microsoft.com/office/drawing/2014/main" xmlns="" id="{9B47311B-A1A2-8145-945D-435CF4215E04}"/>
                  </a:ext>
                </a:extLst>
              </p:cNvPr>
              <p:cNvSpPr/>
              <p:nvPr/>
            </p:nvSpPr>
            <p:spPr>
              <a:xfrm>
                <a:off x="7152671" y="1595686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74" name="Rectangle 473">
                <a:extLst>
                  <a:ext uri="{FF2B5EF4-FFF2-40B4-BE49-F238E27FC236}">
                    <a16:creationId xmlns:a16="http://schemas.microsoft.com/office/drawing/2014/main" xmlns="" id="{929DA094-4022-3542-B13D-F25EDA5A6087}"/>
                  </a:ext>
                </a:extLst>
              </p:cNvPr>
              <p:cNvSpPr/>
              <p:nvPr/>
            </p:nvSpPr>
            <p:spPr>
              <a:xfrm>
                <a:off x="7152671" y="1685841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75" name="Rectangle 474">
                <a:extLst>
                  <a:ext uri="{FF2B5EF4-FFF2-40B4-BE49-F238E27FC236}">
                    <a16:creationId xmlns:a16="http://schemas.microsoft.com/office/drawing/2014/main" xmlns="" id="{8ABF8C41-CC55-BD4A-955A-D0962EA9367B}"/>
                  </a:ext>
                </a:extLst>
              </p:cNvPr>
              <p:cNvSpPr/>
              <p:nvPr/>
            </p:nvSpPr>
            <p:spPr>
              <a:xfrm>
                <a:off x="7152671" y="1775996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76" name="Rectangle 475">
                <a:extLst>
                  <a:ext uri="{FF2B5EF4-FFF2-40B4-BE49-F238E27FC236}">
                    <a16:creationId xmlns:a16="http://schemas.microsoft.com/office/drawing/2014/main" xmlns="" id="{7E5AA1D0-CF95-584D-B2D6-584C10EDBFD2}"/>
                  </a:ext>
                </a:extLst>
              </p:cNvPr>
              <p:cNvSpPr/>
              <p:nvPr/>
            </p:nvSpPr>
            <p:spPr>
              <a:xfrm>
                <a:off x="7152671" y="1866150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77" name="Rectangle 476">
                <a:extLst>
                  <a:ext uri="{FF2B5EF4-FFF2-40B4-BE49-F238E27FC236}">
                    <a16:creationId xmlns:a16="http://schemas.microsoft.com/office/drawing/2014/main" xmlns="" id="{7CE8DD5F-7F17-C84D-8A48-4133FADAB23C}"/>
                  </a:ext>
                </a:extLst>
              </p:cNvPr>
              <p:cNvSpPr/>
              <p:nvPr/>
            </p:nvSpPr>
            <p:spPr>
              <a:xfrm>
                <a:off x="7152671" y="1956305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78" name="Rectangle 477">
                <a:extLst>
                  <a:ext uri="{FF2B5EF4-FFF2-40B4-BE49-F238E27FC236}">
                    <a16:creationId xmlns:a16="http://schemas.microsoft.com/office/drawing/2014/main" xmlns="" id="{56FA1534-6E88-FC42-87B6-BED180BE37B9}"/>
                  </a:ext>
                </a:extLst>
              </p:cNvPr>
              <p:cNvSpPr/>
              <p:nvPr/>
            </p:nvSpPr>
            <p:spPr>
              <a:xfrm>
                <a:off x="7152671" y="2046460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79" name="Rectangle 478">
                <a:extLst>
                  <a:ext uri="{FF2B5EF4-FFF2-40B4-BE49-F238E27FC236}">
                    <a16:creationId xmlns:a16="http://schemas.microsoft.com/office/drawing/2014/main" xmlns="" id="{9B9B7325-DB47-2748-A954-24C2032FCDD2}"/>
                  </a:ext>
                </a:extLst>
              </p:cNvPr>
              <p:cNvSpPr/>
              <p:nvPr/>
            </p:nvSpPr>
            <p:spPr>
              <a:xfrm>
                <a:off x="7152671" y="2136615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80" name="Rectangle 479">
                <a:extLst>
                  <a:ext uri="{FF2B5EF4-FFF2-40B4-BE49-F238E27FC236}">
                    <a16:creationId xmlns:a16="http://schemas.microsoft.com/office/drawing/2014/main" xmlns="" id="{36260420-E225-4641-BFC2-B30E1F658AA4}"/>
                  </a:ext>
                </a:extLst>
              </p:cNvPr>
              <p:cNvSpPr/>
              <p:nvPr/>
            </p:nvSpPr>
            <p:spPr>
              <a:xfrm>
                <a:off x="7152671" y="2226770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81" name="Rectangle 480">
                <a:extLst>
                  <a:ext uri="{FF2B5EF4-FFF2-40B4-BE49-F238E27FC236}">
                    <a16:creationId xmlns:a16="http://schemas.microsoft.com/office/drawing/2014/main" xmlns="" id="{8D2D356C-2220-FF47-A305-E759D1C617B1}"/>
                  </a:ext>
                </a:extLst>
              </p:cNvPr>
              <p:cNvSpPr/>
              <p:nvPr/>
            </p:nvSpPr>
            <p:spPr>
              <a:xfrm>
                <a:off x="7152671" y="2316924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82" name="Rectangle 481">
                <a:extLst>
                  <a:ext uri="{FF2B5EF4-FFF2-40B4-BE49-F238E27FC236}">
                    <a16:creationId xmlns:a16="http://schemas.microsoft.com/office/drawing/2014/main" xmlns="" id="{DBABD1DB-AE7B-5844-99F1-B9CC0CC52C5E}"/>
                  </a:ext>
                </a:extLst>
              </p:cNvPr>
              <p:cNvSpPr/>
              <p:nvPr/>
            </p:nvSpPr>
            <p:spPr>
              <a:xfrm>
                <a:off x="7152671" y="2407079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487" name="Group 486">
            <a:extLst>
              <a:ext uri="{FF2B5EF4-FFF2-40B4-BE49-F238E27FC236}">
                <a16:creationId xmlns:a16="http://schemas.microsoft.com/office/drawing/2014/main" xmlns="" id="{0668962D-24E8-2A42-B845-04CC5D5839E1}"/>
              </a:ext>
            </a:extLst>
          </p:cNvPr>
          <p:cNvGrpSpPr/>
          <p:nvPr/>
        </p:nvGrpSpPr>
        <p:grpSpPr>
          <a:xfrm>
            <a:off x="7758839" y="3894779"/>
            <a:ext cx="1275277" cy="1212548"/>
            <a:chOff x="4466955" y="1528172"/>
            <a:chExt cx="1402805" cy="1333803"/>
          </a:xfrm>
        </p:grpSpPr>
        <p:pic>
          <p:nvPicPr>
            <p:cNvPr id="488" name="Picture 487">
              <a:extLst>
                <a:ext uri="{FF2B5EF4-FFF2-40B4-BE49-F238E27FC236}">
                  <a16:creationId xmlns:a16="http://schemas.microsoft.com/office/drawing/2014/main" xmlns="" id="{8C098EA4-71BB-9447-BE98-A2099BA0380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4466955" y="1528172"/>
              <a:ext cx="1073478" cy="1081798"/>
            </a:xfrm>
            <a:prstGeom prst="rect">
              <a:avLst/>
            </a:prstGeom>
          </p:spPr>
        </p:pic>
        <p:pic>
          <p:nvPicPr>
            <p:cNvPr id="489" name="Picture 488">
              <a:extLst>
                <a:ext uri="{FF2B5EF4-FFF2-40B4-BE49-F238E27FC236}">
                  <a16:creationId xmlns:a16="http://schemas.microsoft.com/office/drawing/2014/main" xmlns="" id="{42030BAE-05D2-F241-8244-4E4EA542D28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4657737" y="1641631"/>
              <a:ext cx="1073478" cy="1081798"/>
            </a:xfrm>
            <a:prstGeom prst="rect">
              <a:avLst/>
            </a:prstGeom>
          </p:spPr>
        </p:pic>
        <p:pic>
          <p:nvPicPr>
            <p:cNvPr id="490" name="Picture 489">
              <a:extLst>
                <a:ext uri="{FF2B5EF4-FFF2-40B4-BE49-F238E27FC236}">
                  <a16:creationId xmlns:a16="http://schemas.microsoft.com/office/drawing/2014/main" xmlns="" id="{4078987E-046A-B245-8AD0-D9E68494C52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4796282" y="1780177"/>
              <a:ext cx="1073478" cy="1081798"/>
            </a:xfrm>
            <a:prstGeom prst="rect">
              <a:avLst/>
            </a:prstGeom>
          </p:spPr>
        </p:pic>
      </p:grpSp>
      <p:grpSp>
        <p:nvGrpSpPr>
          <p:cNvPr id="491" name="Group 490">
            <a:extLst>
              <a:ext uri="{FF2B5EF4-FFF2-40B4-BE49-F238E27FC236}">
                <a16:creationId xmlns:a16="http://schemas.microsoft.com/office/drawing/2014/main" xmlns="" id="{76434737-26A5-404D-B39C-68C962E9EF93}"/>
              </a:ext>
            </a:extLst>
          </p:cNvPr>
          <p:cNvGrpSpPr/>
          <p:nvPr/>
        </p:nvGrpSpPr>
        <p:grpSpPr>
          <a:xfrm>
            <a:off x="9464376" y="3907323"/>
            <a:ext cx="1275277" cy="1212548"/>
            <a:chOff x="4466955" y="1528172"/>
            <a:chExt cx="1402805" cy="1333803"/>
          </a:xfrm>
        </p:grpSpPr>
        <p:pic>
          <p:nvPicPr>
            <p:cNvPr id="492" name="Picture 491">
              <a:extLst>
                <a:ext uri="{FF2B5EF4-FFF2-40B4-BE49-F238E27FC236}">
                  <a16:creationId xmlns:a16="http://schemas.microsoft.com/office/drawing/2014/main" xmlns="" id="{84ECE36D-735A-E940-9A16-F1DD2A6F119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4466955" y="1528172"/>
              <a:ext cx="1073478" cy="1081798"/>
            </a:xfrm>
            <a:prstGeom prst="rect">
              <a:avLst/>
            </a:prstGeom>
          </p:spPr>
        </p:pic>
        <p:pic>
          <p:nvPicPr>
            <p:cNvPr id="493" name="Picture 492">
              <a:extLst>
                <a:ext uri="{FF2B5EF4-FFF2-40B4-BE49-F238E27FC236}">
                  <a16:creationId xmlns:a16="http://schemas.microsoft.com/office/drawing/2014/main" xmlns="" id="{DFCA1163-85D2-4648-B7D4-C8C7BF204A5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4657737" y="1641631"/>
              <a:ext cx="1073478" cy="1081798"/>
            </a:xfrm>
            <a:prstGeom prst="rect">
              <a:avLst/>
            </a:prstGeom>
          </p:spPr>
        </p:pic>
        <p:pic>
          <p:nvPicPr>
            <p:cNvPr id="494" name="Picture 493">
              <a:extLst>
                <a:ext uri="{FF2B5EF4-FFF2-40B4-BE49-F238E27FC236}">
                  <a16:creationId xmlns:a16="http://schemas.microsoft.com/office/drawing/2014/main" xmlns="" id="{EC69E456-2507-2C4B-83EF-5100944E29C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4796282" y="1780177"/>
              <a:ext cx="1073478" cy="1081798"/>
            </a:xfrm>
            <a:prstGeom prst="rect">
              <a:avLst/>
            </a:prstGeom>
          </p:spPr>
        </p:pic>
      </p:grpSp>
      <p:grpSp>
        <p:nvGrpSpPr>
          <p:cNvPr id="495" name="Group 494">
            <a:extLst>
              <a:ext uri="{FF2B5EF4-FFF2-40B4-BE49-F238E27FC236}">
                <a16:creationId xmlns:a16="http://schemas.microsoft.com/office/drawing/2014/main" xmlns="" id="{F27EB501-2C6F-9042-9C5E-7907D7FDE863}"/>
              </a:ext>
            </a:extLst>
          </p:cNvPr>
          <p:cNvGrpSpPr/>
          <p:nvPr/>
        </p:nvGrpSpPr>
        <p:grpSpPr>
          <a:xfrm>
            <a:off x="8572656" y="5246791"/>
            <a:ext cx="1149327" cy="1086597"/>
            <a:chOff x="4466955" y="1528172"/>
            <a:chExt cx="1264260" cy="1195257"/>
          </a:xfrm>
        </p:grpSpPr>
        <p:pic>
          <p:nvPicPr>
            <p:cNvPr id="496" name="Picture 495">
              <a:extLst>
                <a:ext uri="{FF2B5EF4-FFF2-40B4-BE49-F238E27FC236}">
                  <a16:creationId xmlns:a16="http://schemas.microsoft.com/office/drawing/2014/main" xmlns="" id="{C0FE3E0B-0298-7948-878B-A8691B0D894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4466955" y="1528172"/>
              <a:ext cx="1073478" cy="1081798"/>
            </a:xfrm>
            <a:prstGeom prst="rect">
              <a:avLst/>
            </a:prstGeom>
          </p:spPr>
        </p:pic>
        <p:pic>
          <p:nvPicPr>
            <p:cNvPr id="497" name="Picture 496">
              <a:extLst>
                <a:ext uri="{FF2B5EF4-FFF2-40B4-BE49-F238E27FC236}">
                  <a16:creationId xmlns:a16="http://schemas.microsoft.com/office/drawing/2014/main" xmlns="" id="{9DD30148-5BB6-1148-94E4-5818FA05421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4657737" y="1641631"/>
              <a:ext cx="1073478" cy="1081798"/>
            </a:xfrm>
            <a:prstGeom prst="rect">
              <a:avLst/>
            </a:prstGeom>
          </p:spPr>
        </p:pic>
      </p:grpSp>
      <p:sp>
        <p:nvSpPr>
          <p:cNvPr id="486" name="Rectangle 485">
            <a:extLst>
              <a:ext uri="{FF2B5EF4-FFF2-40B4-BE49-F238E27FC236}">
                <a16:creationId xmlns:a16="http://schemas.microsoft.com/office/drawing/2014/main" xmlns="" id="{3D43E1FD-9AFB-F142-9BF3-ECD241EA68B0}"/>
              </a:ext>
            </a:extLst>
          </p:cNvPr>
          <p:cNvSpPr/>
          <p:nvPr/>
        </p:nvSpPr>
        <p:spPr>
          <a:xfrm>
            <a:off x="2922812" y="3020782"/>
            <a:ext cx="1224642" cy="616877"/>
          </a:xfrm>
          <a:prstGeom prst="rect">
            <a:avLst/>
          </a:prstGeom>
          <a:solidFill>
            <a:schemeClr val="bg1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500" name="Rectangle 499">
            <a:extLst>
              <a:ext uri="{FF2B5EF4-FFF2-40B4-BE49-F238E27FC236}">
                <a16:creationId xmlns:a16="http://schemas.microsoft.com/office/drawing/2014/main" xmlns="" id="{94DC0D07-2047-2C42-B0FD-CE386738096B}"/>
              </a:ext>
            </a:extLst>
          </p:cNvPr>
          <p:cNvSpPr/>
          <p:nvPr/>
        </p:nvSpPr>
        <p:spPr>
          <a:xfrm>
            <a:off x="6264579" y="3020782"/>
            <a:ext cx="1224642" cy="616877"/>
          </a:xfrm>
          <a:prstGeom prst="rect">
            <a:avLst/>
          </a:prstGeom>
          <a:solidFill>
            <a:schemeClr val="bg1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501" name="Rectangle 500">
            <a:extLst>
              <a:ext uri="{FF2B5EF4-FFF2-40B4-BE49-F238E27FC236}">
                <a16:creationId xmlns:a16="http://schemas.microsoft.com/office/drawing/2014/main" xmlns="" id="{FEB01F91-D165-AE47-8ADB-AF347D7BF0D3}"/>
              </a:ext>
            </a:extLst>
          </p:cNvPr>
          <p:cNvSpPr/>
          <p:nvPr/>
        </p:nvSpPr>
        <p:spPr>
          <a:xfrm>
            <a:off x="9995388" y="3020782"/>
            <a:ext cx="1224642" cy="616877"/>
          </a:xfrm>
          <a:prstGeom prst="rect">
            <a:avLst/>
          </a:prstGeom>
          <a:solidFill>
            <a:schemeClr val="bg1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503" name="Rectangle 502">
            <a:extLst>
              <a:ext uri="{FF2B5EF4-FFF2-40B4-BE49-F238E27FC236}">
                <a16:creationId xmlns:a16="http://schemas.microsoft.com/office/drawing/2014/main" xmlns="" id="{9ADA628F-CC54-0743-841B-AB4107AA8A34}"/>
              </a:ext>
            </a:extLst>
          </p:cNvPr>
          <p:cNvSpPr/>
          <p:nvPr/>
        </p:nvSpPr>
        <p:spPr>
          <a:xfrm>
            <a:off x="2928806" y="5867281"/>
            <a:ext cx="1224642" cy="616877"/>
          </a:xfrm>
          <a:prstGeom prst="rect">
            <a:avLst/>
          </a:prstGeom>
          <a:solidFill>
            <a:schemeClr val="bg1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504" name="Rectangle 503">
            <a:extLst>
              <a:ext uri="{FF2B5EF4-FFF2-40B4-BE49-F238E27FC236}">
                <a16:creationId xmlns:a16="http://schemas.microsoft.com/office/drawing/2014/main" xmlns="" id="{BCB6C8F2-9076-9143-B028-366D742CF654}"/>
              </a:ext>
            </a:extLst>
          </p:cNvPr>
          <p:cNvSpPr/>
          <p:nvPr/>
        </p:nvSpPr>
        <p:spPr>
          <a:xfrm>
            <a:off x="6270573" y="5867281"/>
            <a:ext cx="1224642" cy="616877"/>
          </a:xfrm>
          <a:prstGeom prst="rect">
            <a:avLst/>
          </a:prstGeom>
          <a:solidFill>
            <a:schemeClr val="bg1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505" name="Rectangle 504">
            <a:extLst>
              <a:ext uri="{FF2B5EF4-FFF2-40B4-BE49-F238E27FC236}">
                <a16:creationId xmlns:a16="http://schemas.microsoft.com/office/drawing/2014/main" xmlns="" id="{3085CC73-3275-134A-B7DA-67D768E71D44}"/>
              </a:ext>
            </a:extLst>
          </p:cNvPr>
          <p:cNvSpPr/>
          <p:nvPr/>
        </p:nvSpPr>
        <p:spPr>
          <a:xfrm>
            <a:off x="10001382" y="5867281"/>
            <a:ext cx="1224642" cy="616877"/>
          </a:xfrm>
          <a:prstGeom prst="rect">
            <a:avLst/>
          </a:prstGeom>
          <a:solidFill>
            <a:schemeClr val="bg1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502" name="TextBox 501">
            <a:extLst>
              <a:ext uri="{FF2B5EF4-FFF2-40B4-BE49-F238E27FC236}">
                <a16:creationId xmlns:a16="http://schemas.microsoft.com/office/drawing/2014/main" xmlns="" id="{023F3CA5-240E-5A43-BCDA-F79DBE317819}"/>
              </a:ext>
            </a:extLst>
          </p:cNvPr>
          <p:cNvSpPr txBox="1"/>
          <p:nvPr/>
        </p:nvSpPr>
        <p:spPr>
          <a:xfrm>
            <a:off x="3098742" y="3047099"/>
            <a:ext cx="86754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x-none" sz="3200" dirty="0">
                <a:solidFill>
                  <a:srgbClr val="FF0000"/>
                </a:solidFill>
              </a:rPr>
              <a:t>310</a:t>
            </a:r>
          </a:p>
        </p:txBody>
      </p:sp>
      <p:sp>
        <p:nvSpPr>
          <p:cNvPr id="507" name="TextBox 506">
            <a:extLst>
              <a:ext uri="{FF2B5EF4-FFF2-40B4-BE49-F238E27FC236}">
                <a16:creationId xmlns:a16="http://schemas.microsoft.com/office/drawing/2014/main" xmlns="" id="{82432559-AB26-8F4A-AA22-5D4CBC3B5DB4}"/>
              </a:ext>
            </a:extLst>
          </p:cNvPr>
          <p:cNvSpPr txBox="1"/>
          <p:nvPr/>
        </p:nvSpPr>
        <p:spPr>
          <a:xfrm>
            <a:off x="6480304" y="3047099"/>
            <a:ext cx="86754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x-none" sz="3200" dirty="0">
                <a:solidFill>
                  <a:srgbClr val="FF0000"/>
                </a:solidFill>
              </a:rPr>
              <a:t>900</a:t>
            </a:r>
          </a:p>
        </p:txBody>
      </p:sp>
      <p:sp>
        <p:nvSpPr>
          <p:cNvPr id="508" name="TextBox 507">
            <a:extLst>
              <a:ext uri="{FF2B5EF4-FFF2-40B4-BE49-F238E27FC236}">
                <a16:creationId xmlns:a16="http://schemas.microsoft.com/office/drawing/2014/main" xmlns="" id="{3A24C6A0-41B9-D846-B621-6CC26B2DF7BD}"/>
              </a:ext>
            </a:extLst>
          </p:cNvPr>
          <p:cNvSpPr txBox="1"/>
          <p:nvPr/>
        </p:nvSpPr>
        <p:spPr>
          <a:xfrm>
            <a:off x="10196952" y="3036832"/>
            <a:ext cx="86754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x-none" sz="3200" dirty="0">
                <a:solidFill>
                  <a:srgbClr val="FF0000"/>
                </a:solidFill>
              </a:rPr>
              <a:t>740</a:t>
            </a:r>
          </a:p>
        </p:txBody>
      </p:sp>
      <p:sp>
        <p:nvSpPr>
          <p:cNvPr id="510" name="TextBox 509">
            <a:extLst>
              <a:ext uri="{FF2B5EF4-FFF2-40B4-BE49-F238E27FC236}">
                <a16:creationId xmlns:a16="http://schemas.microsoft.com/office/drawing/2014/main" xmlns="" id="{A1524FF6-0635-314B-B46E-54AEF42A53D3}"/>
              </a:ext>
            </a:extLst>
          </p:cNvPr>
          <p:cNvSpPr txBox="1"/>
          <p:nvPr/>
        </p:nvSpPr>
        <p:spPr>
          <a:xfrm>
            <a:off x="3081720" y="5909650"/>
            <a:ext cx="86754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x-none" sz="3200" dirty="0">
                <a:solidFill>
                  <a:srgbClr val="FF0000"/>
                </a:solidFill>
              </a:rPr>
              <a:t>580</a:t>
            </a:r>
          </a:p>
        </p:txBody>
      </p:sp>
      <p:sp>
        <p:nvSpPr>
          <p:cNvPr id="511" name="TextBox 510">
            <a:extLst>
              <a:ext uri="{FF2B5EF4-FFF2-40B4-BE49-F238E27FC236}">
                <a16:creationId xmlns:a16="http://schemas.microsoft.com/office/drawing/2014/main" xmlns="" id="{6924F228-18FB-5D45-8CC4-CE1B4A7580D3}"/>
              </a:ext>
            </a:extLst>
          </p:cNvPr>
          <p:cNvSpPr txBox="1"/>
          <p:nvPr/>
        </p:nvSpPr>
        <p:spPr>
          <a:xfrm>
            <a:off x="6577585" y="5909650"/>
            <a:ext cx="63991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x-none" sz="3200" dirty="0">
                <a:solidFill>
                  <a:srgbClr val="FF0000"/>
                </a:solidFill>
              </a:rPr>
              <a:t>50</a:t>
            </a:r>
          </a:p>
        </p:txBody>
      </p:sp>
      <p:sp>
        <p:nvSpPr>
          <p:cNvPr id="512" name="TextBox 511">
            <a:extLst>
              <a:ext uri="{FF2B5EF4-FFF2-40B4-BE49-F238E27FC236}">
                <a16:creationId xmlns:a16="http://schemas.microsoft.com/office/drawing/2014/main" xmlns="" id="{19F23457-FCCD-FE48-8568-6A9E592EC283}"/>
              </a:ext>
            </a:extLst>
          </p:cNvPr>
          <p:cNvSpPr txBox="1"/>
          <p:nvPr/>
        </p:nvSpPr>
        <p:spPr>
          <a:xfrm>
            <a:off x="10179930" y="5899383"/>
            <a:ext cx="86754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x-none" sz="3200" dirty="0">
                <a:solidFill>
                  <a:srgbClr val="FF0000"/>
                </a:solidFill>
              </a:rPr>
              <a:t>800</a:t>
            </a:r>
          </a:p>
        </p:txBody>
      </p:sp>
    </p:spTree>
    <p:extLst>
      <p:ext uri="{BB962C8B-B14F-4D97-AF65-F5344CB8AC3E}">
        <p14:creationId xmlns:p14="http://schemas.microsoft.com/office/powerpoint/2010/main" xmlns="" val="39355327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5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5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5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5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6" grpId="0" uiExpand="1" build="p"/>
      <p:bldP spid="502" grpId="0"/>
      <p:bldP spid="507" grpId="0"/>
      <p:bldP spid="508" grpId="0"/>
      <p:bldP spid="510" grpId="0"/>
      <p:bldP spid="511" grpId="0"/>
      <p:bldP spid="512" grpId="0"/>
    </p:bldLst>
  </p:timing>
</p:sld>
</file>

<file path=ppt/theme/theme1.xml><?xml version="1.0" encoding="utf-8"?>
<a:theme xmlns:a="http://schemas.openxmlformats.org/drawingml/2006/main" name="Office Theme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4">
      <a:majorFont>
        <a:latin typeface="UTM Cookies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1230</TotalTime>
  <Words>321</Words>
  <Application>Microsoft Office PowerPoint</Application>
  <PresentationFormat>Custom</PresentationFormat>
  <Paragraphs>91</Paragraphs>
  <Slides>10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Phạm Thanh Hằng (ADAS – GV)</dc:creator>
  <cp:lastModifiedBy>Windows 7</cp:lastModifiedBy>
  <cp:revision>139</cp:revision>
  <dcterms:created xsi:type="dcterms:W3CDTF">2021-06-02T01:34:28Z</dcterms:created>
  <dcterms:modified xsi:type="dcterms:W3CDTF">2023-02-25T10:06:42Z</dcterms:modified>
</cp:coreProperties>
</file>