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4" r:id="rId1"/>
  </p:sldMasterIdLst>
  <p:notesMasterIdLst>
    <p:notesMasterId r:id="rId9"/>
  </p:notesMasterIdLst>
  <p:sldIdLst>
    <p:sldId id="368" r:id="rId2"/>
    <p:sldId id="400" r:id="rId3"/>
    <p:sldId id="369" r:id="rId4"/>
    <p:sldId id="370" r:id="rId5"/>
    <p:sldId id="371" r:id="rId6"/>
    <p:sldId id="393" r:id="rId7"/>
    <p:sldId id="394" r:id="rId8"/>
  </p:sldIdLst>
  <p:sldSz cx="6858000" cy="5143500"/>
  <p:notesSz cx="6858000" cy="9144000"/>
  <p:embeddedFontLst>
    <p:embeddedFont>
      <p:font typeface="Kalam" panose="020B0604020202020204" charset="0"/>
      <p:regular r:id="rId10"/>
      <p:bold r:id="rId11"/>
    </p:embeddedFont>
    <p:embeddedFont>
      <p:font typeface="Montserrat" panose="00000500000000000000" pitchFamily="2" charset="0"/>
      <p:regular r:id="rId12"/>
    </p:embeddedFont>
    <p:embeddedFont>
      <p:font typeface="UTM Avo" panose="02040603050506020204" pitchFamily="18" charset="0"/>
      <p:regular r:id="rId13"/>
      <p:bold r:id="rId14"/>
      <p:italic r:id="rId15"/>
      <p:boldItalic r:id="rId16"/>
    </p:embeddedFont>
    <p:embeddedFont>
      <p:font typeface="UTM Cookies" panose="02040603050506020204" pitchFamily="18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A131"/>
    <a:srgbClr val="B7D574"/>
    <a:srgbClr val="000000"/>
    <a:srgbClr val="FFCC00"/>
    <a:srgbClr val="FACD94"/>
    <a:srgbClr val="CC7500"/>
    <a:srgbClr val="1E5CC1"/>
    <a:srgbClr val="FB5B53"/>
    <a:srgbClr val="FB4C43"/>
    <a:srgbClr val="6FC9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8A10E9E-05DE-497A-B104-E80DA98F5660}">
  <a:tblStyle styleId="{98A10E9E-05DE-497A-B104-E80DA98F56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476" autoAdjust="0"/>
    <p:restoredTop sz="94364" autoAdjust="0"/>
  </p:normalViewPr>
  <p:slideViewPr>
    <p:cSldViewPr snapToGrid="0">
      <p:cViewPr varScale="1">
        <p:scale>
          <a:sx n="109" d="100"/>
          <a:sy n="109" d="100"/>
        </p:scale>
        <p:origin x="117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06946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2653321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2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313434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rgbClr val="6FC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620" y="242518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401355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18" name="Freeform 17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14" name="Oval 13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54348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0720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63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42721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6365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959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rgbClr val="8AB0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rgbClr val="B7D5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648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02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400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34919" y="539500"/>
            <a:ext cx="5788125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lam"/>
              <a:buNone/>
              <a:defRPr sz="2800" b="1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34956" y="1187600"/>
            <a:ext cx="5788125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FeistyForwarders_0968120672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5" r:id="rId2"/>
    <p:sldLayoutId id="2147483685" r:id="rId3"/>
    <p:sldLayoutId id="2147483691" r:id="rId4"/>
    <p:sldLayoutId id="2147483687" r:id="rId5"/>
    <p:sldLayoutId id="2147483692" r:id="rId6"/>
    <p:sldLayoutId id="2147483686" r:id="rId7"/>
    <p:sldLayoutId id="2147483693" r:id="rId8"/>
    <p:sldLayoutId id="2147483688" r:id="rId9"/>
    <p:sldLayoutId id="2147483694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CD95E369-22E3-47BF-A4B6-6F6C7AEDEE5A}"/>
              </a:ext>
            </a:extLst>
          </p:cNvPr>
          <p:cNvGrpSpPr/>
          <p:nvPr/>
        </p:nvGrpSpPr>
        <p:grpSpPr>
          <a:xfrm>
            <a:off x="1144267" y="1390819"/>
            <a:ext cx="4405927" cy="3318271"/>
            <a:chOff x="1417547" y="1264224"/>
            <a:chExt cx="4405927" cy="3318271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BDC5CE40-1276-45C8-A43B-95F4B8826C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1417547" y="1264224"/>
              <a:ext cx="4405927" cy="3318271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90A94BE-1705-46B6-A274-580473BF97B9}"/>
                </a:ext>
              </a:extLst>
            </p:cNvPr>
            <p:cNvSpPr txBox="1"/>
            <p:nvPr/>
          </p:nvSpPr>
          <p:spPr>
            <a:xfrm>
              <a:off x="3064386" y="2987782"/>
              <a:ext cx="2009748" cy="976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b="1" dirty="0">
                  <a:solidFill>
                    <a:srgbClr val="17479D"/>
                  </a:solidFill>
                  <a:latin typeface="UTM Avo" panose="02040603050506020204" pitchFamily="18" charset="0"/>
                </a:rPr>
                <a:t>VIẾT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0BBE2AD-294A-48DF-B8A0-D8D32093CB5F}"/>
                </a:ext>
              </a:extLst>
            </p:cNvPr>
            <p:cNvSpPr txBox="1"/>
            <p:nvPr/>
          </p:nvSpPr>
          <p:spPr>
            <a:xfrm>
              <a:off x="2447589" y="2552809"/>
              <a:ext cx="3041009" cy="659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2800" b="1" dirty="0">
                  <a:solidFill>
                    <a:schemeClr val="accent1">
                      <a:lumMod val="50000"/>
                    </a:schemeClr>
                  </a:solidFill>
                  <a:latin typeface="UTM Avo" panose="02040603050506020204" pitchFamily="18" charset="0"/>
                </a:rPr>
                <a:t>TIẾT 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UTM Avo" panose="02040603050506020204" pitchFamily="18" charset="0"/>
                </a:rPr>
                <a:t>3</a:t>
              </a:r>
            </a:p>
          </p:txBody>
        </p:sp>
      </p:grpSp>
      <p:pic>
        <p:nvPicPr>
          <p:cNvPr id="29" name="Picture 2">
            <a:extLst>
              <a:ext uri="{FF2B5EF4-FFF2-40B4-BE49-F238E27FC236}">
                <a16:creationId xmlns:a16="http://schemas.microsoft.com/office/drawing/2014/main" id="{C142A06D-6A13-4C98-BDFE-1220BF5C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177" y="3197640"/>
            <a:ext cx="1557223" cy="1557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317816FD-9AC0-4D9F-95CF-E65FBC4086FF}"/>
              </a:ext>
            </a:extLst>
          </p:cNvPr>
          <p:cNvGrpSpPr/>
          <p:nvPr/>
        </p:nvGrpSpPr>
        <p:grpSpPr>
          <a:xfrm>
            <a:off x="295467" y="624435"/>
            <a:ext cx="1963303" cy="584775"/>
            <a:chOff x="337445" y="617893"/>
            <a:chExt cx="1963303" cy="58477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A553182-F3C1-4121-8FDA-73CEE8D72B23}"/>
                </a:ext>
              </a:extLst>
            </p:cNvPr>
            <p:cNvSpPr txBox="1"/>
            <p:nvPr/>
          </p:nvSpPr>
          <p:spPr>
            <a:xfrm>
              <a:off x="369343" y="617893"/>
              <a:ext cx="193140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>
                      <a:lumMod val="25000"/>
                    </a:schemeClr>
                  </a:solidFill>
                  <a:latin typeface="UTM Cookies" panose="02040603050506020204" pitchFamily="18" charset="0"/>
                </a:rPr>
                <a:t>BÀI 12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1A601FE-6892-4EC6-ACDD-75D395FCC956}"/>
                </a:ext>
              </a:extLst>
            </p:cNvPr>
            <p:cNvSpPr txBox="1"/>
            <p:nvPr/>
          </p:nvSpPr>
          <p:spPr>
            <a:xfrm>
              <a:off x="337445" y="617893"/>
              <a:ext cx="158249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7EA131"/>
                  </a:solidFill>
                  <a:latin typeface="UTM Cookies" panose="02040603050506020204" pitchFamily="18" charset="0"/>
                </a:rPr>
                <a:t>BÀI 12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734775" y="510748"/>
            <a:ext cx="4672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n>
                  <a:solidFill>
                    <a:schemeClr val="bg1">
                      <a:lumMod val="25000"/>
                    </a:schemeClr>
                  </a:solidFill>
                </a:ln>
                <a:solidFill>
                  <a:schemeClr val="accent1"/>
                </a:solidFill>
                <a:latin typeface="UTM Cookies" panose="02040603050506020204" pitchFamily="18" charset="0"/>
              </a:rPr>
              <a:t>BỜ TRE ĐÓN KHÁCH</a:t>
            </a:r>
          </a:p>
        </p:txBody>
      </p:sp>
      <p:sp>
        <p:nvSpPr>
          <p:cNvPr id="32" name="Google Shape;1714;p64"/>
          <p:cNvSpPr/>
          <p:nvPr/>
        </p:nvSpPr>
        <p:spPr>
          <a:xfrm rot="-2019064">
            <a:off x="1364812" y="1148138"/>
            <a:ext cx="174849" cy="184487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1715;p64"/>
          <p:cNvSpPr/>
          <p:nvPr/>
        </p:nvSpPr>
        <p:spPr>
          <a:xfrm rot="-2019064">
            <a:off x="540995" y="1189492"/>
            <a:ext cx="105947" cy="97740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1716;p64"/>
          <p:cNvSpPr/>
          <p:nvPr/>
        </p:nvSpPr>
        <p:spPr>
          <a:xfrm rot="-2019064">
            <a:off x="740918" y="1318136"/>
            <a:ext cx="277738" cy="274989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" name="Google Shape;1725;p64"/>
          <p:cNvGrpSpPr/>
          <p:nvPr/>
        </p:nvGrpSpPr>
        <p:grpSpPr>
          <a:xfrm rot="-1723955">
            <a:off x="1087919" y="406428"/>
            <a:ext cx="222757" cy="246344"/>
            <a:chOff x="5414907" y="2017485"/>
            <a:chExt cx="220338" cy="243702"/>
          </a:xfrm>
        </p:grpSpPr>
        <p:sp>
          <p:nvSpPr>
            <p:cNvPr id="36" name="Google Shape;1726;p64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727;p64"/>
            <p:cNvSpPr/>
            <p:nvPr/>
          </p:nvSpPr>
          <p:spPr>
            <a:xfrm>
              <a:off x="5469978" y="2200929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728;p64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1714;p64"/>
          <p:cNvSpPr/>
          <p:nvPr/>
        </p:nvSpPr>
        <p:spPr>
          <a:xfrm rot="-2019064">
            <a:off x="668473" y="508187"/>
            <a:ext cx="174849" cy="184487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1725;p64"/>
          <p:cNvGrpSpPr/>
          <p:nvPr/>
        </p:nvGrpSpPr>
        <p:grpSpPr>
          <a:xfrm rot="6447076">
            <a:off x="1019839" y="1209110"/>
            <a:ext cx="272654" cy="312812"/>
            <a:chOff x="5365548" y="2017485"/>
            <a:chExt cx="269696" cy="309455"/>
          </a:xfrm>
        </p:grpSpPr>
        <p:sp>
          <p:nvSpPr>
            <p:cNvPr id="41" name="Google Shape;1726;p64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727;p64"/>
            <p:cNvSpPr/>
            <p:nvPr/>
          </p:nvSpPr>
          <p:spPr>
            <a:xfrm>
              <a:off x="5365548" y="2266682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728;p64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28627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8161" y="873760"/>
            <a:ext cx="58082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/>
              <a:t>YÊU CẦU CẦN ĐẠT:</a:t>
            </a:r>
            <a:endParaRPr lang="vi-VN" dirty="0"/>
          </a:p>
          <a:p>
            <a:r>
              <a:rPr lang="vi-VN" dirty="0"/>
              <a:t>- Biết viết hoa chữ cái đầu tên bài thơ và đầu các dòng thơ.</a:t>
            </a:r>
          </a:p>
          <a:p>
            <a:r>
              <a:rPr lang="vi-VN" dirty="0"/>
              <a:t>- Phân biệt d/gi; iu/ưu; ươc/ươt</a:t>
            </a:r>
          </a:p>
          <a:p>
            <a:r>
              <a:rPr lang="vi-VN" dirty="0"/>
              <a:t>- Phát triển vốn từ về thiên nhiên và cầu nêu đặc điểm</a:t>
            </a:r>
          </a:p>
          <a:p>
            <a:r>
              <a:rPr lang="vi-VN" dirty="0"/>
              <a:t>- HS nêu được khi viết bài viết chính tả văn bản văn xuôi cần viết hoa chữ cái đầu câu, viết lùi vào 1 ô li tính từ lề vở, đặt đúng vị trí các dấu phẩy, dấu chấm….</a:t>
            </a:r>
          </a:p>
          <a:p>
            <a:r>
              <a:rPr lang="vi-VN" dirty="0"/>
              <a:t>- Biết vận dụng những kiến thức đã học vào trong việc ghi chép học tập hàng ngày.</a:t>
            </a:r>
          </a:p>
          <a:p>
            <a:r>
              <a:rPr lang="vi-VN" dirty="0"/>
              <a:t>- Cảm nhận được cái hay, cái đẹp của những từ ngữ, hình ảnh trong bài chính tả. </a:t>
            </a:r>
          </a:p>
          <a:p>
            <a:r>
              <a:rPr lang="vi-VN" dirty="0"/>
              <a:t>-  Giáo dục học sinh phát triển phẩm chất</a:t>
            </a:r>
            <a:r>
              <a:rPr lang="vi-VN" b="1" dirty="0"/>
              <a:t> </a:t>
            </a:r>
            <a:r>
              <a:rPr lang="vi-VN" dirty="0"/>
              <a:t>trách nhiệm </a:t>
            </a:r>
            <a:r>
              <a:rPr lang="vi-VN" i="1" dirty="0"/>
              <a:t>(Có ý thức viết bài cẩn thận, sạch sẽ và có ý thức thẩm mỹ khi viết chữ.)</a:t>
            </a:r>
            <a:endParaRPr lang="vi-VN" dirty="0"/>
          </a:p>
          <a:p>
            <a:r>
              <a:rPr lang="vi-VN" dirty="0"/>
              <a:t>- HS chăm chú, hứng thú với bài học.      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507247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C8FAFC-C1D0-49BB-A45E-D744951A028F}"/>
              </a:ext>
            </a:extLst>
          </p:cNvPr>
          <p:cNvSpPr txBox="1"/>
          <p:nvPr/>
        </p:nvSpPr>
        <p:spPr>
          <a:xfrm>
            <a:off x="1703872" y="591824"/>
            <a:ext cx="4635536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C00000"/>
                </a:solidFill>
                <a:latin typeface="UTM Avo" panose="02040603050506020204" pitchFamily="18" charset="0"/>
              </a:rPr>
              <a:t>Bờ</a:t>
            </a:r>
            <a:r>
              <a:rPr lang="en-US" sz="2400" b="1" dirty="0">
                <a:solidFill>
                  <a:srgbClr val="C00000"/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UTM Avo" panose="02040603050506020204" pitchFamily="18" charset="0"/>
              </a:rPr>
              <a:t>tre</a:t>
            </a:r>
            <a:r>
              <a:rPr lang="en-US" sz="2400" b="1" dirty="0">
                <a:solidFill>
                  <a:srgbClr val="C00000"/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UTM Avo" panose="02040603050506020204" pitchFamily="18" charset="0"/>
              </a:rPr>
              <a:t>đón</a:t>
            </a:r>
            <a:r>
              <a:rPr lang="en-US" sz="2400" b="1" dirty="0">
                <a:solidFill>
                  <a:srgbClr val="C00000"/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UTM Avo" panose="02040603050506020204" pitchFamily="18" charset="0"/>
              </a:rPr>
              <a:t>khách</a:t>
            </a:r>
            <a:endParaRPr lang="en-US" sz="2400" b="1" dirty="0">
              <a:solidFill>
                <a:srgbClr val="C00000"/>
              </a:solidFill>
              <a:latin typeface="UTM Avo" panose="0204060305050602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F6BCDF-9F5D-43EF-8D2F-74DA0EBB0C5C}"/>
              </a:ext>
            </a:extLst>
          </p:cNvPr>
          <p:cNvSpPr txBox="1"/>
          <p:nvPr/>
        </p:nvSpPr>
        <p:spPr>
          <a:xfrm>
            <a:off x="631147" y="664427"/>
            <a:ext cx="6076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>
                <a:latin typeface="UTM Avo" panose="02040603050506020204" pitchFamily="18" charset="0"/>
              </a:rPr>
              <a:t>1. </a:t>
            </a:r>
            <a:r>
              <a:rPr lang="en-US" sz="1800" dirty="0" err="1">
                <a:latin typeface="UTM Avo" panose="02040603050506020204" pitchFamily="18" charset="0"/>
              </a:rPr>
              <a:t>Nghe</a:t>
            </a:r>
            <a:r>
              <a:rPr lang="en-US" sz="1800" dirty="0">
                <a:latin typeface="UTM Avo" panose="02040603050506020204" pitchFamily="18" charset="0"/>
              </a:rPr>
              <a:t> – </a:t>
            </a:r>
            <a:r>
              <a:rPr lang="en-US" sz="1800" dirty="0" err="1">
                <a:latin typeface="UTM Avo" panose="02040603050506020204" pitchFamily="18" charset="0"/>
              </a:rPr>
              <a:t>viết</a:t>
            </a:r>
            <a:r>
              <a:rPr lang="en-US" sz="1800" dirty="0">
                <a:latin typeface="UTM Avo" panose="02040603050506020204" pitchFamily="18" charset="0"/>
              </a:rPr>
              <a:t>:</a:t>
            </a:r>
            <a:endParaRPr lang="vi-VN" sz="1800" dirty="0">
              <a:latin typeface="UTM Avo" panose="020406030505060202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45695" y="1371334"/>
            <a:ext cx="3064275" cy="2526525"/>
            <a:chOff x="561734" y="1827396"/>
            <a:chExt cx="3064275" cy="252652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F6BCDF-9F5D-43EF-8D2F-74DA0EBB0C5C}"/>
                </a:ext>
              </a:extLst>
            </p:cNvPr>
            <p:cNvSpPr txBox="1"/>
            <p:nvPr/>
          </p:nvSpPr>
          <p:spPr>
            <a:xfrm>
              <a:off x="923387" y="1827396"/>
              <a:ext cx="2702622" cy="2526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Bờ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tre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quanh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hồ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Suốt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ngày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đón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khách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Một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đàn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cò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bạch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Hạ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cánh</a:t>
              </a:r>
              <a:r>
                <a:rPr lang="en-US" sz="1800" dirty="0">
                  <a:latin typeface="UTM Avo" panose="02040603050506020204" pitchFamily="18" charset="0"/>
                </a:rPr>
                <a:t> reo </a:t>
              </a:r>
              <a:r>
                <a:rPr lang="en-US" sz="1800" dirty="0" err="1">
                  <a:latin typeface="UTM Avo" panose="02040603050506020204" pitchFamily="18" charset="0"/>
                </a:rPr>
                <a:t>mừng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>
                  <a:latin typeface="UTM Avo" panose="02040603050506020204" pitchFamily="18" charset="0"/>
                </a:rPr>
                <a:t>Tre </a:t>
              </a:r>
              <a:r>
                <a:rPr lang="en-US" sz="1800" dirty="0" err="1">
                  <a:latin typeface="UTM Avo" panose="02040603050506020204" pitchFamily="18" charset="0"/>
                </a:rPr>
                <a:t>chợt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tưng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bừng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Nở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đầy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hoa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trắng</a:t>
              </a:r>
              <a:endParaRPr lang="en-US" sz="1800" dirty="0">
                <a:latin typeface="UTM Avo" panose="02040603050506020204" pitchFamily="18" charset="0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690EC3B-891B-417A-A712-D5F0015B3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734" y="1888281"/>
              <a:ext cx="361653" cy="341753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3339094" y="1371334"/>
            <a:ext cx="3307512" cy="3416320"/>
            <a:chOff x="3339094" y="1371334"/>
            <a:chExt cx="3307512" cy="341632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BF6BCDF-9F5D-43EF-8D2F-74DA0EBB0C5C}"/>
                </a:ext>
              </a:extLst>
            </p:cNvPr>
            <p:cNvSpPr txBox="1"/>
            <p:nvPr/>
          </p:nvSpPr>
          <p:spPr>
            <a:xfrm>
              <a:off x="3669459" y="1371334"/>
              <a:ext cx="2977147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Đến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chơi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im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lặng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Có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bác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bồ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nông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Đứng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nhìn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mênh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mông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Im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như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tượng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đá</a:t>
              </a:r>
              <a:r>
                <a:rPr lang="en-US" sz="1800" dirty="0">
                  <a:latin typeface="UTM Avo" panose="02040603050506020204" pitchFamily="18" charset="0"/>
                </a:rPr>
                <a:t>.</a:t>
              </a: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Một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chú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bói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cá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Đỗ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xuống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cành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mềm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Chú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vụt</a:t>
              </a:r>
              <a:r>
                <a:rPr lang="en-US" sz="1800" dirty="0">
                  <a:latin typeface="UTM Avo" panose="02040603050506020204" pitchFamily="18" charset="0"/>
                </a:rPr>
                <a:t> bay </a:t>
              </a:r>
              <a:r>
                <a:rPr lang="en-US" sz="1800" dirty="0" err="1">
                  <a:latin typeface="UTM Avo" panose="02040603050506020204" pitchFamily="18" charset="0"/>
                </a:rPr>
                <a:t>lên</a:t>
              </a:r>
              <a:endParaRPr lang="en-US" sz="1800" dirty="0">
                <a:latin typeface="UTM Avo" panose="020406030505060202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1800" dirty="0" err="1">
                  <a:latin typeface="UTM Avo" panose="02040603050506020204" pitchFamily="18" charset="0"/>
                </a:rPr>
                <a:t>Đậu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vào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chỗ</a:t>
              </a:r>
              <a:r>
                <a:rPr lang="en-US" sz="1800" dirty="0">
                  <a:latin typeface="UTM Avo" panose="02040603050506020204" pitchFamily="18" charset="0"/>
                </a:rPr>
                <a:t> </a:t>
              </a:r>
              <a:r>
                <a:rPr lang="en-US" sz="1800" dirty="0" err="1">
                  <a:latin typeface="UTM Avo" panose="02040603050506020204" pitchFamily="18" charset="0"/>
                </a:rPr>
                <a:t>cũ</a:t>
              </a:r>
              <a:r>
                <a:rPr lang="en-US" sz="1800" dirty="0">
                  <a:latin typeface="UTM Avo" panose="02040603050506020204" pitchFamily="18" charset="0"/>
                </a:rPr>
                <a:t>.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CCAB96B-6FE5-4EDE-ABE3-7E5F314AEE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9094" y="1513748"/>
              <a:ext cx="341753" cy="3417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1422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9379E3-F72F-364A-B033-9BD22226F102}"/>
              </a:ext>
            </a:extLst>
          </p:cNvPr>
          <p:cNvSpPr txBox="1"/>
          <p:nvPr/>
        </p:nvSpPr>
        <p:spPr>
          <a:xfrm>
            <a:off x="2028828" y="618785"/>
            <a:ext cx="5365827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b="1" dirty="0">
                <a:solidFill>
                  <a:schemeClr val="accent1">
                    <a:lumMod val="50000"/>
                  </a:schemeClr>
                </a:solidFill>
                <a:latin typeface="UTM Avo" panose="02040603050506020204" pitchFamily="18" charset="0"/>
              </a:rPr>
              <a:t>Các từ dễ viết sai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B2AE07-AE20-3040-9F7E-25ABBA398403}"/>
              </a:ext>
            </a:extLst>
          </p:cNvPr>
          <p:cNvSpPr/>
          <p:nvPr/>
        </p:nvSpPr>
        <p:spPr>
          <a:xfrm>
            <a:off x="1244706" y="1766339"/>
            <a:ext cx="2717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latin typeface="UTM Avo" panose="02040603050506020204" pitchFamily="18" charset="0"/>
              </a:rPr>
              <a:t>     </a:t>
            </a:r>
            <a:r>
              <a:rPr lang="en-US" sz="2400" dirty="0">
                <a:latin typeface="UTM Avo" panose="02040603050506020204" pitchFamily="18" charset="0"/>
              </a:rPr>
              <a:t>reo </a:t>
            </a:r>
            <a:r>
              <a:rPr lang="en-US" sz="2400" dirty="0" err="1">
                <a:latin typeface="UTM Avo" panose="02040603050506020204" pitchFamily="18" charset="0"/>
              </a:rPr>
              <a:t>mừng</a:t>
            </a:r>
            <a:endParaRPr lang="vi-VN" sz="24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1DFA7C5-42F0-644F-A449-37BAD5B856D4}"/>
              </a:ext>
            </a:extLst>
          </p:cNvPr>
          <p:cNvSpPr/>
          <p:nvPr/>
        </p:nvSpPr>
        <p:spPr>
          <a:xfrm>
            <a:off x="1414382" y="2010031"/>
            <a:ext cx="233916" cy="23391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984686-D9C8-1541-B1BE-DF75E6CE61B6}"/>
              </a:ext>
            </a:extLst>
          </p:cNvPr>
          <p:cNvSpPr/>
          <p:nvPr/>
        </p:nvSpPr>
        <p:spPr>
          <a:xfrm>
            <a:off x="1244706" y="2354783"/>
            <a:ext cx="2717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latin typeface="UTM Avo" panose="02040603050506020204" pitchFamily="18" charset="0"/>
              </a:rPr>
              <a:t>     </a:t>
            </a:r>
            <a:r>
              <a:rPr lang="en-US" sz="2400" dirty="0" err="1">
                <a:latin typeface="UTM Avo" panose="02040603050506020204" pitchFamily="18" charset="0"/>
              </a:rPr>
              <a:t>hoa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trắng</a:t>
            </a:r>
            <a:endParaRPr lang="vi-VN" sz="24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72DEC70-6CE3-A84E-B133-9B8831666FB9}"/>
              </a:ext>
            </a:extLst>
          </p:cNvPr>
          <p:cNvSpPr/>
          <p:nvPr/>
        </p:nvSpPr>
        <p:spPr>
          <a:xfrm>
            <a:off x="1414382" y="2598475"/>
            <a:ext cx="233916" cy="23391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0DC3C9-D8FE-8343-84BC-BA7E05AFEB0D}"/>
              </a:ext>
            </a:extLst>
          </p:cNvPr>
          <p:cNvSpPr/>
          <p:nvPr/>
        </p:nvSpPr>
        <p:spPr>
          <a:xfrm>
            <a:off x="1244706" y="2943227"/>
            <a:ext cx="2717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latin typeface="UTM Avo" panose="02040603050506020204" pitchFamily="18" charset="0"/>
              </a:rPr>
              <a:t>     </a:t>
            </a:r>
            <a:r>
              <a:rPr lang="en-US" sz="2400" dirty="0" err="1">
                <a:latin typeface="UTM Avo" panose="02040603050506020204" pitchFamily="18" charset="0"/>
              </a:rPr>
              <a:t>tượng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đá</a:t>
            </a:r>
            <a:endParaRPr lang="vi-VN" sz="24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8FA0106-3394-A74C-9895-B3A17E410635}"/>
              </a:ext>
            </a:extLst>
          </p:cNvPr>
          <p:cNvSpPr/>
          <p:nvPr/>
        </p:nvSpPr>
        <p:spPr>
          <a:xfrm>
            <a:off x="1414382" y="3186919"/>
            <a:ext cx="233916" cy="23391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0DC3C9-D8FE-8343-84BC-BA7E05AFEB0D}"/>
              </a:ext>
            </a:extLst>
          </p:cNvPr>
          <p:cNvSpPr/>
          <p:nvPr/>
        </p:nvSpPr>
        <p:spPr>
          <a:xfrm>
            <a:off x="1244706" y="3531671"/>
            <a:ext cx="2717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latin typeface="UTM Avo" panose="02040603050506020204" pitchFamily="18" charset="0"/>
              </a:rPr>
              <a:t>     </a:t>
            </a:r>
            <a:r>
              <a:rPr lang="en-US" sz="2400" dirty="0" err="1">
                <a:latin typeface="UTM Avo" panose="02040603050506020204" pitchFamily="18" charset="0"/>
              </a:rPr>
              <a:t>đỗ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xuống</a:t>
            </a:r>
            <a:endParaRPr lang="vi-VN" sz="24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8FA0106-3394-A74C-9895-B3A17E410635}"/>
              </a:ext>
            </a:extLst>
          </p:cNvPr>
          <p:cNvSpPr/>
          <p:nvPr/>
        </p:nvSpPr>
        <p:spPr>
          <a:xfrm>
            <a:off x="1414382" y="3775363"/>
            <a:ext cx="233916" cy="23391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B2AE07-AE20-3040-9F7E-25ABBA398403}"/>
              </a:ext>
            </a:extLst>
          </p:cNvPr>
          <p:cNvSpPr/>
          <p:nvPr/>
        </p:nvSpPr>
        <p:spPr>
          <a:xfrm>
            <a:off x="1244706" y="1190347"/>
            <a:ext cx="2717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latin typeface="UTM Avo" panose="02040603050506020204" pitchFamily="18" charset="0"/>
              </a:rPr>
              <a:t>     </a:t>
            </a:r>
            <a:r>
              <a:rPr lang="en-US" sz="2400" dirty="0" err="1">
                <a:latin typeface="UTM Avo" panose="02040603050506020204" pitchFamily="18" charset="0"/>
              </a:rPr>
              <a:t>quanh</a:t>
            </a:r>
            <a:endParaRPr lang="vi-VN" sz="24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1DFA7C5-42F0-644F-A449-37BAD5B856D4}"/>
              </a:ext>
            </a:extLst>
          </p:cNvPr>
          <p:cNvSpPr/>
          <p:nvPr/>
        </p:nvSpPr>
        <p:spPr>
          <a:xfrm>
            <a:off x="1414382" y="1453703"/>
            <a:ext cx="233916" cy="23391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85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 animBg="1"/>
      <p:bldP spid="7" grpId="0"/>
      <p:bldP spid="8" grpId="0" animBg="1"/>
      <p:bldP spid="9" grpId="0"/>
      <p:bldP spid="10" grpId="0" animBg="1"/>
      <p:bldP spid="1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udent Writing (#4) | Free SVG">
            <a:extLst>
              <a:ext uri="{FF2B5EF4-FFF2-40B4-BE49-F238E27FC236}">
                <a16:creationId xmlns:a16="http://schemas.microsoft.com/office/drawing/2014/main" id="{00749D37-CE5A-4562-AAFA-58D56336B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265" y="1900846"/>
            <a:ext cx="2887461" cy="288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017C045-E5BF-4237-86E5-69A18ABEAC01}"/>
              </a:ext>
            </a:extLst>
          </p:cNvPr>
          <p:cNvSpPr txBox="1"/>
          <p:nvPr/>
        </p:nvSpPr>
        <p:spPr>
          <a:xfrm>
            <a:off x="746083" y="1309021"/>
            <a:ext cx="5365827" cy="494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000" b="1" dirty="0">
                <a:solidFill>
                  <a:srgbClr val="0070C0"/>
                </a:solidFill>
                <a:latin typeface="UTM Avo" panose="02040603050506020204" pitchFamily="18" charset="0"/>
              </a:rPr>
              <a:t>Học sinh viết bài vào vở ô li</a:t>
            </a:r>
            <a:endParaRPr lang="en-US" sz="2000" b="1" dirty="0">
              <a:solidFill>
                <a:srgbClr val="0070C0"/>
              </a:solidFill>
              <a:latin typeface="UTM Avo" panose="02040603050506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7112F9-C830-489D-A196-7AF9B49F281A}"/>
              </a:ext>
            </a:extLst>
          </p:cNvPr>
          <p:cNvSpPr txBox="1"/>
          <p:nvPr/>
        </p:nvSpPr>
        <p:spPr>
          <a:xfrm>
            <a:off x="746081" y="548161"/>
            <a:ext cx="5365827" cy="735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UTM Avo" panose="02040603050506020204" pitchFamily="18" charset="0"/>
              </a:rPr>
              <a:t>VIẾT BÀI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517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F6BCDF-9F5D-43EF-8D2F-74DA0EBB0C5C}"/>
              </a:ext>
            </a:extLst>
          </p:cNvPr>
          <p:cNvSpPr txBox="1"/>
          <p:nvPr/>
        </p:nvSpPr>
        <p:spPr>
          <a:xfrm>
            <a:off x="471948" y="605623"/>
            <a:ext cx="592885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>
                <a:latin typeface="UTM Avo" panose="02040603050506020204" pitchFamily="18" charset="0"/>
              </a:rPr>
              <a:t>2.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Chọn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i="1" dirty="0">
                <a:latin typeface="UTM Avo" panose="02040603050506020204" pitchFamily="18" charset="0"/>
              </a:rPr>
              <a:t>d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hoặc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i="1" dirty="0" err="1">
                <a:latin typeface="UTM Avo" panose="02040603050506020204" pitchFamily="18" charset="0"/>
              </a:rPr>
              <a:t>gi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thay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cho</a:t>
            </a:r>
            <a:r>
              <a:rPr lang="en-US" sz="1800" dirty="0">
                <a:latin typeface="UTM Avo" panose="02040603050506020204" pitchFamily="18" charset="0"/>
              </a:rPr>
              <a:t> ô </a:t>
            </a:r>
            <a:r>
              <a:rPr lang="en-US" sz="1800" dirty="0" err="1">
                <a:latin typeface="UTM Avo" panose="02040603050506020204" pitchFamily="18" charset="0"/>
              </a:rPr>
              <a:t>vuông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800" dirty="0">
                <a:latin typeface="UTM Avo" panose="02040603050506020204" pitchFamily="18" charset="0"/>
              </a:rPr>
              <a:t>      </a:t>
            </a:r>
            <a:r>
              <a:rPr lang="en-US" sz="1800" dirty="0" err="1">
                <a:latin typeface="UTM Avo" panose="02040603050506020204" pitchFamily="18" charset="0"/>
              </a:rPr>
              <a:t>Cây</a:t>
            </a:r>
            <a:r>
              <a:rPr lang="en-US" sz="1800" dirty="0">
                <a:latin typeface="UTM Avo" panose="02040603050506020204" pitchFamily="18" charset="0"/>
              </a:rPr>
              <a:t>  d </a:t>
            </a:r>
            <a:r>
              <a:rPr lang="en-US" sz="1800" dirty="0" err="1">
                <a:latin typeface="UTM Avo" panose="02040603050506020204" pitchFamily="18" charset="0"/>
              </a:rPr>
              <a:t>ừa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xanh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tỏa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nhiều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tàu</a:t>
            </a:r>
            <a:endParaRPr lang="en-US" sz="1800" dirty="0">
              <a:latin typeface="UTM Avo" panose="0204060305050602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800" dirty="0">
                <a:latin typeface="UTM Avo" panose="02040603050506020204" pitchFamily="18" charset="0"/>
              </a:rPr>
              <a:t>Dang </a:t>
            </a:r>
            <a:r>
              <a:rPr lang="en-US" sz="1800" dirty="0" err="1">
                <a:latin typeface="UTM Avo" panose="02040603050506020204" pitchFamily="18" charset="0"/>
              </a:rPr>
              <a:t>tay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đón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gi</a:t>
            </a:r>
            <a:r>
              <a:rPr lang="en-US" sz="1800" dirty="0">
                <a:latin typeface="UTM Avo" panose="02040603050506020204" pitchFamily="18" charset="0"/>
              </a:rPr>
              <a:t> ó </a:t>
            </a:r>
            <a:r>
              <a:rPr lang="en-US" sz="1800" dirty="0" err="1">
                <a:latin typeface="UTM Avo" panose="02040603050506020204" pitchFamily="18" charset="0"/>
              </a:rPr>
              <a:t>gật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đầu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gọi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trăng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46573" y="1121818"/>
            <a:ext cx="304799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25656" y="1500982"/>
            <a:ext cx="304799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123769" y="1540310"/>
            <a:ext cx="304799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26908" y="1099384"/>
            <a:ext cx="31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0777" y="1500982"/>
            <a:ext cx="31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62317" y="1500982"/>
            <a:ext cx="427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gi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F6BCDF-9F5D-43EF-8D2F-74DA0EBB0C5C}"/>
              </a:ext>
            </a:extLst>
          </p:cNvPr>
          <p:cNvSpPr txBox="1"/>
          <p:nvPr/>
        </p:nvSpPr>
        <p:spPr>
          <a:xfrm>
            <a:off x="471948" y="2140385"/>
            <a:ext cx="592885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>
                <a:latin typeface="UTM Avo" panose="02040603050506020204" pitchFamily="18" charset="0"/>
              </a:rPr>
              <a:t>3.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Chọn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i="1" dirty="0" err="1">
                <a:latin typeface="UTM Avo" panose="02040603050506020204" pitchFamily="18" charset="0"/>
              </a:rPr>
              <a:t>iu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hoặc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i="1" dirty="0" err="1">
                <a:latin typeface="UTM Avo" panose="02040603050506020204" pitchFamily="18" charset="0"/>
              </a:rPr>
              <a:t>ưu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thay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cho</a:t>
            </a:r>
            <a:r>
              <a:rPr lang="en-US" sz="1800" dirty="0">
                <a:latin typeface="UTM Avo" panose="02040603050506020204" pitchFamily="18" charset="0"/>
              </a:rPr>
              <a:t> ô </a:t>
            </a:r>
            <a:r>
              <a:rPr lang="en-US" sz="1800" dirty="0" err="1">
                <a:latin typeface="UTM Avo" panose="02040603050506020204" pitchFamily="18" charset="0"/>
              </a:rPr>
              <a:t>vuông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1800" dirty="0" err="1">
                <a:latin typeface="UTM Avo" panose="02040603050506020204" pitchFamily="18" charset="0"/>
              </a:rPr>
              <a:t>Xe</a:t>
            </a:r>
            <a:r>
              <a:rPr lang="en-US" sz="1800" dirty="0">
                <a:latin typeface="UTM Avo" panose="02040603050506020204" pitchFamily="18" charset="0"/>
              </a:rPr>
              <a:t> c </a:t>
            </a:r>
            <a:r>
              <a:rPr lang="en-US" sz="1800" dirty="0" err="1">
                <a:latin typeface="UTM Avo" panose="02040603050506020204" pitchFamily="18" charset="0"/>
              </a:rPr>
              <a:t>ứu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hỏa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chạy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như</a:t>
            </a:r>
            <a:r>
              <a:rPr lang="en-US" sz="1800" dirty="0">
                <a:latin typeface="UTM Avo" panose="02040603050506020204" pitchFamily="18" charset="0"/>
              </a:rPr>
              <a:t> bay </a:t>
            </a:r>
            <a:r>
              <a:rPr lang="en-US" sz="1800" dirty="0" err="1">
                <a:latin typeface="UTM Avo" panose="02040603050506020204" pitchFamily="18" charset="0"/>
              </a:rPr>
              <a:t>đến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nơi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có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đám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cháy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1800" dirty="0" err="1">
                <a:latin typeface="UTM Avo" panose="02040603050506020204" pitchFamily="18" charset="0"/>
              </a:rPr>
              <a:t>Chim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hót</a:t>
            </a:r>
            <a:r>
              <a:rPr lang="en-US" sz="1800" dirty="0">
                <a:latin typeface="UTM Avo" panose="02040603050506020204" pitchFamily="18" charset="0"/>
              </a:rPr>
              <a:t> r </a:t>
            </a:r>
            <a:r>
              <a:rPr lang="en-US" sz="1800" dirty="0" err="1">
                <a:latin typeface="UTM Avo" panose="02040603050506020204" pitchFamily="18" charset="0"/>
              </a:rPr>
              <a:t>íu</a:t>
            </a:r>
            <a:r>
              <a:rPr lang="en-US" sz="1800" dirty="0">
                <a:latin typeface="UTM Avo" panose="02040603050506020204" pitchFamily="18" charset="0"/>
              </a:rPr>
              <a:t>    </a:t>
            </a:r>
            <a:r>
              <a:rPr lang="en-US" sz="1800" dirty="0" err="1">
                <a:latin typeface="UTM Avo" panose="02040603050506020204" pitchFamily="18" charset="0"/>
              </a:rPr>
              <a:t>rít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trong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vòm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cây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1800" dirty="0" err="1">
                <a:latin typeface="UTM Avo" panose="02040603050506020204" pitchFamily="18" charset="0"/>
              </a:rPr>
              <a:t>Cây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bưởi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nhà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em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quả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sai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tr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ĩu</a:t>
            </a:r>
            <a:r>
              <a:rPr lang="en-US" sz="1800" dirty="0">
                <a:latin typeface="UTM Avo" panose="02040603050506020204" pitchFamily="18" charset="0"/>
              </a:rPr>
              <a:t>  </a:t>
            </a:r>
            <a:r>
              <a:rPr lang="en-US" sz="1800" dirty="0" err="1">
                <a:latin typeface="UTM Avo" panose="02040603050506020204" pitchFamily="18" charset="0"/>
              </a:rPr>
              <a:t>cành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428549" y="2692248"/>
            <a:ext cx="400251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88808" y="2641296"/>
            <a:ext cx="558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ứu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028317" y="3488738"/>
            <a:ext cx="400251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866642" y="3907838"/>
            <a:ext cx="352933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996873" y="3456703"/>
            <a:ext cx="558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íu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8710" y="3875572"/>
            <a:ext cx="558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ĩu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02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7" grpId="0" animBg="1"/>
      <p:bldP spid="8" grpId="0" animBg="1"/>
      <p:bldP spid="3" grpId="0"/>
      <p:bldP spid="9" grpId="0"/>
      <p:bldP spid="4" grpId="0"/>
      <p:bldP spid="10" grpId="0" uiExpand="1" build="p"/>
      <p:bldP spid="11" grpId="0" animBg="1"/>
      <p:bldP spid="12" grpId="0"/>
      <p:bldP spid="13" grpId="0" animBg="1"/>
      <p:bldP spid="14" grpId="0" animBg="1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F6BCDF-9F5D-43EF-8D2F-74DA0EBB0C5C}"/>
              </a:ext>
            </a:extLst>
          </p:cNvPr>
          <p:cNvSpPr txBox="1"/>
          <p:nvPr/>
        </p:nvSpPr>
        <p:spPr>
          <a:xfrm>
            <a:off x="471948" y="605623"/>
            <a:ext cx="592885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>
                <a:latin typeface="UTM Avo" panose="02040603050506020204" pitchFamily="18" charset="0"/>
              </a:rPr>
              <a:t>2.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Chọn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i="1" dirty="0">
                <a:latin typeface="UTM Avo" panose="02040603050506020204" pitchFamily="18" charset="0"/>
              </a:rPr>
              <a:t>d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hoặc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i="1" dirty="0" err="1">
                <a:latin typeface="UTM Avo" panose="02040603050506020204" pitchFamily="18" charset="0"/>
              </a:rPr>
              <a:t>gi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thay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cho</a:t>
            </a:r>
            <a:r>
              <a:rPr lang="en-US" sz="1800" dirty="0">
                <a:latin typeface="UTM Avo" panose="02040603050506020204" pitchFamily="18" charset="0"/>
              </a:rPr>
              <a:t> ô </a:t>
            </a:r>
            <a:r>
              <a:rPr lang="en-US" sz="1800" dirty="0" err="1">
                <a:latin typeface="UTM Avo" panose="02040603050506020204" pitchFamily="18" charset="0"/>
              </a:rPr>
              <a:t>vuông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800" dirty="0">
                <a:latin typeface="UTM Avo" panose="02040603050506020204" pitchFamily="18" charset="0"/>
              </a:rPr>
              <a:t>      </a:t>
            </a:r>
            <a:r>
              <a:rPr lang="en-US" sz="1800" dirty="0" err="1">
                <a:latin typeface="UTM Avo" panose="02040603050506020204" pitchFamily="18" charset="0"/>
              </a:rPr>
              <a:t>Cây</a:t>
            </a:r>
            <a:r>
              <a:rPr lang="en-US" sz="1800" dirty="0">
                <a:latin typeface="UTM Avo" panose="02040603050506020204" pitchFamily="18" charset="0"/>
              </a:rPr>
              <a:t>  d </a:t>
            </a:r>
            <a:r>
              <a:rPr lang="en-US" sz="1800" dirty="0" err="1">
                <a:latin typeface="UTM Avo" panose="02040603050506020204" pitchFamily="18" charset="0"/>
              </a:rPr>
              <a:t>ừa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xanh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tỏa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nhiều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tàu</a:t>
            </a:r>
            <a:endParaRPr lang="en-US" sz="1800" dirty="0">
              <a:latin typeface="UTM Avo" panose="0204060305050602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800" dirty="0">
                <a:latin typeface="UTM Avo" panose="02040603050506020204" pitchFamily="18" charset="0"/>
              </a:rPr>
              <a:t>Dang </a:t>
            </a:r>
            <a:r>
              <a:rPr lang="en-US" sz="1800" dirty="0" err="1">
                <a:latin typeface="UTM Avo" panose="02040603050506020204" pitchFamily="18" charset="0"/>
              </a:rPr>
              <a:t>tay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đón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gi</a:t>
            </a:r>
            <a:r>
              <a:rPr lang="en-US" sz="1800" dirty="0">
                <a:latin typeface="UTM Avo" panose="02040603050506020204" pitchFamily="18" charset="0"/>
              </a:rPr>
              <a:t> ó </a:t>
            </a:r>
            <a:r>
              <a:rPr lang="en-US" sz="1800" dirty="0" err="1">
                <a:latin typeface="UTM Avo" panose="02040603050506020204" pitchFamily="18" charset="0"/>
              </a:rPr>
              <a:t>gật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đầu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gọi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trăng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46573" y="1121818"/>
            <a:ext cx="304799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25656" y="1500982"/>
            <a:ext cx="304799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123769" y="1540310"/>
            <a:ext cx="304799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26908" y="1099384"/>
            <a:ext cx="31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0777" y="1500982"/>
            <a:ext cx="31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62317" y="1500982"/>
            <a:ext cx="427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gi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F6BCDF-9F5D-43EF-8D2F-74DA0EBB0C5C}"/>
              </a:ext>
            </a:extLst>
          </p:cNvPr>
          <p:cNvSpPr txBox="1"/>
          <p:nvPr/>
        </p:nvSpPr>
        <p:spPr>
          <a:xfrm>
            <a:off x="471948" y="2035610"/>
            <a:ext cx="59288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>
                <a:latin typeface="UTM Avo" panose="02040603050506020204" pitchFamily="18" charset="0"/>
              </a:rPr>
              <a:t>3.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Chọn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i="1" dirty="0" err="1">
                <a:latin typeface="UTM Avo" panose="02040603050506020204" pitchFamily="18" charset="0"/>
              </a:rPr>
              <a:t>ươc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hoặc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i="1" dirty="0" err="1">
                <a:latin typeface="UTM Avo" panose="02040603050506020204" pitchFamily="18" charset="0"/>
              </a:rPr>
              <a:t>ươt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thay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cho</a:t>
            </a:r>
            <a:r>
              <a:rPr lang="en-US" sz="1800" dirty="0">
                <a:latin typeface="UTM Avo" panose="02040603050506020204" pitchFamily="18" charset="0"/>
              </a:rPr>
              <a:t> ô </a:t>
            </a:r>
            <a:r>
              <a:rPr lang="en-US" sz="1800" dirty="0" err="1">
                <a:latin typeface="UTM Avo" panose="02040603050506020204" pitchFamily="18" charset="0"/>
              </a:rPr>
              <a:t>vuông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1800" dirty="0" err="1">
                <a:latin typeface="UTM Avo" panose="02040603050506020204" pitchFamily="18" charset="0"/>
              </a:rPr>
              <a:t>Hoa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thược</a:t>
            </a:r>
            <a:r>
              <a:rPr lang="en-US" sz="1800" dirty="0">
                <a:latin typeface="UTM Avo" panose="02040603050506020204" pitchFamily="18" charset="0"/>
              </a:rPr>
              <a:t> d </a:t>
            </a:r>
            <a:r>
              <a:rPr lang="en-US" sz="1800" dirty="0" err="1">
                <a:latin typeface="UTM Avo" panose="02040603050506020204" pitchFamily="18" charset="0"/>
              </a:rPr>
              <a:t>ược</a:t>
            </a:r>
            <a:r>
              <a:rPr lang="en-US" sz="1800" dirty="0">
                <a:latin typeface="UTM Avo" panose="02040603050506020204" pitchFamily="18" charset="0"/>
              </a:rPr>
              <a:t>  </a:t>
            </a:r>
            <a:r>
              <a:rPr lang="en-US" sz="1800" dirty="0" err="1">
                <a:latin typeface="UTM Avo" panose="02040603050506020204" pitchFamily="18" charset="0"/>
              </a:rPr>
              <a:t>nở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rực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rỡ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trong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vườn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1800" dirty="0" err="1">
                <a:latin typeface="UTM Avo" panose="02040603050506020204" pitchFamily="18" charset="0"/>
              </a:rPr>
              <a:t>Những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hàng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liễu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rủ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th</a:t>
            </a:r>
            <a:r>
              <a:rPr lang="en-US" sz="1800" dirty="0">
                <a:latin typeface="UTM Avo" panose="02040603050506020204" pitchFamily="18" charset="0"/>
              </a:rPr>
              <a:t>  </a:t>
            </a:r>
            <a:r>
              <a:rPr lang="en-US" sz="1800" dirty="0" err="1">
                <a:latin typeface="UTM Avo" panose="02040603050506020204" pitchFamily="18" charset="0"/>
              </a:rPr>
              <a:t>ướt</a:t>
            </a:r>
            <a:r>
              <a:rPr lang="en-US" sz="1800" dirty="0">
                <a:latin typeface="UTM Avo" panose="02040603050506020204" pitchFamily="18" charset="0"/>
              </a:rPr>
              <a:t>   </a:t>
            </a:r>
            <a:r>
              <a:rPr lang="en-US" sz="1800" dirty="0" err="1">
                <a:latin typeface="UTM Avo" panose="02040603050506020204" pitchFamily="18" charset="0"/>
              </a:rPr>
              <a:t>tha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bên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hồ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1800" dirty="0">
                <a:latin typeface="UTM Avo" panose="02040603050506020204" pitchFamily="18" charset="0"/>
              </a:rPr>
              <a:t>N  </a:t>
            </a:r>
            <a:r>
              <a:rPr lang="en-US" sz="1800" dirty="0" err="1">
                <a:latin typeface="UTM Avo" panose="02040603050506020204" pitchFamily="18" charset="0"/>
              </a:rPr>
              <a:t>ước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ngập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mênh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mông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266129" y="2569917"/>
            <a:ext cx="565558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42677" y="2528010"/>
            <a:ext cx="752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ược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283566" y="2972386"/>
            <a:ext cx="516909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076326" y="3383963"/>
            <a:ext cx="546714" cy="30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245516" y="2940120"/>
            <a:ext cx="783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ướt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27065" y="3345863"/>
            <a:ext cx="934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ước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01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7" grpId="0" animBg="1"/>
      <p:bldP spid="8" grpId="0" animBg="1"/>
      <p:bldP spid="3" grpId="0"/>
      <p:bldP spid="9" grpId="0"/>
      <p:bldP spid="4" grpId="0"/>
      <p:bldP spid="10" grpId="0" uiExpand="1" build="p"/>
      <p:bldP spid="11" grpId="0" animBg="1"/>
      <p:bldP spid="12" grpId="0"/>
      <p:bldP spid="13" grpId="0" animBg="1"/>
      <p:bldP spid="14" grpId="0" animBg="1"/>
      <p:bldP spid="15" grpId="0"/>
      <p:bldP spid="16" grpId="0"/>
    </p:bldLst>
  </p:timing>
</p:sld>
</file>

<file path=ppt/theme/theme1.xml><?xml version="1.0" encoding="utf-8"?>
<a:theme xmlns:a="http://schemas.openxmlformats.org/drawingml/2006/main" name="Doodle Sketchbook by Slidesgo">
  <a:themeElements>
    <a:clrScheme name="Simple Light">
      <a:dk1>
        <a:srgbClr val="213054"/>
      </a:dk1>
      <a:lt1>
        <a:srgbClr val="BAE5E4"/>
      </a:lt1>
      <a:dk2>
        <a:srgbClr val="A889CC"/>
      </a:dk2>
      <a:lt2>
        <a:srgbClr val="FC7D77"/>
      </a:lt2>
      <a:accent1>
        <a:srgbClr val="FFAB40"/>
      </a:accent1>
      <a:accent2>
        <a:srgbClr val="FFFFFF"/>
      </a:accent2>
      <a:accent3>
        <a:srgbClr val="213054"/>
      </a:accent3>
      <a:accent4>
        <a:srgbClr val="BAE5E4"/>
      </a:accent4>
      <a:accent5>
        <a:srgbClr val="A889CC"/>
      </a:accent5>
      <a:accent6>
        <a:srgbClr val="FC7D77"/>
      </a:accent6>
      <a:hlink>
        <a:srgbClr val="21305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433</Words>
  <Application>Microsoft Office PowerPoint</Application>
  <PresentationFormat>Custom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Kalam</vt:lpstr>
      <vt:lpstr>UTM Cookies</vt:lpstr>
      <vt:lpstr>Montserrat</vt:lpstr>
      <vt:lpstr>Arial</vt:lpstr>
      <vt:lpstr>UTM Avo</vt:lpstr>
      <vt:lpstr>Doodle Sketchbook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L.U</dc:creator>
  <cp:lastModifiedBy>HP</cp:lastModifiedBy>
  <cp:revision>107</cp:revision>
  <dcterms:modified xsi:type="dcterms:W3CDTF">2025-04-05T14:19:12Z</dcterms:modified>
</cp:coreProperties>
</file>