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9"/>
  </p:notesMasterIdLst>
  <p:sldIdLst>
    <p:sldId id="372" r:id="rId2"/>
    <p:sldId id="401" r:id="rId3"/>
    <p:sldId id="374" r:id="rId4"/>
    <p:sldId id="396" r:id="rId5"/>
    <p:sldId id="397" r:id="rId6"/>
    <p:sldId id="395" r:id="rId7"/>
    <p:sldId id="398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Montserrat" panose="00000500000000000000" pitchFamily="2" charset="0"/>
      <p:regular r:id="rId12"/>
    </p:embeddedFont>
    <p:embeddedFont>
      <p:font typeface="UTM Avo" panose="02040603050506020204" pitchFamily="18" charset="0"/>
      <p:regular r:id="rId13"/>
      <p:bold r:id="rId14"/>
      <p:italic r:id="rId15"/>
      <p:boldItalic r:id="rId16"/>
    </p:embeddedFont>
    <p:embeddedFont>
      <p:font typeface="UTM Cookies" panose="02040603050506020204" pitchFamily="18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B7D574"/>
    <a:srgbClr val="000000"/>
    <a:srgbClr val="FFCC00"/>
    <a:srgbClr val="FACD94"/>
    <a:srgbClr val="CC7500"/>
    <a:srgbClr val="1E5CC1"/>
    <a:srgbClr val="FB5B53"/>
    <a:srgbClr val="FB4C43"/>
    <a:srgbClr val="6F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109" d="100"/>
          <a:sy n="109" d="100"/>
        </p:scale>
        <p:origin x="117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6946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control" Target="../activeX/activeX3.xml"/><Relationship Id="rId7" Type="http://schemas.openxmlformats.org/officeDocument/2006/relationships/image" Target="../media/image10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control" Target="../activeX/activeX6.xml"/><Relationship Id="rId7" Type="http://schemas.openxmlformats.org/officeDocument/2006/relationships/image" Target="../media/image10.wmf"/><Relationship Id="rId2" Type="http://schemas.openxmlformats.org/officeDocument/2006/relationships/control" Target="../activeX/activeX5.xml"/><Relationship Id="rId1" Type="http://schemas.openxmlformats.org/officeDocument/2006/relationships/control" Target="../activeX/activeX4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control" Target="../activeX/activeX9.xml"/><Relationship Id="rId7" Type="http://schemas.microsoft.com/office/2007/relationships/hdphoto" Target="../media/hdphoto4.wdp"/><Relationship Id="rId2" Type="http://schemas.openxmlformats.org/officeDocument/2006/relationships/control" Target="../activeX/activeX8.xml"/><Relationship Id="rId1" Type="http://schemas.openxmlformats.org/officeDocument/2006/relationships/control" Target="../activeX/activeX7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8.xml"/><Relationship Id="rId4" Type="http://schemas.openxmlformats.org/officeDocument/2006/relationships/control" Target="../activeX/activeX10.xml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control" Target="../activeX/activeX13.xml"/><Relationship Id="rId7" Type="http://schemas.openxmlformats.org/officeDocument/2006/relationships/image" Target="../media/image15.png"/><Relationship Id="rId2" Type="http://schemas.openxmlformats.org/officeDocument/2006/relationships/control" Target="../activeX/activeX12.xml"/><Relationship Id="rId1" Type="http://schemas.openxmlformats.org/officeDocument/2006/relationships/control" Target="../activeX/activeX11.xml"/><Relationship Id="rId6" Type="http://schemas.openxmlformats.org/officeDocument/2006/relationships/slideLayout" Target="../slideLayouts/slideLayout8.xml"/><Relationship Id="rId5" Type="http://schemas.openxmlformats.org/officeDocument/2006/relationships/control" Target="../activeX/activeX15.xml"/><Relationship Id="rId10" Type="http://schemas.openxmlformats.org/officeDocument/2006/relationships/image" Target="../media/image11.wmf"/><Relationship Id="rId4" Type="http://schemas.openxmlformats.org/officeDocument/2006/relationships/control" Target="../activeX/activeX14.xml"/><Relationship Id="rId9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5824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BỜ TRE ĐÓN KHÁCH</a:t>
            </a: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853440"/>
            <a:ext cx="584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/>
              <a:t>YÊU CẦU CẦN ĐẠT:</a:t>
            </a:r>
            <a:endParaRPr lang="vi-VN" dirty="0"/>
          </a:p>
          <a:p>
            <a:r>
              <a:rPr lang="vi-VN" dirty="0"/>
              <a:t>- Phát triển vốn từ về cây cối. Viết được 3 – 5 câu kể về việc chăm sóc cây cối dựa theo gợi ý. </a:t>
            </a:r>
          </a:p>
          <a:p>
            <a:r>
              <a:rPr lang="vi-VN" dirty="0"/>
              <a:t>- Xếp được tên một số con vật theo nhóm thích hợp (BT1).</a:t>
            </a:r>
          </a:p>
          <a:p>
            <a:r>
              <a:rPr lang="vi-VN" dirty="0"/>
              <a:t>- Biết đặt và trả lời câu hỏi có cụm từ như thế nào? (BT2, BT3)</a:t>
            </a:r>
          </a:p>
          <a:p>
            <a:r>
              <a:rPr lang="vi-VN" dirty="0"/>
              <a:t>- HS kể về hoạt động gắn với trải nghiệm của HS.</a:t>
            </a:r>
          </a:p>
          <a:p>
            <a:r>
              <a:rPr lang="vi-VN" dirty="0"/>
              <a:t>-  Giáo dục học sinh có phẩm chất nhân ái, trách nhiệm </a:t>
            </a:r>
            <a:r>
              <a:rPr lang="vi-VN" i="1" dirty="0"/>
              <a:t>(Bồi dưỡng tình cảm yêu thương, chăm sóc con vật nuôi.)</a:t>
            </a:r>
            <a:endParaRPr lang="vi-VN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7619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36100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Xếp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nhóm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5825" y="891051"/>
            <a:ext cx="208597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67075" y="891051"/>
            <a:ext cx="2867025" cy="5524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bộ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phận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vật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90858" y="1648610"/>
            <a:ext cx="1307656" cy="1047167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đầu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90858" y="2492525"/>
            <a:ext cx="1307656" cy="1047167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chân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0858" y="3336440"/>
            <a:ext cx="1307656" cy="1047167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mắt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36200" y="1633616"/>
            <a:ext cx="1307656" cy="1047167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dê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36200" y="2477531"/>
            <a:ext cx="1307656" cy="1047167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lợn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036200" y="3321446"/>
            <a:ext cx="1307656" cy="1047167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551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mỏ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481542" y="1633616"/>
            <a:ext cx="1307656" cy="1047167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cổ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81542" y="2477531"/>
            <a:ext cx="1307656" cy="1047167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đuôi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481542" y="3321446"/>
            <a:ext cx="1307656" cy="1047167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gà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926884" y="1633616"/>
            <a:ext cx="1307656" cy="1047167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bò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926884" y="2477531"/>
            <a:ext cx="1307656" cy="1047167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7729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cánh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926884" y="3321446"/>
            <a:ext cx="1307656" cy="1047167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UTM Avo" panose="02040603050506020204" pitchFamily="18" charset="0"/>
                </a:rPr>
                <a:t>vịt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22222E-6 L 0.63218 -0.00278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1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1801" y="541978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2" y="1828596"/>
            <a:ext cx="3636634" cy="222498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117748" y="1828596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Mắt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99785" y="254676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30573" y="3277941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Mũi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2232720" imgH="510480"/>
        </mc:Choice>
        <mc:Fallback>
          <p:control name="TextBox1" r:id="rId1" imgW="2232720" imgH="51048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49725" y="1828800"/>
                  <a:ext cx="2232025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859400" imgH="510480"/>
        </mc:Choice>
        <mc:Fallback>
          <p:control name="TextBox2" r:id="rId2" imgW="1859400" imgH="51048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22788" y="2546350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310760" imgH="510480"/>
        </mc:Choice>
        <mc:Fallback>
          <p:control name="TextBox3" r:id="rId3" imgW="1310760" imgH="51048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67194" y="3298578"/>
                  <a:ext cx="1314556" cy="5111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1801" y="541978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94660" y="1602453"/>
            <a:ext cx="977571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Sừng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36621" y="3072435"/>
            <a:ext cx="968232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99785" y="231064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1" y="1973581"/>
            <a:ext cx="2733260" cy="2514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2232720" imgH="510480"/>
        </mc:Choice>
        <mc:Fallback>
          <p:control name="TextBox1" r:id="rId1" imgW="2232720" imgH="51048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49725" y="1602657"/>
                  <a:ext cx="2232025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859400" imgH="510480"/>
        </mc:Choice>
        <mc:Fallback>
          <p:control name="TextBox2" r:id="rId2" imgW="1859400" imgH="51048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22788" y="2320207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859400" imgH="510480"/>
        </mc:Choice>
        <mc:Fallback>
          <p:control name="TextBox3" r:id="rId3" imgW="1859400" imgH="51048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22788" y="3072435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9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515595" y="2003070"/>
            <a:ext cx="2984190" cy="2346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1801" y="541978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17748" y="1602453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99785" y="3072435"/>
            <a:ext cx="905067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mào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99785" y="3782971"/>
            <a:ext cx="101282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móng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99785" y="231064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mỏ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2232720" imgH="510480"/>
        </mc:Choice>
        <mc:Fallback>
          <p:control name="TextBox1" r:id="rId1" imgW="2232720" imgH="51048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49725" y="1602657"/>
                  <a:ext cx="2232025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859400" imgH="510480"/>
        </mc:Choice>
        <mc:Fallback>
          <p:control name="TextBox2" r:id="rId2" imgW="1859400" imgH="51048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22788" y="2320207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859400" imgH="510480"/>
        </mc:Choice>
        <mc:Fallback>
          <p:control name="TextBox3" r:id="rId3" imgW="1859400" imgH="51048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22788" y="3072435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1859400" imgH="510480"/>
        </mc:Choice>
        <mc:Fallback>
          <p:control name="TextBox4" r:id="rId4" imgW="1859400" imgH="51048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22788" y="3809251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19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1801" y="374830"/>
            <a:ext cx="607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lông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mắt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sừng</a:t>
            </a:r>
            <a:r>
              <a:rPr lang="en-US" sz="1800" dirty="0">
                <a:latin typeface="UTM Avo" panose="02040603050506020204" pitchFamily="18" charset="0"/>
              </a:rPr>
              <a:t>,…)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2780" y="1307487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lông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4817" y="2777469"/>
            <a:ext cx="905067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04817" y="3488005"/>
            <a:ext cx="101282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04817" y="2015681"/>
            <a:ext cx="854483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mắt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76" y="1435305"/>
            <a:ext cx="1695687" cy="301032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194639" y="4179275"/>
            <a:ext cx="1012825" cy="55245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2232720" imgH="510480"/>
        </mc:Choice>
        <mc:Fallback>
          <p:control name="TextBox1" r:id="rId1" imgW="2232720" imgH="51048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54757" y="1307691"/>
                  <a:ext cx="2232025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1859400" imgH="510480"/>
        </mc:Choice>
        <mc:Fallback>
          <p:control name="TextBox2" r:id="rId2" imgW="1859400" imgH="51048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7820" y="2025241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859400" imgH="510480"/>
        </mc:Choice>
        <mc:Fallback>
          <p:control name="TextBox3" r:id="rId3" imgW="1859400" imgH="51048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7820" y="2777469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1859400" imgH="510480"/>
        </mc:Choice>
        <mc:Fallback>
          <p:control name="TextBox4" r:id="rId4" imgW="1859400" imgH="51048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7820" y="3514285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1859400" imgH="510480"/>
        </mc:Choice>
        <mc:Fallback>
          <p:control name="TextBox5" r:id="rId5" imgW="1859400" imgH="510480">
            <p:pic>
              <p:nvPicPr>
                <p:cNvPr id="19" name="TextBox5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17642" y="4205555"/>
                  <a:ext cx="1858962" cy="5111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8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266</Words>
  <Application>Microsoft Office PowerPoint</Application>
  <PresentationFormat>Custom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UTM Cookies</vt:lpstr>
      <vt:lpstr>Montserrat</vt:lpstr>
      <vt:lpstr>UTM Avo</vt:lpstr>
      <vt:lpstr>Arial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HP</cp:lastModifiedBy>
  <cp:revision>107</cp:revision>
  <dcterms:modified xsi:type="dcterms:W3CDTF">2025-04-05T14:19:35Z</dcterms:modified>
</cp:coreProperties>
</file>