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mp4"/>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3"/>
  </p:notesMasterIdLst>
  <p:sldIdLst>
    <p:sldId id="355" r:id="rId2"/>
    <p:sldId id="359" r:id="rId3"/>
    <p:sldId id="360" r:id="rId4"/>
    <p:sldId id="385" r:id="rId5"/>
    <p:sldId id="361" r:id="rId6"/>
    <p:sldId id="380" r:id="rId7"/>
    <p:sldId id="362" r:id="rId8"/>
    <p:sldId id="381" r:id="rId9"/>
    <p:sldId id="363" r:id="rId10"/>
    <p:sldId id="364" r:id="rId11"/>
    <p:sldId id="371" r:id="rId12"/>
    <p:sldId id="386" r:id="rId13"/>
    <p:sldId id="372" r:id="rId14"/>
    <p:sldId id="373" r:id="rId15"/>
    <p:sldId id="375" r:id="rId16"/>
    <p:sldId id="377" r:id="rId17"/>
    <p:sldId id="378" r:id="rId18"/>
    <p:sldId id="387" r:id="rId19"/>
    <p:sldId id="382" r:id="rId20"/>
    <p:sldId id="383" r:id="rId21"/>
    <p:sldId id="384" r:id="rId22"/>
  </p:sldIdLst>
  <p:sldSz cx="6858000" cy="5143500"/>
  <p:notesSz cx="6858000" cy="9144000"/>
  <p:embeddedFontLst>
    <p:embeddedFont>
      <p:font typeface="HP001 5 hàng" pitchFamily="34" charset="-93"/>
      <p:regular r:id="rId24"/>
      <p:bold r:id="rId25"/>
    </p:embeddedFont>
    <p:embeddedFont>
      <p:font typeface="HP001 4 hàng" pitchFamily="34" charset="-93"/>
      <p:regular r:id="rId26"/>
      <p:bold r:id="rId27"/>
    </p:embeddedFont>
    <p:embeddedFont>
      <p:font typeface="Kalam" charset="0"/>
      <p:regular r:id="rId28"/>
      <p:bold r:id="rId29"/>
    </p:embeddedFont>
    <p:embeddedFont>
      <p:font typeface="Montserrat" pitchFamily="2"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A131"/>
    <a:srgbClr val="000000"/>
    <a:srgbClr val="CC7500"/>
    <a:srgbClr val="1E5CC1"/>
    <a:srgbClr val="FB5B53"/>
    <a:srgbClr val="FB4C43"/>
    <a:srgbClr val="6FC9C7"/>
    <a:srgbClr val="FFCC00"/>
    <a:srgbClr val="B7D574"/>
    <a:srgbClr val="8AB03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18" autoAdjust="0"/>
  </p:normalViewPr>
  <p:slideViewPr>
    <p:cSldViewPr snapToGrid="0">
      <p:cViewPr varScale="1">
        <p:scale>
          <a:sx n="69" d="100"/>
          <a:sy n="69" d="100"/>
        </p:scale>
        <p:origin x="-1200" y="-72"/>
      </p:cViewPr>
      <p:guideLst>
        <p:guide orient="horz" pos="1620"/>
        <p:guide pos="216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smtClean="0"/>
              <a:t>FeistyForwarders_0968120672</a:t>
            </a:r>
            <a:endParaRPr lang="en-US" sz="800" dirty="0"/>
          </a:p>
        </p:txBody>
      </p:sp>
    </p:spTree>
    <p:extLst>
      <p:ext uri="{BB962C8B-B14F-4D97-AF65-F5344CB8AC3E}">
        <p14:creationId xmlns:p14="http://schemas.microsoft.com/office/powerpoint/2010/main" xmlns=""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4484451" y="4876800"/>
            <a:ext cx="1605064" cy="215444"/>
          </a:xfrm>
          <a:prstGeom prst="rect">
            <a:avLst/>
          </a:prstGeom>
          <a:noFill/>
        </p:spPr>
        <p:txBody>
          <a:bodyPr wrap="square" rtlCol="0">
            <a:spAutoFit/>
          </a:bodyPr>
          <a:lstStyle/>
          <a:p>
            <a:r>
              <a:rPr lang="en-US" sz="800" dirty="0" smtClean="0"/>
              <a:t>FeistyForwarders_0968120672</a:t>
            </a:r>
            <a:endParaRPr lang="en-US" sz="800" dirty="0"/>
          </a:p>
        </p:txBody>
      </p:sp>
    </p:spTree>
    <p:extLst>
      <p:ext uri="{BB962C8B-B14F-4D97-AF65-F5344CB8AC3E}">
        <p14:creationId xmlns:p14="http://schemas.microsoft.com/office/powerpoint/2010/main" xmlns="" val="313434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smtClean="0"/>
              <a:t>FeistyForwarders_0968120672</a:t>
            </a:r>
            <a:endParaRPr lang="en-US" sz="800" dirty="0"/>
          </a:p>
        </p:txBody>
      </p:sp>
    </p:spTree>
    <p:extLst>
      <p:ext uri="{BB962C8B-B14F-4D97-AF65-F5344CB8AC3E}">
        <p14:creationId xmlns:p14="http://schemas.microsoft.com/office/powerpoint/2010/main" xmlns="" val="401355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xmlns=""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xmlns=""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xmlns=""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xmlns=""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4484451" y="4876800"/>
            <a:ext cx="1605064" cy="215444"/>
          </a:xfrm>
          <a:prstGeom prst="rect">
            <a:avLst/>
          </a:prstGeom>
          <a:noFill/>
        </p:spPr>
        <p:txBody>
          <a:bodyPr wrap="square" rtlCol="0">
            <a:spAutoFit/>
          </a:bodyPr>
          <a:lstStyle/>
          <a:p>
            <a:r>
              <a:rPr lang="en-US" sz="800" dirty="0" smtClean="0"/>
              <a:t>FeistyForwarders_0968120672</a:t>
            </a:r>
            <a:endParaRPr lang="en-US" sz="800" dirty="0"/>
          </a:p>
        </p:txBody>
      </p:sp>
    </p:spTree>
  </p:cSld>
  <p:clrMap bg1="lt1" tx1="dk1" bg2="dk2" tx2="lt2" accent1="accent1" accent2="accent2" accent3="accent3" accent4="accent4" accent5="accent5" accent6="accent6" hlink="hlink" folHlink="folHlink"/>
  <p:sldLayoutIdLst>
    <p:sldLayoutId id="2147483690" r:id="rId1"/>
    <p:sldLayoutId id="2147483695"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6.wdp"/><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8.xml"/><Relationship Id="rId1" Type="http://schemas.openxmlformats.org/officeDocument/2006/relationships/video" Target="../media/media1.mp4"/><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microsoft.com/office/2007/relationships/media" Target="../media/media2.mp4"/><Relationship Id="rId2" Type="http://schemas.openxmlformats.org/officeDocument/2006/relationships/slideLayout" Target="../slideLayouts/slideLayout8.xml"/><Relationship Id="rId1" Type="http://schemas.openxmlformats.org/officeDocument/2006/relationships/video" Target="../media/media2.mp4"/><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xmlns="" id="{D1A59C5F-5E2A-465C-A839-19558C4E4B23}"/>
              </a:ext>
            </a:extLst>
          </p:cNvPr>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14690" y="1658678"/>
            <a:ext cx="1825728" cy="3170099"/>
          </a:xfrm>
          <a:prstGeom prst="rect">
            <a:avLst/>
          </a:prstGeom>
          <a:noFill/>
        </p:spPr>
        <p:txBody>
          <a:bodyPr wrap="square" rtlCol="0">
            <a:spAutoFit/>
          </a:bodyPr>
          <a:lstStyle/>
          <a:p>
            <a:pPr algn="ctr"/>
            <a:r>
              <a:rPr lang="en-US" sz="4000" dirty="0" smtClean="0">
                <a:solidFill>
                  <a:srgbClr val="FB5B53"/>
                </a:solidFill>
                <a:latin typeface="UTM Cookies" panose="02040603050506020204" pitchFamily="18" charset="0"/>
              </a:rPr>
              <a:t>HÀNH TINH XANH CỦA EM</a:t>
            </a:r>
            <a:endParaRPr lang="en-US" sz="4000" dirty="0">
              <a:solidFill>
                <a:srgbClr val="FB5B53"/>
              </a:solidFill>
              <a:latin typeface="UTM Cookies" panose="02040603050506020204" pitchFamily="18" charset="0"/>
            </a:endParaRPr>
          </a:p>
        </p:txBody>
      </p:sp>
      <p:pic>
        <p:nvPicPr>
          <p:cNvPr id="4" name="Picture 3" descr="Screen Clipping"/>
          <p:cNvPicPr>
            <a:picLocks noChangeAspect="1"/>
          </p:cNvPicPr>
          <p:nvPr/>
        </p:nvPicPr>
        <p:blipFill rotWithShape="1">
          <a:blip r:embed="rId4">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rcRect l="9472" r="3102" b="788"/>
          <a:stretch/>
        </p:blipFill>
        <p:spPr>
          <a:xfrm>
            <a:off x="2022374" y="471948"/>
            <a:ext cx="4350836" cy="4260536"/>
          </a:xfrm>
          <a:prstGeom prst="ellipse">
            <a:avLst/>
          </a:prstGeom>
          <a:effectLst>
            <a:glow rad="101600">
              <a:srgbClr val="92D050">
                <a:alpha val="60000"/>
              </a:srgbClr>
            </a:glow>
          </a:effectLst>
        </p:spPr>
      </p:pic>
    </p:spTree>
    <p:extLst>
      <p:ext uri="{BB962C8B-B14F-4D97-AF65-F5344CB8AC3E}">
        <p14:creationId xmlns:p14="http://schemas.microsoft.com/office/powerpoint/2010/main" xmlns="" val="178504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362770"/>
            <a:ext cx="3042331" cy="728662"/>
            <a:chOff x="495299" y="362770"/>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l="8665" t="20433" r="84827" b="75049"/>
            <a:stretch/>
          </p:blipFill>
          <p:spPr bwMode="auto">
            <a:xfrm>
              <a:off x="495299" y="362770"/>
              <a:ext cx="747713" cy="728662"/>
            </a:xfrm>
            <a:prstGeom prst="roundRect">
              <a:avLst>
                <a:gd name="adj" fmla="val 33007"/>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xmlns="" id="{C07B3502-F58A-46C0-88F8-3DE26F98CD3F}"/>
                </a:ext>
              </a:extLst>
            </p:cNvPr>
            <p:cNvSpPr txBox="1"/>
            <p:nvPr/>
          </p:nvSpPr>
          <p:spPr>
            <a:xfrm>
              <a:off x="1112646" y="500147"/>
              <a:ext cx="2424984" cy="453907"/>
            </a:xfrm>
            <a:prstGeom prst="rect">
              <a:avLst/>
            </a:prstGeom>
            <a:noFill/>
          </p:spPr>
          <p:txBody>
            <a:bodyPr wrap="square" rtlCol="0">
              <a:spAutoFit/>
            </a:bodyPr>
            <a:lstStyle/>
            <a:p>
              <a:pPr algn="ctr">
                <a:lnSpc>
                  <a:spcPct val="150000"/>
                </a:lnSpc>
              </a:pPr>
              <a:r>
                <a:rPr lang="en-US" sz="1800" b="1" dirty="0" smtClean="0">
                  <a:solidFill>
                    <a:srgbClr val="17479D"/>
                  </a:solidFill>
                  <a:latin typeface="UTM Avo" panose="02040603050506020204" pitchFamily="18" charset="0"/>
                </a:rPr>
                <a:t>TRẢ LỜI CÂU HỎI</a:t>
              </a:r>
              <a:endParaRPr lang="en-US" sz="1800" b="1" dirty="0">
                <a:solidFill>
                  <a:srgbClr val="17479D"/>
                </a:solidFill>
                <a:latin typeface="UTM Avo" panose="02040603050506020204" pitchFamily="18" charset="0"/>
              </a:endParaRPr>
            </a:p>
          </p:txBody>
        </p:sp>
      </p:grpSp>
      <p:sp>
        <p:nvSpPr>
          <p:cNvPr id="5" name="TextBox 4">
            <a:extLst>
              <a:ext uri="{FF2B5EF4-FFF2-40B4-BE49-F238E27FC236}">
                <a16:creationId xmlns:a16="http://schemas.microsoft.com/office/drawing/2014/main" xmlns="" id="{7BF6BCDF-9F5D-43EF-8D2F-74DA0EBB0C5C}"/>
              </a:ext>
            </a:extLst>
          </p:cNvPr>
          <p:cNvSpPr txBox="1"/>
          <p:nvPr/>
        </p:nvSpPr>
        <p:spPr>
          <a:xfrm>
            <a:off x="495299" y="943951"/>
            <a:ext cx="5905501" cy="2169825"/>
          </a:xfrm>
          <a:prstGeom prst="rect">
            <a:avLst/>
          </a:prstGeom>
          <a:noFill/>
        </p:spPr>
        <p:txBody>
          <a:bodyPr wrap="square" rtlCol="0">
            <a:spAutoFit/>
          </a:bodyPr>
          <a:lstStyle/>
          <a:p>
            <a:pPr algn="just">
              <a:lnSpc>
                <a:spcPct val="150000"/>
              </a:lnSpc>
            </a:pPr>
            <a:r>
              <a:rPr lang="en-US" sz="1800" b="1" dirty="0" smtClean="0">
                <a:latin typeface="UTM Avo" panose="02040603050506020204" pitchFamily="18" charset="0"/>
              </a:rPr>
              <a:t>2.</a:t>
            </a:r>
            <a:r>
              <a:rPr lang="en-US" sz="1800" dirty="0" smtClean="0">
                <a:latin typeface="UTM Avo" panose="02040603050506020204" pitchFamily="18" charset="0"/>
              </a:rPr>
              <a:t> </a:t>
            </a:r>
            <a:r>
              <a:rPr lang="en-US" sz="1800" dirty="0" err="1" smtClean="0">
                <a:latin typeface="UTM Avo" panose="02040603050506020204" pitchFamily="18" charset="0"/>
              </a:rPr>
              <a:t>để</a:t>
            </a:r>
            <a:r>
              <a:rPr lang="en-US" sz="1800" dirty="0" smtClean="0">
                <a:latin typeface="UTM Avo" panose="02040603050506020204" pitchFamily="18" charset="0"/>
              </a:rPr>
              <a:t> </a:t>
            </a:r>
            <a:r>
              <a:rPr lang="en-US" sz="1800" dirty="0" err="1" smtClean="0">
                <a:latin typeface="UTM Avo" panose="02040603050506020204" pitchFamily="18" charset="0"/>
              </a:rPr>
              <a:t>được</a:t>
            </a:r>
            <a:r>
              <a:rPr lang="en-US" sz="1800" dirty="0" smtClean="0">
                <a:latin typeface="UTM Avo" panose="02040603050506020204" pitchFamily="18" charset="0"/>
              </a:rPr>
              <a:t> </a:t>
            </a:r>
            <a:r>
              <a:rPr lang="en-US" sz="1800" dirty="0" err="1" smtClean="0">
                <a:latin typeface="UTM Avo" panose="02040603050506020204" pitchFamily="18" charset="0"/>
              </a:rPr>
              <a:t>trời</a:t>
            </a:r>
            <a:r>
              <a:rPr lang="en-US" sz="1800" dirty="0" smtClean="0">
                <a:latin typeface="UTM Avo" panose="02040603050506020204" pitchFamily="18" charset="0"/>
              </a:rPr>
              <a:t> </a:t>
            </a:r>
            <a:r>
              <a:rPr lang="en-US" sz="1800" dirty="0" err="1" smtClean="0">
                <a:latin typeface="UTM Avo" panose="02040603050506020204" pitchFamily="18" charset="0"/>
              </a:rPr>
              <a:t>đặt</a:t>
            </a:r>
            <a:r>
              <a:rPr lang="en-US" sz="1800" dirty="0" smtClean="0">
                <a:latin typeface="UTM Avo" panose="02040603050506020204" pitchFamily="18" charset="0"/>
              </a:rPr>
              <a:t> </a:t>
            </a:r>
            <a:r>
              <a:rPr lang="en-US" sz="1800" dirty="0" err="1" smtClean="0">
                <a:latin typeface="UTM Avo" panose="02040603050506020204" pitchFamily="18" charset="0"/>
              </a:rPr>
              <a:t>tên</a:t>
            </a:r>
            <a:r>
              <a:rPr lang="en-US" sz="1800" dirty="0" smtClean="0">
                <a:latin typeface="UTM Avo" panose="02040603050506020204" pitchFamily="18" charset="0"/>
              </a:rPr>
              <a:t>, </a:t>
            </a:r>
            <a:r>
              <a:rPr lang="en-US" sz="1800" dirty="0" err="1" smtClean="0">
                <a:latin typeface="UTM Avo" panose="02040603050506020204" pitchFamily="18" charset="0"/>
              </a:rPr>
              <a:t>cái</a:t>
            </a:r>
            <a:r>
              <a:rPr lang="en-US" sz="1800" dirty="0" smtClean="0">
                <a:latin typeface="UTM Avo" panose="02040603050506020204" pitchFamily="18" charset="0"/>
              </a:rPr>
              <a:t> </a:t>
            </a:r>
            <a:r>
              <a:rPr lang="en-US" sz="1800" dirty="0" err="1" smtClean="0">
                <a:latin typeface="UTM Avo" panose="02040603050506020204" pitchFamily="18" charset="0"/>
              </a:rPr>
              <a:t>cây</a:t>
            </a:r>
            <a:r>
              <a:rPr lang="en-US" sz="1800" dirty="0" smtClean="0">
                <a:latin typeface="UTM Avo" panose="02040603050506020204" pitchFamily="18" charset="0"/>
              </a:rPr>
              <a:t> </a:t>
            </a:r>
            <a:r>
              <a:rPr lang="en-US" sz="1800" dirty="0" err="1" smtClean="0">
                <a:latin typeface="UTM Avo" panose="02040603050506020204" pitchFamily="18" charset="0"/>
              </a:rPr>
              <a:t>dáng</a:t>
            </a:r>
            <a:r>
              <a:rPr lang="en-US" sz="1800" dirty="0" smtClean="0">
                <a:latin typeface="UTM Avo" panose="02040603050506020204" pitchFamily="18" charset="0"/>
              </a:rPr>
              <a:t> </a:t>
            </a:r>
            <a:r>
              <a:rPr lang="en-US" sz="1800" dirty="0" err="1" smtClean="0">
                <a:latin typeface="UTM Avo" panose="02040603050506020204" pitchFamily="18" charset="0"/>
              </a:rPr>
              <a:t>mảnh</a:t>
            </a:r>
            <a:r>
              <a:rPr lang="en-US" sz="1800" dirty="0" smtClean="0">
                <a:latin typeface="UTM Avo" panose="02040603050506020204" pitchFamily="18" charset="0"/>
              </a:rPr>
              <a:t> </a:t>
            </a:r>
            <a:r>
              <a:rPr lang="en-US" sz="1800" dirty="0" err="1" smtClean="0">
                <a:latin typeface="UTM Avo" panose="02040603050506020204" pitchFamily="18" charset="0"/>
              </a:rPr>
              <a:t>khảnh</a:t>
            </a:r>
            <a:r>
              <a:rPr lang="en-US" sz="1800" dirty="0" smtClean="0">
                <a:latin typeface="UTM Avo" panose="02040603050506020204" pitchFamily="18" charset="0"/>
              </a:rPr>
              <a:t>, </a:t>
            </a:r>
            <a:r>
              <a:rPr lang="en-US" sz="1800" dirty="0" err="1" smtClean="0">
                <a:latin typeface="UTM Avo" panose="02040603050506020204" pitchFamily="18" charset="0"/>
              </a:rPr>
              <a:t>lá</a:t>
            </a:r>
            <a:r>
              <a:rPr lang="en-US" sz="1800" dirty="0" smtClean="0">
                <a:latin typeface="UTM Avo" panose="02040603050506020204" pitchFamily="18" charset="0"/>
              </a:rPr>
              <a:t> </a:t>
            </a:r>
            <a:r>
              <a:rPr lang="en-US" sz="1800" dirty="0" err="1" smtClean="0">
                <a:latin typeface="UTM Avo" panose="02040603050506020204" pitchFamily="18" charset="0"/>
              </a:rPr>
              <a:t>nhỏ</a:t>
            </a:r>
            <a:r>
              <a:rPr lang="en-US" sz="1800" dirty="0" smtClean="0">
                <a:latin typeface="UTM Avo" panose="02040603050506020204" pitchFamily="18" charset="0"/>
              </a:rPr>
              <a:t> </a:t>
            </a:r>
            <a:r>
              <a:rPr lang="en-US" sz="1800" dirty="0" err="1" smtClean="0">
                <a:latin typeface="UTM Avo" panose="02040603050506020204" pitchFamily="18" charset="0"/>
              </a:rPr>
              <a:t>xíu</a:t>
            </a:r>
            <a:r>
              <a:rPr lang="en-US" sz="1800" dirty="0" smtClean="0">
                <a:latin typeface="UTM Avo" panose="02040603050506020204" pitchFamily="18" charset="0"/>
              </a:rPr>
              <a:t> </a:t>
            </a:r>
            <a:r>
              <a:rPr lang="en-US" sz="1800" dirty="0" err="1" smtClean="0">
                <a:latin typeface="UTM Avo" panose="02040603050506020204" pitchFamily="18" charset="0"/>
              </a:rPr>
              <a:t>đã</a:t>
            </a:r>
            <a:r>
              <a:rPr lang="en-US" sz="1800" dirty="0" smtClean="0">
                <a:latin typeface="UTM Avo" panose="02040603050506020204" pitchFamily="18" charset="0"/>
              </a:rPr>
              <a:t> </a:t>
            </a:r>
            <a:r>
              <a:rPr lang="en-US" sz="1800" dirty="0" err="1" smtClean="0">
                <a:latin typeface="UTM Avo" panose="02040603050506020204" pitchFamily="18" charset="0"/>
              </a:rPr>
              <a:t>giới</a:t>
            </a:r>
            <a:r>
              <a:rPr lang="en-US" sz="1800" dirty="0" smtClean="0">
                <a:latin typeface="UTM Avo" panose="02040603050506020204" pitchFamily="18" charset="0"/>
              </a:rPr>
              <a:t> </a:t>
            </a:r>
            <a:r>
              <a:rPr lang="en-US" sz="1800" dirty="0" err="1" smtClean="0">
                <a:latin typeface="UTM Avo" panose="02040603050506020204" pitchFamily="18" charset="0"/>
              </a:rPr>
              <a:t>thiệu</a:t>
            </a:r>
            <a:r>
              <a:rPr lang="en-US" sz="1800" dirty="0" smtClean="0">
                <a:latin typeface="UTM Avo" panose="02040603050506020204" pitchFamily="18" charset="0"/>
              </a:rPr>
              <a:t> </a:t>
            </a:r>
            <a:r>
              <a:rPr lang="en-US" sz="1800" dirty="0" err="1" smtClean="0">
                <a:latin typeface="UTM Avo" panose="02040603050506020204" pitchFamily="18" charset="0"/>
              </a:rPr>
              <a:t>về</a:t>
            </a:r>
            <a:r>
              <a:rPr lang="en-US" sz="1800" dirty="0" smtClean="0">
                <a:latin typeface="UTM Avo" panose="02040603050506020204" pitchFamily="18" charset="0"/>
              </a:rPr>
              <a:t> </a:t>
            </a:r>
            <a:r>
              <a:rPr lang="en-US" sz="1800" dirty="0" err="1" smtClean="0">
                <a:latin typeface="UTM Avo" panose="02040603050506020204" pitchFamily="18" charset="0"/>
              </a:rPr>
              <a:t>mình</a:t>
            </a:r>
            <a:r>
              <a:rPr lang="en-US" sz="1800" dirty="0" smtClean="0">
                <a:latin typeface="UTM Avo" panose="02040603050506020204" pitchFamily="18" charset="0"/>
              </a:rPr>
              <a:t> </a:t>
            </a:r>
            <a:r>
              <a:rPr lang="en-US" sz="1800" dirty="0" err="1" smtClean="0">
                <a:latin typeface="UTM Avo" panose="02040603050506020204" pitchFamily="18" charset="0"/>
              </a:rPr>
              <a:t>như</a:t>
            </a:r>
            <a:r>
              <a:rPr lang="en-US" sz="1800" dirty="0" smtClean="0">
                <a:latin typeface="UTM Avo" panose="02040603050506020204" pitchFamily="18" charset="0"/>
              </a:rPr>
              <a:t> </a:t>
            </a:r>
            <a:r>
              <a:rPr lang="en-US" sz="1800" dirty="0" err="1" smtClean="0">
                <a:latin typeface="UTM Avo" panose="02040603050506020204" pitchFamily="18" charset="0"/>
              </a:rPr>
              <a:t>thế</a:t>
            </a:r>
            <a:r>
              <a:rPr lang="en-US" sz="1800" dirty="0" smtClean="0">
                <a:latin typeface="UTM Avo" panose="02040603050506020204" pitchFamily="18" charset="0"/>
              </a:rPr>
              <a:t> </a:t>
            </a:r>
            <a:r>
              <a:rPr lang="en-US" sz="1800" dirty="0" err="1" smtClean="0">
                <a:latin typeface="UTM Avo" panose="02040603050506020204" pitchFamily="18" charset="0"/>
              </a:rPr>
              <a:t>nào</a:t>
            </a:r>
            <a:r>
              <a:rPr lang="en-US" sz="1800" dirty="0" smtClean="0">
                <a:latin typeface="UTM Avo" panose="02040603050506020204" pitchFamily="18" charset="0"/>
              </a:rPr>
              <a:t>?</a:t>
            </a:r>
          </a:p>
          <a:p>
            <a:pPr algn="just">
              <a:lnSpc>
                <a:spcPct val="150000"/>
              </a:lnSpc>
            </a:pPr>
            <a:r>
              <a:rPr lang="en-US" sz="1800" dirty="0" err="1">
                <a:solidFill>
                  <a:srgbClr val="C00000"/>
                </a:solidFill>
                <a:latin typeface="UTM Avo" panose="02040603050506020204" pitchFamily="18" charset="0"/>
              </a:rPr>
              <a:t>Cây</a:t>
            </a:r>
            <a:r>
              <a:rPr lang="en-US" sz="1800" dirty="0">
                <a:solidFill>
                  <a:srgbClr val="C00000"/>
                </a:solidFill>
                <a:latin typeface="UTM Avo" panose="02040603050506020204" pitchFamily="18" charset="0"/>
              </a:rPr>
              <a:t> </a:t>
            </a:r>
            <a:r>
              <a:rPr lang="en-US" sz="1800" dirty="0" err="1">
                <a:solidFill>
                  <a:srgbClr val="C00000"/>
                </a:solidFill>
                <a:latin typeface="UTM Avo" panose="02040603050506020204" pitchFamily="18" charset="0"/>
              </a:rPr>
              <a:t>nhỏ</a:t>
            </a:r>
            <a:r>
              <a:rPr lang="en-US" sz="1800" dirty="0">
                <a:solidFill>
                  <a:srgbClr val="C00000"/>
                </a:solidFill>
                <a:latin typeface="UTM Avo" panose="02040603050506020204" pitchFamily="18" charset="0"/>
              </a:rPr>
              <a:t> </a:t>
            </a:r>
            <a:r>
              <a:rPr lang="en-US" sz="1800" dirty="0" err="1">
                <a:solidFill>
                  <a:srgbClr val="C00000"/>
                </a:solidFill>
                <a:latin typeface="UTM Avo" panose="02040603050506020204" pitchFamily="18" charset="0"/>
              </a:rPr>
              <a:t>liền</a:t>
            </a:r>
            <a:r>
              <a:rPr lang="en-US" sz="1800" dirty="0">
                <a:solidFill>
                  <a:srgbClr val="C00000"/>
                </a:solidFill>
                <a:latin typeface="UTM Avo" panose="02040603050506020204" pitchFamily="18" charset="0"/>
              </a:rPr>
              <a:t> </a:t>
            </a:r>
            <a:r>
              <a:rPr lang="en-US" sz="1800" dirty="0" err="1">
                <a:solidFill>
                  <a:srgbClr val="C00000"/>
                </a:solidFill>
                <a:latin typeface="UTM Avo" panose="02040603050506020204" pitchFamily="18" charset="0"/>
              </a:rPr>
              <a:t>thưa</a:t>
            </a:r>
            <a:r>
              <a:rPr lang="en-US" sz="1800" dirty="0">
                <a:solidFill>
                  <a:srgbClr val="C00000"/>
                </a:solidFill>
                <a:latin typeface="UTM Avo" panose="02040603050506020204" pitchFamily="18" charset="0"/>
              </a:rPr>
              <a:t>:</a:t>
            </a:r>
          </a:p>
          <a:p>
            <a:pPr algn="just">
              <a:lnSpc>
                <a:spcPct val="150000"/>
              </a:lnSpc>
            </a:pPr>
            <a:r>
              <a:rPr lang="en-US" sz="1800" dirty="0">
                <a:solidFill>
                  <a:srgbClr val="C00000"/>
                </a:solidFill>
                <a:latin typeface="UTM Avo" panose="02040603050506020204" pitchFamily="18" charset="0"/>
              </a:rPr>
              <a:t>- </a:t>
            </a:r>
            <a:r>
              <a:rPr lang="en-US" sz="1800" dirty="0" err="1">
                <a:solidFill>
                  <a:srgbClr val="C00000"/>
                </a:solidFill>
                <a:latin typeface="UTM Avo" panose="02040603050506020204" pitchFamily="18" charset="0"/>
              </a:rPr>
              <a:t>Thưa</a:t>
            </a:r>
            <a:r>
              <a:rPr lang="en-US" sz="1800" dirty="0">
                <a:solidFill>
                  <a:srgbClr val="C00000"/>
                </a:solidFill>
                <a:latin typeface="UTM Avo" panose="02040603050506020204" pitchFamily="18" charset="0"/>
              </a:rPr>
              <a:t> </a:t>
            </a:r>
            <a:r>
              <a:rPr lang="en-US" sz="1800" dirty="0" err="1">
                <a:solidFill>
                  <a:srgbClr val="C00000"/>
                </a:solidFill>
                <a:latin typeface="UTM Avo" panose="02040603050506020204" pitchFamily="18" charset="0"/>
              </a:rPr>
              <a:t>trời</a:t>
            </a:r>
            <a:r>
              <a:rPr lang="en-US" sz="1800" dirty="0">
                <a:solidFill>
                  <a:srgbClr val="C00000"/>
                </a:solidFill>
                <a:latin typeface="UTM Avo" panose="02040603050506020204" pitchFamily="18" charset="0"/>
              </a:rPr>
              <a:t>, </a:t>
            </a:r>
            <a:r>
              <a:rPr lang="en-US" sz="1800" dirty="0" err="1">
                <a:solidFill>
                  <a:srgbClr val="C00000"/>
                </a:solidFill>
                <a:latin typeface="UTM Avo" panose="02040603050506020204" pitchFamily="18" charset="0"/>
              </a:rPr>
              <a:t>khi</a:t>
            </a:r>
            <a:r>
              <a:rPr lang="en-US" sz="1800" dirty="0">
                <a:solidFill>
                  <a:srgbClr val="C00000"/>
                </a:solidFill>
                <a:latin typeface="UTM Avo" panose="02040603050506020204" pitchFamily="18" charset="0"/>
              </a:rPr>
              <a:t> </a:t>
            </a:r>
            <a:r>
              <a:rPr lang="en-US" sz="1800" dirty="0" err="1">
                <a:solidFill>
                  <a:srgbClr val="C00000"/>
                </a:solidFill>
                <a:latin typeface="UTM Avo" panose="02040603050506020204" pitchFamily="18" charset="0"/>
              </a:rPr>
              <a:t>nấu</a:t>
            </a:r>
            <a:r>
              <a:rPr lang="en-US" sz="1800" dirty="0">
                <a:solidFill>
                  <a:srgbClr val="C00000"/>
                </a:solidFill>
                <a:latin typeface="UTM Avo" panose="02040603050506020204" pitchFamily="18" charset="0"/>
              </a:rPr>
              <a:t> </a:t>
            </a:r>
            <a:r>
              <a:rPr lang="en-US" sz="1800" dirty="0" err="1">
                <a:solidFill>
                  <a:srgbClr val="C00000"/>
                </a:solidFill>
                <a:latin typeface="UTM Avo" panose="02040603050506020204" pitchFamily="18" charset="0"/>
              </a:rPr>
              <a:t>canh</a:t>
            </a:r>
            <a:r>
              <a:rPr lang="en-US" sz="1800" dirty="0">
                <a:solidFill>
                  <a:srgbClr val="C00000"/>
                </a:solidFill>
                <a:latin typeface="UTM Avo" panose="02040603050506020204" pitchFamily="18" charset="0"/>
              </a:rPr>
              <a:t> </a:t>
            </a:r>
            <a:r>
              <a:rPr lang="en-US" sz="1800" dirty="0" err="1">
                <a:solidFill>
                  <a:srgbClr val="C00000"/>
                </a:solidFill>
                <a:latin typeface="UTM Avo" panose="02040603050506020204" pitchFamily="18" charset="0"/>
              </a:rPr>
              <a:t>riêu</a:t>
            </a:r>
            <a:r>
              <a:rPr lang="en-US" sz="1800" dirty="0">
                <a:solidFill>
                  <a:srgbClr val="C00000"/>
                </a:solidFill>
                <a:latin typeface="UTM Avo" panose="02040603050506020204" pitchFamily="18" charset="0"/>
              </a:rPr>
              <a:t> </a:t>
            </a:r>
            <a:r>
              <a:rPr lang="en-US" sz="1800" dirty="0" err="1">
                <a:solidFill>
                  <a:srgbClr val="C00000"/>
                </a:solidFill>
                <a:latin typeface="UTM Avo" panose="02040603050506020204" pitchFamily="18" charset="0"/>
              </a:rPr>
              <a:t>cá</a:t>
            </a:r>
            <a:r>
              <a:rPr lang="en-US" sz="1800" dirty="0">
                <a:solidFill>
                  <a:srgbClr val="C00000"/>
                </a:solidFill>
                <a:latin typeface="UTM Avo" panose="02040603050506020204" pitchFamily="18" charset="0"/>
              </a:rPr>
              <a:t> </a:t>
            </a:r>
            <a:r>
              <a:rPr lang="en-US" sz="1800" dirty="0" err="1">
                <a:solidFill>
                  <a:srgbClr val="C00000"/>
                </a:solidFill>
                <a:latin typeface="UTM Avo" panose="02040603050506020204" pitchFamily="18" charset="0"/>
              </a:rPr>
              <a:t>hoặc</a:t>
            </a:r>
            <a:r>
              <a:rPr lang="en-US" sz="1800" dirty="0">
                <a:solidFill>
                  <a:srgbClr val="C00000"/>
                </a:solidFill>
                <a:latin typeface="UTM Avo" panose="02040603050506020204" pitchFamily="18" charset="0"/>
              </a:rPr>
              <a:t> </a:t>
            </a:r>
            <a:r>
              <a:rPr lang="en-US" sz="1800" dirty="0" err="1">
                <a:solidFill>
                  <a:srgbClr val="C00000"/>
                </a:solidFill>
                <a:latin typeface="UTM Avo" panose="02040603050506020204" pitchFamily="18" charset="0"/>
              </a:rPr>
              <a:t>làm</a:t>
            </a:r>
            <a:r>
              <a:rPr lang="en-US" sz="1800" dirty="0">
                <a:solidFill>
                  <a:srgbClr val="C00000"/>
                </a:solidFill>
                <a:latin typeface="UTM Avo" panose="02040603050506020204" pitchFamily="18" charset="0"/>
              </a:rPr>
              <a:t> </a:t>
            </a:r>
            <a:r>
              <a:rPr lang="en-US" sz="1800" dirty="0" err="1">
                <a:solidFill>
                  <a:srgbClr val="C00000"/>
                </a:solidFill>
                <a:latin typeface="UTM Avo" panose="02040603050506020204" pitchFamily="18" charset="0"/>
              </a:rPr>
              <a:t>chả</a:t>
            </a:r>
            <a:r>
              <a:rPr lang="en-US" sz="1800" dirty="0">
                <a:solidFill>
                  <a:srgbClr val="C00000"/>
                </a:solidFill>
                <a:latin typeface="UTM Avo" panose="02040603050506020204" pitchFamily="18" charset="0"/>
              </a:rPr>
              <a:t> </a:t>
            </a:r>
            <a:r>
              <a:rPr lang="en-US" sz="1800" dirty="0" err="1">
                <a:solidFill>
                  <a:srgbClr val="C00000"/>
                </a:solidFill>
                <a:latin typeface="UTM Avo" panose="02040603050506020204" pitchFamily="18" charset="0"/>
              </a:rPr>
              <a:t>cá</a:t>
            </a:r>
            <a:r>
              <a:rPr lang="en-US" sz="1800" dirty="0">
                <a:solidFill>
                  <a:srgbClr val="C00000"/>
                </a:solidFill>
                <a:latin typeface="UTM Avo" panose="02040603050506020204" pitchFamily="18" charset="0"/>
              </a:rPr>
              <a:t>, </a:t>
            </a:r>
            <a:r>
              <a:rPr lang="en-US" sz="1800" dirty="0" err="1">
                <a:solidFill>
                  <a:srgbClr val="C00000"/>
                </a:solidFill>
                <a:latin typeface="UTM Avo" panose="02040603050506020204" pitchFamily="18" charset="0"/>
              </a:rPr>
              <a:t>chả</a:t>
            </a:r>
            <a:r>
              <a:rPr lang="en-US" sz="1800" dirty="0">
                <a:solidFill>
                  <a:srgbClr val="C00000"/>
                </a:solidFill>
                <a:latin typeface="UTM Avo" panose="02040603050506020204" pitchFamily="18" charset="0"/>
              </a:rPr>
              <a:t> </a:t>
            </a:r>
            <a:r>
              <a:rPr lang="en-US" sz="1800" dirty="0" err="1">
                <a:solidFill>
                  <a:srgbClr val="C00000"/>
                </a:solidFill>
                <a:latin typeface="UTM Avo" panose="02040603050506020204" pitchFamily="18" charset="0"/>
              </a:rPr>
              <a:t>mực</a:t>
            </a:r>
            <a:r>
              <a:rPr lang="en-US" sz="1800" dirty="0">
                <a:solidFill>
                  <a:srgbClr val="C00000"/>
                </a:solidFill>
                <a:latin typeface="UTM Avo" panose="02040603050506020204" pitchFamily="18" charset="0"/>
              </a:rPr>
              <a:t> </a:t>
            </a:r>
            <a:r>
              <a:rPr lang="en-US" sz="1800" dirty="0" err="1">
                <a:solidFill>
                  <a:srgbClr val="C00000"/>
                </a:solidFill>
                <a:latin typeface="UTM Avo" panose="02040603050506020204" pitchFamily="18" charset="0"/>
              </a:rPr>
              <a:t>mà</a:t>
            </a:r>
            <a:r>
              <a:rPr lang="en-US" sz="1800" dirty="0">
                <a:solidFill>
                  <a:srgbClr val="C00000"/>
                </a:solidFill>
                <a:latin typeface="UTM Avo" panose="02040603050506020204" pitchFamily="18" charset="0"/>
              </a:rPr>
              <a:t> </a:t>
            </a:r>
            <a:r>
              <a:rPr lang="en-US" sz="1800" dirty="0" err="1">
                <a:solidFill>
                  <a:srgbClr val="C00000"/>
                </a:solidFill>
                <a:latin typeface="UTM Avo" panose="02040603050506020204" pitchFamily="18" charset="0"/>
              </a:rPr>
              <a:t>không</a:t>
            </a:r>
            <a:r>
              <a:rPr lang="en-US" sz="1800" dirty="0">
                <a:solidFill>
                  <a:srgbClr val="C00000"/>
                </a:solidFill>
                <a:latin typeface="UTM Avo" panose="02040603050506020204" pitchFamily="18" charset="0"/>
              </a:rPr>
              <a:t> </a:t>
            </a:r>
            <a:r>
              <a:rPr lang="en-US" sz="1800" dirty="0" err="1">
                <a:solidFill>
                  <a:srgbClr val="C00000"/>
                </a:solidFill>
                <a:latin typeface="UTM Avo" panose="02040603050506020204" pitchFamily="18" charset="0"/>
              </a:rPr>
              <a:t>có</a:t>
            </a:r>
            <a:r>
              <a:rPr lang="en-US" sz="1800" dirty="0">
                <a:solidFill>
                  <a:srgbClr val="C00000"/>
                </a:solidFill>
                <a:latin typeface="UTM Avo" panose="02040603050506020204" pitchFamily="18" charset="0"/>
              </a:rPr>
              <a:t> con </a:t>
            </a:r>
            <a:r>
              <a:rPr lang="en-US" sz="1800" dirty="0" err="1">
                <a:solidFill>
                  <a:srgbClr val="C00000"/>
                </a:solidFill>
                <a:latin typeface="UTM Avo" panose="02040603050506020204" pitchFamily="18" charset="0"/>
              </a:rPr>
              <a:t>thì</a:t>
            </a:r>
            <a:r>
              <a:rPr lang="en-US" sz="1800" dirty="0">
                <a:solidFill>
                  <a:srgbClr val="C00000"/>
                </a:solidFill>
                <a:latin typeface="UTM Avo" panose="02040603050506020204" pitchFamily="18" charset="0"/>
              </a:rPr>
              <a:t> </a:t>
            </a:r>
            <a:r>
              <a:rPr lang="en-US" sz="1800" dirty="0" err="1">
                <a:solidFill>
                  <a:srgbClr val="C00000"/>
                </a:solidFill>
                <a:latin typeface="UTM Avo" panose="02040603050506020204" pitchFamily="18" charset="0"/>
              </a:rPr>
              <a:t>mất</a:t>
            </a:r>
            <a:r>
              <a:rPr lang="en-US" sz="1800" dirty="0">
                <a:solidFill>
                  <a:srgbClr val="C00000"/>
                </a:solidFill>
                <a:latin typeface="UTM Avo" panose="02040603050506020204" pitchFamily="18" charset="0"/>
              </a:rPr>
              <a:t> </a:t>
            </a:r>
            <a:r>
              <a:rPr lang="en-US" sz="1800" dirty="0" err="1">
                <a:solidFill>
                  <a:srgbClr val="C00000"/>
                </a:solidFill>
                <a:latin typeface="UTM Avo" panose="02040603050506020204" pitchFamily="18" charset="0"/>
              </a:rPr>
              <a:t>cả</a:t>
            </a:r>
            <a:r>
              <a:rPr lang="en-US" sz="1800" dirty="0">
                <a:solidFill>
                  <a:srgbClr val="C00000"/>
                </a:solidFill>
                <a:latin typeface="UTM Avo" panose="02040603050506020204" pitchFamily="18" charset="0"/>
              </a:rPr>
              <a:t> </a:t>
            </a:r>
            <a:r>
              <a:rPr lang="en-US" sz="1800" dirty="0" err="1">
                <a:solidFill>
                  <a:srgbClr val="C00000"/>
                </a:solidFill>
                <a:latin typeface="UTM Avo" panose="02040603050506020204" pitchFamily="18" charset="0"/>
              </a:rPr>
              <a:t>ngon</a:t>
            </a:r>
            <a:r>
              <a:rPr lang="en-US" sz="1800" dirty="0">
                <a:solidFill>
                  <a:srgbClr val="C00000"/>
                </a:solidFill>
                <a:latin typeface="UTM Avo" panose="02040603050506020204" pitchFamily="18" charset="0"/>
              </a:rPr>
              <a:t> ạ.</a:t>
            </a:r>
            <a:endParaRPr lang="en-US" sz="1800" dirty="0" smtClean="0">
              <a:solidFill>
                <a:srgbClr val="C00000"/>
              </a:solidFill>
              <a:latin typeface="UTM Avo" panose="02040603050506020204" pitchFamily="18" charset="0"/>
            </a:endParaRPr>
          </a:p>
        </p:txBody>
      </p:sp>
    </p:spTree>
    <p:extLst>
      <p:ext uri="{BB962C8B-B14F-4D97-AF65-F5344CB8AC3E}">
        <p14:creationId xmlns:p14="http://schemas.microsoft.com/office/powerpoint/2010/main" xmlns="" val="354460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CD95E369-22E3-47BF-A4B6-6F6C7AEDEE5A}"/>
              </a:ext>
            </a:extLst>
          </p:cNvPr>
          <p:cNvGrpSpPr/>
          <p:nvPr/>
        </p:nvGrpSpPr>
        <p:grpSpPr>
          <a:xfrm>
            <a:off x="1144267" y="1390819"/>
            <a:ext cx="4405927" cy="3318271"/>
            <a:chOff x="1417547" y="1264224"/>
            <a:chExt cx="4405927" cy="3318271"/>
          </a:xfrm>
        </p:grpSpPr>
        <p:pic>
          <p:nvPicPr>
            <p:cNvPr id="26" name="Picture 25">
              <a:extLst>
                <a:ext uri="{FF2B5EF4-FFF2-40B4-BE49-F238E27FC236}">
                  <a16:creationId xmlns:a16="http://schemas.microsoft.com/office/drawing/2014/main" xmlns="" id="{BDC5CE40-1276-45C8-A43B-95F4B8826CB8}"/>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7" name="TextBox 26">
              <a:extLst>
                <a:ext uri="{FF2B5EF4-FFF2-40B4-BE49-F238E27FC236}">
                  <a16:creationId xmlns:a16="http://schemas.microsoft.com/office/drawing/2014/main" xmlns="" id="{790A94BE-1705-46B6-A274-580473BF97B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en-US" sz="4400" b="1" dirty="0" smtClean="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28" name="TextBox 27">
              <a:extLst>
                <a:ext uri="{FF2B5EF4-FFF2-40B4-BE49-F238E27FC236}">
                  <a16:creationId xmlns:a16="http://schemas.microsoft.com/office/drawing/2014/main" xmlns="" id="{D0BBE2AD-294A-48DF-B8A0-D8D32093CB5F}"/>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a:t>
              </a:r>
              <a:r>
                <a:rPr lang="en-US" sz="2800" b="1" dirty="0" smtClean="0">
                  <a:solidFill>
                    <a:schemeClr val="accent1">
                      <a:lumMod val="50000"/>
                    </a:schemeClr>
                  </a:solidFill>
                  <a:latin typeface="UTM Avo" panose="02040603050506020204" pitchFamily="18" charset="0"/>
                </a:rPr>
                <a:t>3</a:t>
              </a:r>
              <a:endParaRPr lang="en-US" sz="2800" b="1" dirty="0">
                <a:solidFill>
                  <a:schemeClr val="accent1">
                    <a:lumMod val="50000"/>
                  </a:schemeClr>
                </a:solidFill>
                <a:latin typeface="UTM Avo" panose="02040603050506020204" pitchFamily="18" charset="0"/>
              </a:endParaRPr>
            </a:p>
          </p:txBody>
        </p:sp>
      </p:grpSp>
      <p:pic>
        <p:nvPicPr>
          <p:cNvPr id="29" name="Picture 2">
            <a:extLst>
              <a:ext uri="{FF2B5EF4-FFF2-40B4-BE49-F238E27FC236}">
                <a16:creationId xmlns:a16="http://schemas.microsoft.com/office/drawing/2014/main" xmlns="" id="{C142A06D-6A13-4C98-BDFE-1220BF5C3858}"/>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8">
            <a:extLst>
              <a:ext uri="{FF2B5EF4-FFF2-40B4-BE49-F238E27FC236}">
                <a16:creationId xmlns:a16="http://schemas.microsoft.com/office/drawing/2014/main" xmlns="" id="{317816FD-9AC0-4D9F-95CF-E65FBC4086FF}"/>
              </a:ext>
            </a:extLst>
          </p:cNvPr>
          <p:cNvGrpSpPr/>
          <p:nvPr/>
        </p:nvGrpSpPr>
        <p:grpSpPr>
          <a:xfrm>
            <a:off x="326410" y="623829"/>
            <a:ext cx="1963303" cy="584775"/>
            <a:chOff x="337445" y="617893"/>
            <a:chExt cx="1963303" cy="584775"/>
          </a:xfrm>
        </p:grpSpPr>
        <p:sp>
          <p:nvSpPr>
            <p:cNvPr id="10" name="TextBox 9">
              <a:extLst>
                <a:ext uri="{FF2B5EF4-FFF2-40B4-BE49-F238E27FC236}">
                  <a16:creationId xmlns:a16="http://schemas.microsoft.com/office/drawing/2014/main" xmlns=""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a:t>
              </a:r>
              <a:r>
                <a:rPr lang="en-US" sz="3200" dirty="0" smtClean="0">
                  <a:solidFill>
                    <a:schemeClr val="bg1">
                      <a:lumMod val="25000"/>
                    </a:schemeClr>
                  </a:solidFill>
                  <a:latin typeface="UTM Cookies" panose="02040603050506020204" pitchFamily="18" charset="0"/>
                </a:rPr>
                <a:t>11 </a:t>
              </a:r>
              <a:endParaRPr lang="en-US" sz="3200" dirty="0">
                <a:solidFill>
                  <a:schemeClr val="bg1">
                    <a:lumMod val="25000"/>
                  </a:schemeClr>
                </a:solidFill>
                <a:latin typeface="UTM Cookies" panose="02040603050506020204" pitchFamily="18" charset="0"/>
              </a:endParaRPr>
            </a:p>
          </p:txBody>
        </p:sp>
        <p:sp>
          <p:nvSpPr>
            <p:cNvPr id="11" name="TextBox 10">
              <a:extLst>
                <a:ext uri="{FF2B5EF4-FFF2-40B4-BE49-F238E27FC236}">
                  <a16:creationId xmlns:a16="http://schemas.microsoft.com/office/drawing/2014/main" xmlns="" id="{31A601FE-6892-4EC6-ACDD-75D395FCC956}"/>
                </a:ext>
              </a:extLst>
            </p:cNvPr>
            <p:cNvSpPr txBox="1"/>
            <p:nvPr/>
          </p:nvSpPr>
          <p:spPr>
            <a:xfrm>
              <a:off x="337445" y="617893"/>
              <a:ext cx="1689203"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a:t>
              </a:r>
              <a:r>
                <a:rPr lang="en-US" sz="3200" dirty="0" smtClean="0">
                  <a:solidFill>
                    <a:srgbClr val="7EA131"/>
                  </a:solidFill>
                  <a:latin typeface="UTM Cookies" panose="02040603050506020204" pitchFamily="18" charset="0"/>
                </a:rPr>
                <a:t>11</a:t>
              </a:r>
              <a:endParaRPr lang="en-US" sz="3200" dirty="0">
                <a:solidFill>
                  <a:srgbClr val="7EA131"/>
                </a:solidFill>
                <a:latin typeface="UTM Cookies" panose="02040603050506020204" pitchFamily="18" charset="0"/>
              </a:endParaRPr>
            </a:p>
          </p:txBody>
        </p:sp>
      </p:grpSp>
      <p:sp>
        <p:nvSpPr>
          <p:cNvPr id="12" name="TextBox 11"/>
          <p:cNvSpPr txBox="1"/>
          <p:nvPr/>
        </p:nvSpPr>
        <p:spPr>
          <a:xfrm>
            <a:off x="1674447" y="508897"/>
            <a:ext cx="4586233" cy="646331"/>
          </a:xfrm>
          <a:prstGeom prst="rect">
            <a:avLst/>
          </a:prstGeom>
          <a:noFill/>
        </p:spPr>
        <p:txBody>
          <a:bodyPr wrap="square" rtlCol="0">
            <a:spAutoFit/>
          </a:bodyPr>
          <a:lstStyle/>
          <a:p>
            <a:pPr algn="ctr"/>
            <a:r>
              <a:rPr lang="en-US" sz="3600" dirty="0" smtClean="0">
                <a:ln>
                  <a:solidFill>
                    <a:schemeClr val="bg1">
                      <a:lumMod val="25000"/>
                    </a:schemeClr>
                  </a:solidFill>
                </a:ln>
                <a:solidFill>
                  <a:schemeClr val="accent1"/>
                </a:solidFill>
                <a:latin typeface="UTM Cookies" panose="02040603050506020204" pitchFamily="18" charset="0"/>
              </a:rPr>
              <a:t>SỰ TÍCH CÂY THÌA LÀ</a:t>
            </a:r>
            <a:endParaRPr lang="en-US" sz="3600" dirty="0">
              <a:ln>
                <a:solidFill>
                  <a:schemeClr val="bg1">
                    <a:lumMod val="25000"/>
                  </a:schemeClr>
                </a:solidFill>
              </a:ln>
              <a:solidFill>
                <a:schemeClr val="accent1"/>
              </a:solidFill>
              <a:latin typeface="UTM Cookies" panose="02040603050506020204" pitchFamily="18" charset="0"/>
            </a:endParaRPr>
          </a:p>
        </p:txBody>
      </p:sp>
      <p:sp>
        <p:nvSpPr>
          <p:cNvPr id="13"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725;p64"/>
          <p:cNvGrpSpPr/>
          <p:nvPr/>
        </p:nvGrpSpPr>
        <p:grpSpPr>
          <a:xfrm rot="-1723955">
            <a:off x="1087919" y="406428"/>
            <a:ext cx="222757" cy="246344"/>
            <a:chOff x="5414907" y="2017485"/>
            <a:chExt cx="220338" cy="243702"/>
          </a:xfrm>
        </p:grpSpPr>
        <p:sp>
          <p:nvSpPr>
            <p:cNvPr id="17"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1725;p64"/>
          <p:cNvGrpSpPr/>
          <p:nvPr/>
        </p:nvGrpSpPr>
        <p:grpSpPr>
          <a:xfrm rot="6447076">
            <a:off x="1019839" y="1209110"/>
            <a:ext cx="272654" cy="312812"/>
            <a:chOff x="5365548" y="2017485"/>
            <a:chExt cx="269696" cy="309455"/>
          </a:xfrm>
        </p:grpSpPr>
        <p:sp>
          <p:nvSpPr>
            <p:cNvPr id="22"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142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810" y="892366"/>
            <a:ext cx="5721519" cy="3631763"/>
          </a:xfrm>
          <a:prstGeom prst="rect">
            <a:avLst/>
          </a:prstGeom>
          <a:noFill/>
        </p:spPr>
        <p:txBody>
          <a:bodyPr wrap="square" rtlCol="0">
            <a:spAutoFit/>
          </a:bodyPr>
          <a:lstStyle/>
          <a:p>
            <a:pPr algn="ctr"/>
            <a:r>
              <a:rPr lang="en-US" sz="1800" b="1" dirty="0" smtClean="0">
                <a:latin typeface="Times New Roman" pitchFamily="18" charset="0"/>
                <a:cs typeface="Times New Roman" pitchFamily="18" charset="0"/>
              </a:rPr>
              <a:t>YÊU CẦU CẦN ĐẠT:</a:t>
            </a:r>
            <a:endParaRPr lang="vi-VN" sz="1800" dirty="0" smtClean="0">
              <a:latin typeface="Times New Roman" pitchFamily="18" charset="0"/>
              <a:cs typeface="Times New Roman" pitchFamily="18" charset="0"/>
            </a:endParaRPr>
          </a:p>
          <a:p>
            <a:r>
              <a:rPr lang="vi-VN" sz="1800" dirty="0" smtClean="0">
                <a:latin typeface="Times New Roman" pitchFamily="18" charset="0"/>
                <a:cs typeface="Times New Roman" pitchFamily="18" charset="0"/>
              </a:rPr>
              <a:t>- Biết viết chữ viết hoa V cỡ vừa và cỡ nhỏ;</a:t>
            </a:r>
          </a:p>
          <a:p>
            <a:r>
              <a:rPr lang="vi-VN" sz="1800" dirty="0" smtClean="0">
                <a:latin typeface="Times New Roman" pitchFamily="18" charset="0"/>
                <a:cs typeface="Times New Roman" pitchFamily="18" charset="0"/>
              </a:rPr>
              <a:t>- Biết viết câu ứng dụng:</a:t>
            </a:r>
            <a:r>
              <a:rPr lang="vi-VN" sz="1800" i="1" dirty="0" smtClean="0">
                <a:latin typeface="Times New Roman" pitchFamily="18" charset="0"/>
                <a:cs typeface="Times New Roman" pitchFamily="18" charset="0"/>
              </a:rPr>
              <a:t> Vườn cây quanh năm xanh tốt.</a:t>
            </a:r>
            <a:endParaRPr lang="vi-VN" sz="1800" dirty="0" smtClean="0">
              <a:latin typeface="Times New Roman" pitchFamily="18" charset="0"/>
              <a:cs typeface="Times New Roman" pitchFamily="18" charset="0"/>
            </a:endParaRPr>
          </a:p>
          <a:p>
            <a:r>
              <a:rPr lang="vi-VN" sz="1800" dirty="0" smtClean="0">
                <a:latin typeface="Times New Roman" pitchFamily="18" charset="0"/>
                <a:cs typeface="Times New Roman" pitchFamily="18" charset="0"/>
              </a:rPr>
              <a:t>- HS nêu được cấu tạo, quy trình viết chữ hoa V. Nêu được cách nối nét giữa chữ viết hoa với chữ viết thường trong chữ ghi tiếng, nêu được khoảng cách giữa các con chữ, cánh đánh dấu thanh…. </a:t>
            </a:r>
          </a:p>
          <a:p>
            <a:r>
              <a:rPr lang="vi-VN" sz="1800" dirty="0" smtClean="0">
                <a:latin typeface="Times New Roman" pitchFamily="18" charset="0"/>
                <a:cs typeface="Times New Roman" pitchFamily="18" charset="0"/>
              </a:rPr>
              <a:t>- Cảm nhận được cái hay về từ ngữ và hiểu được ý nghĩa câu ứng dụng.</a:t>
            </a:r>
          </a:p>
          <a:p>
            <a:r>
              <a:rPr lang="vi-VN" sz="1800" dirty="0" smtClean="0">
                <a:latin typeface="Times New Roman" pitchFamily="18" charset="0"/>
                <a:cs typeface="Times New Roman" pitchFamily="18" charset="0"/>
              </a:rPr>
              <a:t>- Giáo dục học sinh có trách nhiệm. Có ý thức viết bài cẩn thận, sạch sẽ và có ý thức thẩm mỹ khi viết chữ.</a:t>
            </a:r>
          </a:p>
          <a:p>
            <a:r>
              <a:rPr lang="vi-VN" sz="1800" dirty="0" smtClean="0">
                <a:latin typeface="Times New Roman" pitchFamily="18" charset="0"/>
                <a:cs typeface="Times New Roman" pitchFamily="18" charset="0"/>
              </a:rPr>
              <a:t>- HS chăm chú, hứng thú với bài học.      </a:t>
            </a:r>
          </a:p>
          <a:p>
            <a:endParaRPr lang="vi-V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3413" y="399022"/>
            <a:ext cx="4606999" cy="923330"/>
          </a:xfrm>
          <a:prstGeom prst="rect">
            <a:avLst/>
          </a:prstGeom>
          <a:noFill/>
        </p:spPr>
        <p:txBody>
          <a:bodyPr wrap="square" rtlCol="0">
            <a:spAutoFit/>
          </a:bodyPr>
          <a:lstStyle/>
          <a:p>
            <a:pPr algn="ctr"/>
            <a:r>
              <a:rPr lang="en-US" sz="4000" dirty="0" smtClean="0">
                <a:ln>
                  <a:solidFill>
                    <a:schemeClr val="bg1">
                      <a:lumMod val="25000"/>
                    </a:schemeClr>
                  </a:solidFill>
                </a:ln>
                <a:solidFill>
                  <a:schemeClr val="accent1">
                    <a:lumMod val="20000"/>
                    <a:lumOff val="80000"/>
                  </a:schemeClr>
                </a:solidFill>
                <a:latin typeface="UTM Cookies" panose="02040603050506020204" pitchFamily="18" charset="0"/>
              </a:rPr>
              <a:t>CHỮ HOA </a:t>
            </a:r>
            <a:r>
              <a:rPr lang="en-US" sz="5400" dirty="0" smtClean="0">
                <a:solidFill>
                  <a:schemeClr val="accent1">
                    <a:lumMod val="20000"/>
                    <a:lumOff val="80000"/>
                  </a:schemeClr>
                </a:solidFill>
                <a:latin typeface="HP001 5 hàng" panose="020B0603050302020204" pitchFamily="34" charset="0"/>
              </a:rPr>
              <a:t>V</a:t>
            </a:r>
            <a:r>
              <a:rPr lang="en-US" sz="4000" dirty="0" smtClean="0">
                <a:ln>
                  <a:solidFill>
                    <a:schemeClr val="bg1">
                      <a:lumMod val="25000"/>
                    </a:schemeClr>
                  </a:solidFill>
                </a:ln>
                <a:solidFill>
                  <a:schemeClr val="accent1">
                    <a:lumMod val="20000"/>
                    <a:lumOff val="80000"/>
                  </a:schemeClr>
                </a:solidFill>
                <a:latin typeface="UTM Cookies" panose="02040603050506020204" pitchFamily="18" charset="0"/>
              </a:rPr>
              <a:t> </a:t>
            </a:r>
            <a:endParaRPr lang="en-US" sz="4000" dirty="0">
              <a:ln>
                <a:solidFill>
                  <a:schemeClr val="bg1">
                    <a:lumMod val="25000"/>
                  </a:schemeClr>
                </a:solidFill>
              </a:ln>
              <a:solidFill>
                <a:schemeClr val="accent1">
                  <a:lumMod val="20000"/>
                  <a:lumOff val="80000"/>
                </a:schemeClr>
              </a:solidFill>
              <a:latin typeface="UTM Cookies" panose="02040603050506020204" pitchFamily="18" charset="0"/>
            </a:endParaRPr>
          </a:p>
        </p:txBody>
      </p:sp>
      <p:sp>
        <p:nvSpPr>
          <p:cNvPr id="3" name="TextBox 2">
            <a:extLst>
              <a:ext uri="{FF2B5EF4-FFF2-40B4-BE49-F238E27FC236}">
                <a16:creationId xmlns:a16="http://schemas.microsoft.com/office/drawing/2014/main" xmlns="" id="{90495074-CD09-4CB2-8F23-DB3380F67003}"/>
              </a:ext>
            </a:extLst>
          </p:cNvPr>
          <p:cNvSpPr txBox="1"/>
          <p:nvPr/>
        </p:nvSpPr>
        <p:spPr>
          <a:xfrm>
            <a:off x="2695608" y="1657368"/>
            <a:ext cx="5365827" cy="830997"/>
          </a:xfrm>
          <a:prstGeom prst="rect">
            <a:avLst/>
          </a:prstGeom>
          <a:noFill/>
        </p:spPr>
        <p:txBody>
          <a:bodyPr wrap="square" rtlCol="0">
            <a:spAutoFit/>
          </a:bodyPr>
          <a:lstStyle/>
          <a:p>
            <a:pPr algn="ctr">
              <a:lnSpc>
                <a:spcPct val="150000"/>
              </a:lnSpc>
            </a:pPr>
            <a:r>
              <a:rPr lang="en-US" sz="2000" b="1" dirty="0" err="1">
                <a:solidFill>
                  <a:schemeClr val="accent1">
                    <a:lumMod val="50000"/>
                  </a:schemeClr>
                </a:solidFill>
                <a:latin typeface="UTM Avo" panose="02040603050506020204" pitchFamily="18" charset="0"/>
              </a:rPr>
              <a:t>Viết</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chữ</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hoa</a:t>
            </a:r>
            <a:r>
              <a:rPr lang="en-US" sz="2000" b="1" dirty="0">
                <a:solidFill>
                  <a:schemeClr val="accent1">
                    <a:lumMod val="50000"/>
                  </a:schemeClr>
                </a:solidFill>
                <a:latin typeface="UTM Avo" panose="02040603050506020204" pitchFamily="18" charset="0"/>
              </a:rPr>
              <a:t> </a:t>
            </a:r>
            <a:r>
              <a:rPr lang="en-US" sz="3200" dirty="0" smtClean="0">
                <a:solidFill>
                  <a:schemeClr val="accent1">
                    <a:lumMod val="50000"/>
                  </a:schemeClr>
                </a:solidFill>
                <a:latin typeface="HP001 5 hàng" panose="020B0603050302020204" pitchFamily="34" charset="0"/>
              </a:rPr>
              <a:t>V</a:t>
            </a:r>
            <a:endParaRPr lang="en-US" sz="2000" b="1" dirty="0">
              <a:solidFill>
                <a:schemeClr val="accent1">
                  <a:lumMod val="50000"/>
                </a:schemeClr>
              </a:solidFill>
              <a:latin typeface="UTM Avo" panose="02040603050506020204" pitchFamily="18" charset="0"/>
            </a:endParaRPr>
          </a:p>
        </p:txBody>
      </p:sp>
      <p:pic>
        <p:nvPicPr>
          <p:cNvPr id="4" name="Picture 3" descr="Screen Clipping"/>
          <p:cNvPicPr>
            <a:picLocks noChangeAspect="1"/>
          </p:cNvPicPr>
          <p:nvPr/>
        </p:nvPicPr>
        <p:blipFill rotWithShape="1">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l="9472" r="3102" b="788"/>
          <a:stretch/>
        </p:blipFill>
        <p:spPr>
          <a:xfrm>
            <a:off x="408718" y="389389"/>
            <a:ext cx="1198883" cy="1174001"/>
          </a:xfrm>
          <a:prstGeom prst="ellipse">
            <a:avLst/>
          </a:prstGeom>
          <a:effectLst>
            <a:glow rad="101600">
              <a:srgbClr val="92D050">
                <a:alpha val="60000"/>
              </a:srgbClr>
            </a:glow>
          </a:effectLst>
        </p:spPr>
      </p:pic>
      <p:pic>
        <p:nvPicPr>
          <p:cNvPr id="7" name="Picture 6"/>
          <p:cNvPicPr>
            <a:picLocks noChangeAspect="1"/>
          </p:cNvPicPr>
          <p:nvPr/>
        </p:nvPicPr>
        <p:blipFill rotWithShape="1">
          <a:blip r:embed="rId4">
            <a:extLst>
              <a:ext uri="{BEBA8EAE-BF5A-486C-A8C5-ECC9F3942E4B}">
                <a14:imgProps xmlns:a14="http://schemas.microsoft.com/office/drawing/2010/main" xmlns="">
                  <a14:imgLayer r:embed="rId5">
                    <a14:imgEffect>
                      <a14:sharpenSoften amount="25000"/>
                    </a14:imgEffect>
                  </a14:imgLayer>
                </a14:imgProps>
              </a:ext>
              <a:ext uri="{28A0092B-C50C-407E-A947-70E740481C1C}">
                <a14:useLocalDpi xmlns:a14="http://schemas.microsoft.com/office/drawing/2010/main" xmlns="" val="0"/>
              </a:ext>
            </a:extLst>
          </a:blip>
          <a:srcRect l="8586" r="11567" b="6918"/>
          <a:stretch/>
        </p:blipFill>
        <p:spPr>
          <a:xfrm>
            <a:off x="1535795" y="1537100"/>
            <a:ext cx="2641881" cy="3142594"/>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xmlns="" val="0"/>
              </a:ext>
            </a:extLst>
          </a:blip>
          <a:srcRect l="11542" t="23444" r="11580" b="23222"/>
          <a:stretch/>
        </p:blipFill>
        <p:spPr>
          <a:xfrm>
            <a:off x="4177677" y="3062221"/>
            <a:ext cx="1676586" cy="1645071"/>
          </a:xfrm>
          <a:prstGeom prst="rect">
            <a:avLst/>
          </a:prstGeom>
        </p:spPr>
      </p:pic>
    </p:spTree>
    <p:extLst>
      <p:ext uri="{BB962C8B-B14F-4D97-AF65-F5344CB8AC3E}">
        <p14:creationId xmlns:p14="http://schemas.microsoft.com/office/powerpoint/2010/main" xmlns="" val="3334725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0495074-CD09-4CB2-8F23-DB3380F67003}"/>
              </a:ext>
            </a:extLst>
          </p:cNvPr>
          <p:cNvSpPr txBox="1"/>
          <p:nvPr/>
        </p:nvSpPr>
        <p:spPr>
          <a:xfrm>
            <a:off x="717269" y="362531"/>
            <a:ext cx="5365827" cy="923330"/>
          </a:xfrm>
          <a:prstGeom prst="rect">
            <a:avLst/>
          </a:prstGeom>
          <a:noFill/>
        </p:spPr>
        <p:txBody>
          <a:bodyPr wrap="square" rtlCol="0">
            <a:spAutoFit/>
          </a:bodyPr>
          <a:lstStyle/>
          <a:p>
            <a:pPr algn="ctr">
              <a:lnSpc>
                <a:spcPct val="150000"/>
              </a:lnSpc>
            </a:pPr>
            <a:r>
              <a:rPr lang="en-US" sz="2400" b="1" dirty="0" err="1">
                <a:solidFill>
                  <a:schemeClr val="accent1">
                    <a:lumMod val="50000"/>
                  </a:schemeClr>
                </a:solidFill>
                <a:latin typeface="UTM Avo" panose="02040603050506020204" pitchFamily="18" charset="0"/>
              </a:rPr>
              <a:t>Viết</a:t>
            </a:r>
            <a:r>
              <a:rPr lang="en-US" sz="2400" b="1" dirty="0">
                <a:solidFill>
                  <a:schemeClr val="accent1">
                    <a:lumMod val="50000"/>
                  </a:schemeClr>
                </a:solidFill>
                <a:latin typeface="UTM Avo" panose="02040603050506020204" pitchFamily="18" charset="0"/>
              </a:rPr>
              <a:t> </a:t>
            </a:r>
            <a:r>
              <a:rPr lang="en-US" sz="2400" b="1" dirty="0" err="1">
                <a:solidFill>
                  <a:schemeClr val="accent1">
                    <a:lumMod val="50000"/>
                  </a:schemeClr>
                </a:solidFill>
                <a:latin typeface="UTM Avo" panose="02040603050506020204" pitchFamily="18" charset="0"/>
              </a:rPr>
              <a:t>chữ</a:t>
            </a:r>
            <a:r>
              <a:rPr lang="en-US" sz="2400" b="1" dirty="0">
                <a:solidFill>
                  <a:schemeClr val="accent1">
                    <a:lumMod val="50000"/>
                  </a:schemeClr>
                </a:solidFill>
                <a:latin typeface="UTM Avo" panose="02040603050506020204" pitchFamily="18" charset="0"/>
              </a:rPr>
              <a:t> </a:t>
            </a:r>
            <a:r>
              <a:rPr lang="en-US" sz="2400" b="1" dirty="0" err="1">
                <a:solidFill>
                  <a:schemeClr val="accent1">
                    <a:lumMod val="50000"/>
                  </a:schemeClr>
                </a:solidFill>
                <a:latin typeface="UTM Avo" panose="02040603050506020204" pitchFamily="18" charset="0"/>
              </a:rPr>
              <a:t>hoa</a:t>
            </a:r>
            <a:r>
              <a:rPr lang="en-US" sz="2400" b="1" dirty="0">
                <a:solidFill>
                  <a:schemeClr val="accent1">
                    <a:lumMod val="50000"/>
                  </a:schemeClr>
                </a:solidFill>
                <a:latin typeface="UTM Avo" panose="02040603050506020204" pitchFamily="18" charset="0"/>
              </a:rPr>
              <a:t> </a:t>
            </a:r>
            <a:r>
              <a:rPr lang="en-US" sz="3600" dirty="0" smtClean="0">
                <a:solidFill>
                  <a:schemeClr val="accent1">
                    <a:lumMod val="50000"/>
                  </a:schemeClr>
                </a:solidFill>
                <a:latin typeface="HP001 5 hàng" panose="020B0603050302020204" pitchFamily="34" charset="0"/>
              </a:rPr>
              <a:t>V </a:t>
            </a:r>
            <a:r>
              <a:rPr lang="en-US" sz="2400" dirty="0" smtClean="0">
                <a:solidFill>
                  <a:schemeClr val="accent1">
                    <a:lumMod val="50000"/>
                  </a:schemeClr>
                </a:solidFill>
                <a:latin typeface="UTM Avo" panose="02040603050506020204" pitchFamily="18" charset="0"/>
              </a:rPr>
              <a:t>(</a:t>
            </a:r>
            <a:r>
              <a:rPr lang="en-US" sz="2400" dirty="0" err="1" smtClean="0">
                <a:solidFill>
                  <a:schemeClr val="accent1">
                    <a:lumMod val="50000"/>
                  </a:schemeClr>
                </a:solidFill>
                <a:latin typeface="UTM Avo" panose="02040603050506020204" pitchFamily="18" charset="0"/>
              </a:rPr>
              <a:t>Cỡ</a:t>
            </a:r>
            <a:r>
              <a:rPr lang="en-US" sz="2400" dirty="0" smtClean="0">
                <a:solidFill>
                  <a:schemeClr val="accent1">
                    <a:lumMod val="50000"/>
                  </a:schemeClr>
                </a:solidFill>
                <a:latin typeface="UTM Avo" panose="02040603050506020204" pitchFamily="18" charset="0"/>
              </a:rPr>
              <a:t> </a:t>
            </a:r>
            <a:r>
              <a:rPr lang="en-US" sz="2400" dirty="0" err="1" smtClean="0">
                <a:solidFill>
                  <a:schemeClr val="accent1">
                    <a:lumMod val="50000"/>
                  </a:schemeClr>
                </a:solidFill>
                <a:latin typeface="UTM Avo" panose="02040603050506020204" pitchFamily="18" charset="0"/>
              </a:rPr>
              <a:t>vừa</a:t>
            </a:r>
            <a:r>
              <a:rPr lang="en-US" sz="2400" dirty="0" smtClean="0">
                <a:solidFill>
                  <a:schemeClr val="accent1">
                    <a:lumMod val="50000"/>
                  </a:schemeClr>
                </a:solidFill>
                <a:latin typeface="UTM Avo" panose="02040603050506020204" pitchFamily="18" charset="0"/>
              </a:rPr>
              <a:t>)</a:t>
            </a:r>
            <a:endParaRPr lang="en-US" sz="1600" b="1" dirty="0">
              <a:solidFill>
                <a:schemeClr val="accent1">
                  <a:lumMod val="50000"/>
                </a:schemeClr>
              </a:solidFill>
              <a:latin typeface="UTM Avo" panose="02040603050506020204" pitchFamily="18" charset="0"/>
            </a:endParaRPr>
          </a:p>
        </p:txBody>
      </p:sp>
      <p:pic>
        <p:nvPicPr>
          <p:cNvPr id="4" name="videoplayback (2)">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a:lum bright="-20000" contrast="40000"/>
          </a:blip>
          <a:stretch>
            <a:fillRect/>
          </a:stretch>
        </p:blipFill>
        <p:spPr>
          <a:xfrm>
            <a:off x="913828" y="1534510"/>
            <a:ext cx="4727212" cy="3030265"/>
          </a:xfrm>
          <a:prstGeom prst="rect">
            <a:avLst/>
          </a:prstGeom>
        </p:spPr>
      </p:pic>
    </p:spTree>
    <p:extLst>
      <p:ext uri="{BB962C8B-B14F-4D97-AF65-F5344CB8AC3E}">
        <p14:creationId xmlns:p14="http://schemas.microsoft.com/office/powerpoint/2010/main" xmlns="" val="253491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vol="80000">
                <p:cTn id="13" fill="hold" display="0">
                  <p:stCondLst>
                    <p:cond delay="indefinite"/>
                  </p:stCondLst>
                </p:cTn>
                <p:tgtEl>
                  <p:spTgt spid="4"/>
                </p:tgtEl>
              </p:cMediaNode>
            </p:video>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6C3BB72">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rotWithShape="1">
          <a:blip r:embed="rId4"/>
          <a:srcRect l="9327" t="3148" r="9588" b="15346"/>
          <a:stretch/>
        </p:blipFill>
        <p:spPr>
          <a:xfrm>
            <a:off x="1634443" y="1166648"/>
            <a:ext cx="3817805" cy="3636580"/>
          </a:xfrm>
          <a:prstGeom prst="rect">
            <a:avLst/>
          </a:prstGeom>
        </p:spPr>
      </p:pic>
      <p:sp>
        <p:nvSpPr>
          <p:cNvPr id="2" name="TextBox 1">
            <a:extLst>
              <a:ext uri="{FF2B5EF4-FFF2-40B4-BE49-F238E27FC236}">
                <a16:creationId xmlns:a16="http://schemas.microsoft.com/office/drawing/2014/main" xmlns="" id="{90495074-CD09-4CB2-8F23-DB3380F67003}"/>
              </a:ext>
            </a:extLst>
          </p:cNvPr>
          <p:cNvSpPr txBox="1"/>
          <p:nvPr/>
        </p:nvSpPr>
        <p:spPr>
          <a:xfrm>
            <a:off x="717269" y="362531"/>
            <a:ext cx="5365827" cy="923330"/>
          </a:xfrm>
          <a:prstGeom prst="rect">
            <a:avLst/>
          </a:prstGeom>
          <a:noFill/>
        </p:spPr>
        <p:txBody>
          <a:bodyPr wrap="square" rtlCol="0">
            <a:spAutoFit/>
          </a:bodyPr>
          <a:lstStyle/>
          <a:p>
            <a:pPr algn="ctr">
              <a:lnSpc>
                <a:spcPct val="150000"/>
              </a:lnSpc>
            </a:pPr>
            <a:r>
              <a:rPr lang="en-US" sz="2400" b="1" dirty="0" err="1">
                <a:solidFill>
                  <a:schemeClr val="accent1">
                    <a:lumMod val="50000"/>
                  </a:schemeClr>
                </a:solidFill>
                <a:latin typeface="UTM Avo" panose="02040603050506020204" pitchFamily="18" charset="0"/>
              </a:rPr>
              <a:t>Viết</a:t>
            </a:r>
            <a:r>
              <a:rPr lang="en-US" sz="2400" b="1" dirty="0">
                <a:solidFill>
                  <a:schemeClr val="accent1">
                    <a:lumMod val="50000"/>
                  </a:schemeClr>
                </a:solidFill>
                <a:latin typeface="UTM Avo" panose="02040603050506020204" pitchFamily="18" charset="0"/>
              </a:rPr>
              <a:t> </a:t>
            </a:r>
            <a:r>
              <a:rPr lang="en-US" sz="2400" b="1" dirty="0" err="1">
                <a:solidFill>
                  <a:schemeClr val="accent1">
                    <a:lumMod val="50000"/>
                  </a:schemeClr>
                </a:solidFill>
                <a:latin typeface="UTM Avo" panose="02040603050506020204" pitchFamily="18" charset="0"/>
              </a:rPr>
              <a:t>chữ</a:t>
            </a:r>
            <a:r>
              <a:rPr lang="en-US" sz="2400" b="1" dirty="0">
                <a:solidFill>
                  <a:schemeClr val="accent1">
                    <a:lumMod val="50000"/>
                  </a:schemeClr>
                </a:solidFill>
                <a:latin typeface="UTM Avo" panose="02040603050506020204" pitchFamily="18" charset="0"/>
              </a:rPr>
              <a:t> </a:t>
            </a:r>
            <a:r>
              <a:rPr lang="en-US" sz="2400" b="1" dirty="0" err="1">
                <a:solidFill>
                  <a:schemeClr val="accent1">
                    <a:lumMod val="50000"/>
                  </a:schemeClr>
                </a:solidFill>
                <a:latin typeface="UTM Avo" panose="02040603050506020204" pitchFamily="18" charset="0"/>
              </a:rPr>
              <a:t>hoa</a:t>
            </a:r>
            <a:r>
              <a:rPr lang="en-US" sz="2400" b="1" dirty="0">
                <a:solidFill>
                  <a:schemeClr val="accent1">
                    <a:lumMod val="50000"/>
                  </a:schemeClr>
                </a:solidFill>
                <a:latin typeface="UTM Avo" panose="02040603050506020204" pitchFamily="18" charset="0"/>
              </a:rPr>
              <a:t> </a:t>
            </a:r>
            <a:r>
              <a:rPr lang="en-US" sz="3600" dirty="0" smtClean="0">
                <a:solidFill>
                  <a:schemeClr val="accent1">
                    <a:lumMod val="50000"/>
                  </a:schemeClr>
                </a:solidFill>
                <a:latin typeface="HP001 5 hàng" panose="020B0603050302020204" pitchFamily="34" charset="0"/>
              </a:rPr>
              <a:t>V </a:t>
            </a:r>
            <a:r>
              <a:rPr lang="en-US" sz="2400" dirty="0" smtClean="0">
                <a:solidFill>
                  <a:schemeClr val="accent1">
                    <a:lumMod val="50000"/>
                  </a:schemeClr>
                </a:solidFill>
                <a:latin typeface="UTM Avo" panose="02040603050506020204" pitchFamily="18" charset="0"/>
              </a:rPr>
              <a:t>(</a:t>
            </a:r>
            <a:r>
              <a:rPr lang="en-US" sz="2400" dirty="0" err="1" smtClean="0">
                <a:solidFill>
                  <a:schemeClr val="accent1">
                    <a:lumMod val="50000"/>
                  </a:schemeClr>
                </a:solidFill>
                <a:latin typeface="UTM Avo" panose="02040603050506020204" pitchFamily="18" charset="0"/>
              </a:rPr>
              <a:t>Cỡ</a:t>
            </a:r>
            <a:r>
              <a:rPr lang="en-US" sz="2400" dirty="0" smtClean="0">
                <a:solidFill>
                  <a:schemeClr val="accent1">
                    <a:lumMod val="50000"/>
                  </a:schemeClr>
                </a:solidFill>
                <a:latin typeface="UTM Avo" panose="02040603050506020204" pitchFamily="18" charset="0"/>
              </a:rPr>
              <a:t> </a:t>
            </a:r>
            <a:r>
              <a:rPr lang="en-US" sz="2400" dirty="0" err="1" smtClean="0">
                <a:solidFill>
                  <a:schemeClr val="accent1">
                    <a:lumMod val="50000"/>
                  </a:schemeClr>
                </a:solidFill>
                <a:latin typeface="UTM Avo" panose="02040603050506020204" pitchFamily="18" charset="0"/>
              </a:rPr>
              <a:t>nhỏ</a:t>
            </a:r>
            <a:r>
              <a:rPr lang="en-US" sz="2400" dirty="0" smtClean="0">
                <a:solidFill>
                  <a:schemeClr val="accent1">
                    <a:lumMod val="50000"/>
                  </a:schemeClr>
                </a:solidFill>
                <a:latin typeface="UTM Avo" panose="02040603050506020204" pitchFamily="18" charset="0"/>
              </a:rPr>
              <a:t>)</a:t>
            </a:r>
            <a:endParaRPr lang="en-US" sz="1600" b="1" dirty="0">
              <a:solidFill>
                <a:schemeClr val="accent1">
                  <a:lumMod val="50000"/>
                </a:schemeClr>
              </a:solidFill>
              <a:latin typeface="UTM Avo" panose="02040603050506020204" pitchFamily="18" charset="0"/>
            </a:endParaRPr>
          </a:p>
        </p:txBody>
      </p:sp>
      <p:sp>
        <p:nvSpPr>
          <p:cNvPr id="8" name="Rectangle 7"/>
          <p:cNvSpPr/>
          <p:nvPr/>
        </p:nvSpPr>
        <p:spPr>
          <a:xfrm>
            <a:off x="2221683" y="1066800"/>
            <a:ext cx="1996190" cy="21906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8403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8"/>
            </p:par>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3"/>
                                        </p:tgtEl>
                                      </p:cBhvr>
                                    </p:cmd>
                                  </p:childTnLst>
                                </p:cTn>
                              </p:par>
                            </p:childTnLst>
                          </p:cTn>
                        </p:par>
                      </p:childTnLst>
                    </p:cTn>
                  </p:par>
                </p:childTnLst>
              </p:cTn>
              <p:nextCondLst>
                <p:cond evt="onClick" delay="0">
                  <p:tgtEl>
                    <p:spTgt spid="3"/>
                  </p:tgtEl>
                </p:cond>
              </p:nextCondLst>
            </p:seq>
            <p:video>
              <p:cMediaNode vol="80000">
                <p:cTn id="14" fill="hold" display="0">
                  <p:stCondLst>
                    <p:cond delay="indefinite"/>
                  </p:stCondLst>
                </p:cTn>
                <p:tgtEl>
                  <p:spTgt spid="3"/>
                </p:tgtEl>
              </p:cMediaNode>
            </p:video>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0495074-CD09-4CB2-8F23-DB3380F67003}"/>
              </a:ext>
            </a:extLst>
          </p:cNvPr>
          <p:cNvSpPr txBox="1"/>
          <p:nvPr/>
        </p:nvSpPr>
        <p:spPr>
          <a:xfrm>
            <a:off x="821396" y="243626"/>
            <a:ext cx="5365827" cy="574388"/>
          </a:xfrm>
          <a:prstGeom prst="rect">
            <a:avLst/>
          </a:prstGeom>
          <a:noFill/>
        </p:spPr>
        <p:txBody>
          <a:bodyPr wrap="square" rtlCol="0">
            <a:spAutoFit/>
          </a:bodyPr>
          <a:lstStyle/>
          <a:p>
            <a:pPr algn="ctr">
              <a:lnSpc>
                <a:spcPct val="150000"/>
              </a:lnSpc>
            </a:pPr>
            <a:r>
              <a:rPr lang="en-US" sz="2400" b="1" dirty="0" err="1">
                <a:solidFill>
                  <a:schemeClr val="accent1">
                    <a:lumMod val="50000"/>
                  </a:schemeClr>
                </a:solidFill>
                <a:latin typeface="UTM Avo" panose="02040603050506020204" pitchFamily="18" charset="0"/>
              </a:rPr>
              <a:t>Viết</a:t>
            </a:r>
            <a:r>
              <a:rPr lang="en-US" sz="2400" b="1" dirty="0">
                <a:solidFill>
                  <a:schemeClr val="accent1">
                    <a:lumMod val="50000"/>
                  </a:schemeClr>
                </a:solidFill>
                <a:latin typeface="UTM Avo" panose="02040603050506020204" pitchFamily="18" charset="0"/>
              </a:rPr>
              <a:t> </a:t>
            </a:r>
            <a:r>
              <a:rPr lang="en-US" sz="2400" b="1" dirty="0" err="1" smtClean="0">
                <a:solidFill>
                  <a:schemeClr val="accent1">
                    <a:lumMod val="50000"/>
                  </a:schemeClr>
                </a:solidFill>
                <a:latin typeface="UTM Avo" panose="02040603050506020204" pitchFamily="18" charset="0"/>
              </a:rPr>
              <a:t>ứng</a:t>
            </a:r>
            <a:r>
              <a:rPr lang="en-US" sz="2400" b="1" dirty="0" smtClean="0">
                <a:solidFill>
                  <a:schemeClr val="accent1">
                    <a:lumMod val="50000"/>
                  </a:schemeClr>
                </a:solidFill>
                <a:latin typeface="UTM Avo" panose="02040603050506020204" pitchFamily="18" charset="0"/>
              </a:rPr>
              <a:t> </a:t>
            </a:r>
            <a:r>
              <a:rPr lang="en-US" sz="2400" b="1" dirty="0" err="1" smtClean="0">
                <a:solidFill>
                  <a:schemeClr val="accent1">
                    <a:lumMod val="50000"/>
                  </a:schemeClr>
                </a:solidFill>
                <a:latin typeface="UTM Avo" panose="02040603050506020204" pitchFamily="18" charset="0"/>
              </a:rPr>
              <a:t>dụng</a:t>
            </a:r>
            <a:endParaRPr lang="en-US" sz="1600" b="1" dirty="0">
              <a:solidFill>
                <a:schemeClr val="accent1">
                  <a:lumMod val="50000"/>
                </a:schemeClr>
              </a:solidFill>
              <a:latin typeface="UTM Avo" panose="02040603050506020204" pitchFamily="18" charset="0"/>
            </a:endParaRPr>
          </a:p>
        </p:txBody>
      </p:sp>
      <p:grpSp>
        <p:nvGrpSpPr>
          <p:cNvPr id="3" name="Group 2"/>
          <p:cNvGrpSpPr/>
          <p:nvPr/>
        </p:nvGrpSpPr>
        <p:grpSpPr>
          <a:xfrm>
            <a:off x="323531" y="995784"/>
            <a:ext cx="6082781" cy="1408328"/>
            <a:chOff x="1984109" y="992403"/>
            <a:chExt cx="6000857" cy="1345456"/>
          </a:xfrm>
        </p:grpSpPr>
        <p:pic>
          <p:nvPicPr>
            <p:cNvPr id="4" name="Picture 3"/>
            <p:cNvPicPr>
              <a:picLocks noChangeAspect="1"/>
            </p:cNvPicPr>
            <p:nvPr/>
          </p:nvPicPr>
          <p:blipFill rotWithShape="1">
            <a:blip r:embed="rId2">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l="4355" r="41020" b="32972"/>
            <a:stretch/>
          </p:blipFill>
          <p:spPr>
            <a:xfrm>
              <a:off x="2069497" y="992403"/>
              <a:ext cx="5915469" cy="1289184"/>
            </a:xfrm>
            <a:prstGeom prst="rect">
              <a:avLst/>
            </a:prstGeom>
          </p:spPr>
        </p:pic>
        <p:sp>
          <p:nvSpPr>
            <p:cNvPr id="6" name="Rectangle 5"/>
            <p:cNvSpPr/>
            <p:nvPr/>
          </p:nvSpPr>
          <p:spPr>
            <a:xfrm>
              <a:off x="1984109" y="1308732"/>
              <a:ext cx="5929879" cy="1029127"/>
            </a:xfrm>
            <a:prstGeom prst="rect">
              <a:avLst/>
            </a:prstGeom>
          </p:spPr>
          <p:txBody>
            <a:bodyPr wrap="square">
              <a:spAutoFit/>
            </a:bodyPr>
            <a:lstStyle/>
            <a:p>
              <a:r>
                <a:rPr lang="vi-VN" sz="3200" dirty="0">
                  <a:solidFill>
                    <a:srgbClr val="C00000"/>
                  </a:solidFill>
                  <a:latin typeface="HP001 4 hàng" panose="020B0603050302020204" pitchFamily="34" charset="0"/>
                </a:rPr>
                <a:t> VưŊ cây Ǖ</a:t>
              </a:r>
              <a:r>
                <a:rPr lang="el-GR" sz="3200" dirty="0">
                  <a:solidFill>
                    <a:srgbClr val="C00000"/>
                  </a:solidFill>
                  <a:latin typeface="HP001 4 hàng" panose="020B0603050302020204" pitchFamily="34" charset="0"/>
                </a:rPr>
                <a:t>ί</a:t>
              </a:r>
              <a:r>
                <a:rPr lang="vi-VN" sz="3200" dirty="0">
                  <a:solidFill>
                    <a:srgbClr val="C00000"/>
                  </a:solidFill>
                  <a:latin typeface="HP001 4 hàng" panose="020B0603050302020204" pitchFamily="34" charset="0"/>
                </a:rPr>
                <a:t>a</a:t>
              </a:r>
              <a:r>
                <a:rPr lang="el-GR" sz="3200" dirty="0">
                  <a:solidFill>
                    <a:srgbClr val="C00000"/>
                  </a:solidFill>
                  <a:latin typeface="HP001 4 hàng" panose="020B0603050302020204" pitchFamily="34" charset="0"/>
                </a:rPr>
                <a:t>ζ </a:t>
              </a:r>
              <a:r>
                <a:rPr lang="vi-VN" sz="3200" dirty="0">
                  <a:solidFill>
                    <a:srgbClr val="C00000"/>
                  </a:solidFill>
                  <a:latin typeface="HP001 4 hàng" panose="020B0603050302020204" pitchFamily="34" charset="0"/>
                </a:rPr>
                <a:t>wăm xa</a:t>
              </a:r>
              <a:r>
                <a:rPr lang="el-GR" sz="3200" dirty="0">
                  <a:solidFill>
                    <a:srgbClr val="C00000"/>
                  </a:solidFill>
                  <a:latin typeface="HP001 4 hàng" panose="020B0603050302020204" pitchFamily="34" charset="0"/>
                </a:rPr>
                <a:t>ζ </a:t>
              </a:r>
              <a:r>
                <a:rPr lang="vi-VN" sz="3200" dirty="0">
                  <a:solidFill>
                    <a:srgbClr val="C00000"/>
                  </a:solidFill>
                  <a:latin typeface="HP001 4 hàng" panose="020B0603050302020204" pitchFamily="34" charset="0"/>
                </a:rPr>
                <a:t>Ǉō . </a:t>
              </a:r>
              <a:endParaRPr lang="en-US" sz="3200" dirty="0">
                <a:solidFill>
                  <a:srgbClr val="C00000"/>
                </a:solidFill>
                <a:latin typeface="HP001 4 hàng" panose="020B0603050302020204" pitchFamily="34" charset="0"/>
              </a:endParaRPr>
            </a:p>
          </p:txBody>
        </p:sp>
      </p:grpSp>
      <p:sp>
        <p:nvSpPr>
          <p:cNvPr id="8" name="TextBox 7">
            <a:extLst>
              <a:ext uri="{FF2B5EF4-FFF2-40B4-BE49-F238E27FC236}">
                <a16:creationId xmlns:a16="http://schemas.microsoft.com/office/drawing/2014/main" xmlns="" id="{D5A14ACB-BA2A-42D1-98F7-CA57672DDE68}"/>
              </a:ext>
            </a:extLst>
          </p:cNvPr>
          <p:cNvSpPr txBox="1"/>
          <p:nvPr/>
        </p:nvSpPr>
        <p:spPr>
          <a:xfrm>
            <a:off x="821396" y="2404112"/>
            <a:ext cx="6119826" cy="1938992"/>
          </a:xfrm>
          <a:prstGeom prst="rect">
            <a:avLst/>
          </a:prstGeom>
          <a:noFill/>
        </p:spPr>
        <p:txBody>
          <a:bodyPr wrap="square" rtlCol="0">
            <a:spAutoFit/>
          </a:bodyPr>
          <a:lstStyle/>
          <a:p>
            <a:pPr algn="just">
              <a:lnSpc>
                <a:spcPct val="150000"/>
              </a:lnSpc>
            </a:pPr>
            <a:r>
              <a:rPr lang="vi-VN" sz="1800" dirty="0">
                <a:latin typeface="UTM Avo" panose="02040603050506020204" pitchFamily="18" charset="0"/>
              </a:rPr>
              <a:t>a. </a:t>
            </a:r>
            <a:r>
              <a:rPr lang="en-US" sz="1800" dirty="0" err="1">
                <a:latin typeface="UTM Avo" panose="02040603050506020204" pitchFamily="18" charset="0"/>
              </a:rPr>
              <a:t>Chữ</a:t>
            </a:r>
            <a:r>
              <a:rPr lang="en-US" sz="1800" dirty="0">
                <a:latin typeface="UTM Avo" panose="02040603050506020204" pitchFamily="18" charset="0"/>
              </a:rPr>
              <a:t> </a:t>
            </a:r>
            <a:r>
              <a:rPr lang="en-US" sz="1800" dirty="0" err="1">
                <a:latin typeface="UTM Avo" panose="02040603050506020204" pitchFamily="18" charset="0"/>
              </a:rPr>
              <a:t>cái</a:t>
            </a:r>
            <a:r>
              <a:rPr lang="en-US" sz="1800" dirty="0">
                <a:latin typeface="UTM Avo" panose="02040603050506020204" pitchFamily="18" charset="0"/>
              </a:rPr>
              <a:t> </a:t>
            </a:r>
            <a:r>
              <a:rPr lang="en-US" sz="1800" dirty="0" err="1">
                <a:latin typeface="UTM Avo" panose="02040603050506020204" pitchFamily="18" charset="0"/>
              </a:rPr>
              <a:t>nào</a:t>
            </a:r>
            <a:r>
              <a:rPr lang="en-US" sz="1800" dirty="0">
                <a:latin typeface="UTM Avo" panose="02040603050506020204" pitchFamily="18" charset="0"/>
              </a:rPr>
              <a:t> </a:t>
            </a:r>
            <a:r>
              <a:rPr lang="en-US" sz="1800" dirty="0" err="1">
                <a:latin typeface="UTM Avo" panose="02040603050506020204" pitchFamily="18" charset="0"/>
              </a:rPr>
              <a:t>được</a:t>
            </a:r>
            <a:r>
              <a:rPr lang="en-US" sz="1800" dirty="0">
                <a:latin typeface="UTM Avo" panose="02040603050506020204" pitchFamily="18" charset="0"/>
              </a:rPr>
              <a:t> </a:t>
            </a:r>
            <a:r>
              <a:rPr lang="en-US" sz="1800" dirty="0" err="1">
                <a:latin typeface="UTM Avo" panose="02040603050506020204" pitchFamily="18" charset="0"/>
              </a:rPr>
              <a:t>viết</a:t>
            </a:r>
            <a:r>
              <a:rPr lang="en-US" sz="1800" dirty="0">
                <a:latin typeface="UTM Avo" panose="02040603050506020204" pitchFamily="18" charset="0"/>
              </a:rPr>
              <a:t> </a:t>
            </a:r>
            <a:r>
              <a:rPr lang="en-US" sz="1800" dirty="0" err="1">
                <a:latin typeface="UTM Avo" panose="02040603050506020204" pitchFamily="18" charset="0"/>
              </a:rPr>
              <a:t>hoa</a:t>
            </a:r>
            <a:r>
              <a:rPr lang="en-US" sz="1800" dirty="0">
                <a:latin typeface="UTM Avo" panose="02040603050506020204" pitchFamily="18" charset="0"/>
              </a:rPr>
              <a:t>? </a:t>
            </a:r>
          </a:p>
          <a:p>
            <a:pPr algn="just">
              <a:lnSpc>
                <a:spcPct val="150000"/>
              </a:lnSpc>
            </a:pPr>
            <a:r>
              <a:rPr lang="en-US" sz="1800" dirty="0" smtClean="0">
                <a:solidFill>
                  <a:srgbClr val="C00000"/>
                </a:solidFill>
                <a:latin typeface="UTM Avo" panose="02040603050506020204" pitchFamily="18" charset="0"/>
                <a:sym typeface="Wingdings" panose="05000000000000000000" pitchFamily="2" charset="2"/>
              </a:rPr>
              <a:t>  </a:t>
            </a:r>
            <a:r>
              <a:rPr lang="en-US" sz="1800" dirty="0" err="1" smtClean="0">
                <a:solidFill>
                  <a:srgbClr val="C00000"/>
                </a:solidFill>
                <a:latin typeface="UTM Avo" panose="02040603050506020204" pitchFamily="18" charset="0"/>
                <a:sym typeface="Wingdings" panose="05000000000000000000" pitchFamily="2" charset="2"/>
              </a:rPr>
              <a:t>Chữ</a:t>
            </a:r>
            <a:r>
              <a:rPr lang="en-US" sz="1800" dirty="0" smtClean="0">
                <a:solidFill>
                  <a:srgbClr val="C00000"/>
                </a:solidFill>
                <a:latin typeface="UTM Avo" panose="02040603050506020204" pitchFamily="18" charset="0"/>
                <a:sym typeface="Wingdings" panose="05000000000000000000" pitchFamily="2" charset="2"/>
              </a:rPr>
              <a:t> </a:t>
            </a:r>
            <a:r>
              <a:rPr lang="en-US" sz="2000" dirty="0" smtClean="0">
                <a:solidFill>
                  <a:srgbClr val="C00000"/>
                </a:solidFill>
                <a:latin typeface="HP001 4 hàng" panose="020B0603050302020204" pitchFamily="34" charset="0"/>
                <a:sym typeface="Wingdings" panose="05000000000000000000" pitchFamily="2" charset="2"/>
              </a:rPr>
              <a:t> V</a:t>
            </a:r>
            <a:endParaRPr lang="vi-VN" sz="2000" dirty="0">
              <a:solidFill>
                <a:srgbClr val="C00000"/>
              </a:solidFill>
              <a:latin typeface="HP001 4 hàng" panose="020B0603050302020204" pitchFamily="34" charset="0"/>
            </a:endParaRPr>
          </a:p>
          <a:p>
            <a:pPr algn="just">
              <a:lnSpc>
                <a:spcPct val="150000"/>
              </a:lnSpc>
            </a:pPr>
            <a:r>
              <a:rPr lang="en-US" sz="1800" dirty="0">
                <a:latin typeface="UTM Avo" panose="02040603050506020204" pitchFamily="18" charset="0"/>
              </a:rPr>
              <a:t>b</a:t>
            </a:r>
            <a:r>
              <a:rPr lang="en-US" sz="1800" dirty="0" smtClean="0">
                <a:latin typeface="UTM Avo" panose="02040603050506020204" pitchFamily="18" charset="0"/>
              </a:rPr>
              <a:t>. </a:t>
            </a:r>
            <a:r>
              <a:rPr lang="en-US" sz="1800" dirty="0" err="1">
                <a:latin typeface="UTM Avo" panose="02040603050506020204" pitchFamily="18" charset="0"/>
              </a:rPr>
              <a:t>Những</a:t>
            </a:r>
            <a:r>
              <a:rPr lang="en-US" sz="1800" dirty="0">
                <a:latin typeface="UTM Avo" panose="02040603050506020204" pitchFamily="18" charset="0"/>
              </a:rPr>
              <a:t> </a:t>
            </a:r>
            <a:r>
              <a:rPr lang="en-US" sz="1800" dirty="0" err="1">
                <a:latin typeface="UTM Avo" panose="02040603050506020204" pitchFamily="18" charset="0"/>
              </a:rPr>
              <a:t>chữ</a:t>
            </a:r>
            <a:r>
              <a:rPr lang="en-US" sz="1800" dirty="0">
                <a:latin typeface="UTM Avo" panose="02040603050506020204" pitchFamily="18" charset="0"/>
              </a:rPr>
              <a:t> </a:t>
            </a:r>
            <a:r>
              <a:rPr lang="en-US" sz="1800" dirty="0" err="1">
                <a:latin typeface="UTM Avo" panose="02040603050506020204" pitchFamily="18" charset="0"/>
              </a:rPr>
              <a:t>cái</a:t>
            </a:r>
            <a:r>
              <a:rPr lang="en-US" sz="1800" dirty="0">
                <a:latin typeface="UTM Avo" panose="02040603050506020204" pitchFamily="18" charset="0"/>
              </a:rPr>
              <a:t> </a:t>
            </a:r>
            <a:r>
              <a:rPr lang="en-US" sz="1800" dirty="0" err="1">
                <a:latin typeface="UTM Avo" panose="02040603050506020204" pitchFamily="18" charset="0"/>
              </a:rPr>
              <a:t>nào</a:t>
            </a:r>
            <a:r>
              <a:rPr lang="en-US" sz="1800" dirty="0">
                <a:latin typeface="UTM Avo" panose="02040603050506020204" pitchFamily="18" charset="0"/>
              </a:rPr>
              <a:t> </a:t>
            </a:r>
            <a:r>
              <a:rPr lang="en-US" sz="1800" dirty="0" err="1">
                <a:latin typeface="UTM Avo" panose="02040603050506020204" pitchFamily="18" charset="0"/>
              </a:rPr>
              <a:t>cao</a:t>
            </a:r>
            <a:r>
              <a:rPr lang="en-US" sz="1800" dirty="0">
                <a:latin typeface="UTM Avo" panose="02040603050506020204" pitchFamily="18" charset="0"/>
              </a:rPr>
              <a:t> 2.5 li </a:t>
            </a:r>
            <a:r>
              <a:rPr lang="en-US" sz="1800" dirty="0" smtClean="0">
                <a:latin typeface="UTM Avo" panose="02040603050506020204" pitchFamily="18" charset="0"/>
              </a:rPr>
              <a:t>?</a:t>
            </a:r>
          </a:p>
          <a:p>
            <a:pPr algn="just">
              <a:lnSpc>
                <a:spcPct val="150000"/>
              </a:lnSpc>
            </a:pPr>
            <a:r>
              <a:rPr lang="en-US" sz="1800" dirty="0" smtClean="0">
                <a:solidFill>
                  <a:srgbClr val="C00000"/>
                </a:solidFill>
                <a:latin typeface="UTM Avo" panose="02040603050506020204" pitchFamily="18" charset="0"/>
                <a:sym typeface="Wingdings" panose="05000000000000000000" pitchFamily="2" charset="2"/>
              </a:rPr>
              <a:t> </a:t>
            </a:r>
            <a:r>
              <a:rPr lang="en-US" sz="1800" dirty="0" err="1" smtClean="0">
                <a:solidFill>
                  <a:srgbClr val="C00000"/>
                </a:solidFill>
                <a:latin typeface="UTM Avo" panose="02040603050506020204" pitchFamily="18" charset="0"/>
                <a:sym typeface="Wingdings" panose="05000000000000000000" pitchFamily="2" charset="2"/>
              </a:rPr>
              <a:t>Chữ</a:t>
            </a:r>
            <a:r>
              <a:rPr lang="en-US" sz="1800" dirty="0" smtClean="0">
                <a:solidFill>
                  <a:srgbClr val="C00000"/>
                </a:solidFill>
                <a:latin typeface="UTM Avo" panose="02040603050506020204" pitchFamily="18" charset="0"/>
                <a:sym typeface="Wingdings" panose="05000000000000000000" pitchFamily="2" charset="2"/>
              </a:rPr>
              <a:t> </a:t>
            </a:r>
            <a:r>
              <a:rPr lang="en-US" sz="2400" dirty="0" smtClean="0">
                <a:solidFill>
                  <a:srgbClr val="C00000"/>
                </a:solidFill>
                <a:latin typeface="HP001 4 hàng" panose="020B0603050302020204" pitchFamily="34" charset="0"/>
                <a:sym typeface="Wingdings" panose="05000000000000000000" pitchFamily="2" charset="2"/>
              </a:rPr>
              <a:t>V, y, h</a:t>
            </a:r>
            <a:endParaRPr lang="vi-VN" sz="2400" dirty="0">
              <a:solidFill>
                <a:srgbClr val="C00000"/>
              </a:solidFill>
              <a:latin typeface="HP001 4 hàng" panose="020B0603050302020204" pitchFamily="34" charset="0"/>
            </a:endParaRPr>
          </a:p>
        </p:txBody>
      </p:sp>
    </p:spTree>
    <p:extLst>
      <p:ext uri="{BB962C8B-B14F-4D97-AF65-F5344CB8AC3E}">
        <p14:creationId xmlns:p14="http://schemas.microsoft.com/office/powerpoint/2010/main" xmlns="" val="269638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left)">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wipe(left)">
                                      <p:cBhvr>
                                        <p:cTn id="3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D95E369-22E3-47BF-A4B6-6F6C7AEDEE5A}"/>
              </a:ext>
            </a:extLst>
          </p:cNvPr>
          <p:cNvGrpSpPr/>
          <p:nvPr/>
        </p:nvGrpSpPr>
        <p:grpSpPr>
          <a:xfrm>
            <a:off x="825296" y="1401452"/>
            <a:ext cx="4405927" cy="3318271"/>
            <a:chOff x="1417547" y="1264224"/>
            <a:chExt cx="4405927" cy="3318271"/>
          </a:xfrm>
        </p:grpSpPr>
        <p:pic>
          <p:nvPicPr>
            <p:cNvPr id="3" name="Picture 2">
              <a:extLst>
                <a:ext uri="{FF2B5EF4-FFF2-40B4-BE49-F238E27FC236}">
                  <a16:creationId xmlns:a16="http://schemas.microsoft.com/office/drawing/2014/main" xmlns="" id="{BDC5CE40-1276-45C8-A43B-95F4B8826CB8}"/>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xmlns="" id="{790A94BE-1705-46B6-A274-580473BF97B9}"/>
                </a:ext>
              </a:extLst>
            </p:cNvPr>
            <p:cNvSpPr txBox="1"/>
            <p:nvPr/>
          </p:nvSpPr>
          <p:spPr>
            <a:xfrm>
              <a:off x="1829745" y="3179483"/>
              <a:ext cx="3745069" cy="815480"/>
            </a:xfrm>
            <a:prstGeom prst="rect">
              <a:avLst/>
            </a:prstGeom>
            <a:noFill/>
          </p:spPr>
          <p:txBody>
            <a:bodyPr wrap="square" rtlCol="0">
              <a:spAutoFit/>
            </a:bodyPr>
            <a:lstStyle/>
            <a:p>
              <a:pPr algn="ctr">
                <a:lnSpc>
                  <a:spcPct val="150000"/>
                </a:lnSpc>
              </a:pPr>
              <a:r>
                <a:rPr lang="vi-VN" sz="3600" b="1">
                  <a:solidFill>
                    <a:srgbClr val="17479D"/>
                  </a:solidFill>
                  <a:latin typeface="UTM Avo" panose="02040603050506020204" pitchFamily="18" charset="0"/>
                </a:rPr>
                <a:t>NÓI VÀ NGHE</a:t>
              </a:r>
              <a:endParaRPr lang="en-US" sz="36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xmlns="" id="{D0BBE2AD-294A-48DF-B8A0-D8D32093CB5F}"/>
                </a:ext>
              </a:extLst>
            </p:cNvPr>
            <p:cNvSpPr txBox="1"/>
            <p:nvPr/>
          </p:nvSpPr>
          <p:spPr>
            <a:xfrm>
              <a:off x="2333588" y="2690349"/>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a:t>
              </a:r>
              <a:r>
                <a:rPr lang="vi-VN" sz="2800" b="1" dirty="0">
                  <a:solidFill>
                    <a:schemeClr val="accent1">
                      <a:lumMod val="50000"/>
                    </a:schemeClr>
                  </a:solidFill>
                  <a:latin typeface="UTM Avo" panose="02040603050506020204" pitchFamily="18" charset="0"/>
                </a:rPr>
                <a:t>4</a:t>
              </a:r>
              <a:endParaRPr lang="en-US" sz="28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xmlns="" id="{7A146967-3A9E-4CF5-970E-3317318D5A2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552822" y="3391782"/>
            <a:ext cx="1872878" cy="134820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 name="Group 9">
            <a:extLst>
              <a:ext uri="{FF2B5EF4-FFF2-40B4-BE49-F238E27FC236}">
                <a16:creationId xmlns:a16="http://schemas.microsoft.com/office/drawing/2014/main" xmlns="" id="{317816FD-9AC0-4D9F-95CF-E65FBC4086FF}"/>
              </a:ext>
            </a:extLst>
          </p:cNvPr>
          <p:cNvGrpSpPr/>
          <p:nvPr/>
        </p:nvGrpSpPr>
        <p:grpSpPr>
          <a:xfrm>
            <a:off x="326410" y="623829"/>
            <a:ext cx="1963303" cy="584775"/>
            <a:chOff x="337445" y="617893"/>
            <a:chExt cx="1963303" cy="584775"/>
          </a:xfrm>
        </p:grpSpPr>
        <p:sp>
          <p:nvSpPr>
            <p:cNvPr id="11" name="TextBox 10">
              <a:extLst>
                <a:ext uri="{FF2B5EF4-FFF2-40B4-BE49-F238E27FC236}">
                  <a16:creationId xmlns:a16="http://schemas.microsoft.com/office/drawing/2014/main" xmlns=""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a:t>
              </a:r>
              <a:r>
                <a:rPr lang="en-US" sz="3200" dirty="0" smtClean="0">
                  <a:solidFill>
                    <a:schemeClr val="bg1">
                      <a:lumMod val="25000"/>
                    </a:schemeClr>
                  </a:solidFill>
                  <a:latin typeface="UTM Cookies" panose="02040603050506020204" pitchFamily="18" charset="0"/>
                </a:rPr>
                <a:t>11 </a:t>
              </a:r>
              <a:endParaRPr lang="en-US" sz="3200" dirty="0">
                <a:solidFill>
                  <a:schemeClr val="bg1">
                    <a:lumMod val="25000"/>
                  </a:schemeClr>
                </a:solidFill>
                <a:latin typeface="UTM Cookies" panose="02040603050506020204" pitchFamily="18" charset="0"/>
              </a:endParaRPr>
            </a:p>
          </p:txBody>
        </p:sp>
        <p:sp>
          <p:nvSpPr>
            <p:cNvPr id="12" name="TextBox 11">
              <a:extLst>
                <a:ext uri="{FF2B5EF4-FFF2-40B4-BE49-F238E27FC236}">
                  <a16:creationId xmlns:a16="http://schemas.microsoft.com/office/drawing/2014/main" xmlns="" id="{31A601FE-6892-4EC6-ACDD-75D395FCC956}"/>
                </a:ext>
              </a:extLst>
            </p:cNvPr>
            <p:cNvSpPr txBox="1"/>
            <p:nvPr/>
          </p:nvSpPr>
          <p:spPr>
            <a:xfrm>
              <a:off x="337445" y="617893"/>
              <a:ext cx="1689203"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a:t>
              </a:r>
              <a:r>
                <a:rPr lang="en-US" sz="3200" dirty="0" smtClean="0">
                  <a:solidFill>
                    <a:srgbClr val="7EA131"/>
                  </a:solidFill>
                  <a:latin typeface="UTM Cookies" panose="02040603050506020204" pitchFamily="18" charset="0"/>
                </a:rPr>
                <a:t>11</a:t>
              </a:r>
              <a:endParaRPr lang="en-US" sz="3200" dirty="0">
                <a:solidFill>
                  <a:srgbClr val="7EA131"/>
                </a:solidFill>
                <a:latin typeface="UTM Cookies" panose="02040603050506020204" pitchFamily="18" charset="0"/>
              </a:endParaRPr>
            </a:p>
          </p:txBody>
        </p:sp>
      </p:grpSp>
      <p:sp>
        <p:nvSpPr>
          <p:cNvPr id="13" name="TextBox 12"/>
          <p:cNvSpPr txBox="1"/>
          <p:nvPr/>
        </p:nvSpPr>
        <p:spPr>
          <a:xfrm>
            <a:off x="1674447" y="508897"/>
            <a:ext cx="4586233" cy="646331"/>
          </a:xfrm>
          <a:prstGeom prst="rect">
            <a:avLst/>
          </a:prstGeom>
          <a:noFill/>
        </p:spPr>
        <p:txBody>
          <a:bodyPr wrap="square" rtlCol="0">
            <a:spAutoFit/>
          </a:bodyPr>
          <a:lstStyle/>
          <a:p>
            <a:pPr algn="ctr"/>
            <a:r>
              <a:rPr lang="en-US" sz="3600" dirty="0" smtClean="0">
                <a:ln>
                  <a:solidFill>
                    <a:schemeClr val="bg1">
                      <a:lumMod val="25000"/>
                    </a:schemeClr>
                  </a:solidFill>
                </a:ln>
                <a:solidFill>
                  <a:schemeClr val="accent1"/>
                </a:solidFill>
                <a:latin typeface="UTM Cookies" panose="02040603050506020204" pitchFamily="18" charset="0"/>
              </a:rPr>
              <a:t>SỰ TÍCH CÂY THÌA LÀ</a:t>
            </a:r>
            <a:endParaRPr lang="en-US" sz="3600" dirty="0">
              <a:ln>
                <a:solidFill>
                  <a:schemeClr val="bg1">
                    <a:lumMod val="25000"/>
                  </a:schemeClr>
                </a:solidFill>
              </a:ln>
              <a:solidFill>
                <a:schemeClr val="accent1"/>
              </a:solidFill>
              <a:latin typeface="UTM Cookies" panose="02040603050506020204" pitchFamily="18" charset="0"/>
            </a:endParaRPr>
          </a:p>
        </p:txBody>
      </p:sp>
      <p:sp>
        <p:nvSpPr>
          <p:cNvPr id="14"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25;p64"/>
          <p:cNvGrpSpPr/>
          <p:nvPr/>
        </p:nvGrpSpPr>
        <p:grpSpPr>
          <a:xfrm rot="-1723955">
            <a:off x="1087919" y="406428"/>
            <a:ext cx="222757" cy="246344"/>
            <a:chOff x="5414907" y="2017485"/>
            <a:chExt cx="220338" cy="243702"/>
          </a:xfrm>
        </p:grpSpPr>
        <p:sp>
          <p:nvSpPr>
            <p:cNvPr id="18"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1725;p64"/>
          <p:cNvGrpSpPr/>
          <p:nvPr/>
        </p:nvGrpSpPr>
        <p:grpSpPr>
          <a:xfrm rot="6447076">
            <a:off x="1019839" y="1209110"/>
            <a:ext cx="272654" cy="312812"/>
            <a:chOff x="5365548" y="2017485"/>
            <a:chExt cx="269696" cy="309455"/>
          </a:xfrm>
        </p:grpSpPr>
        <p:sp>
          <p:nvSpPr>
            <p:cNvPr id="23"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291864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810" y="848299"/>
            <a:ext cx="5513175" cy="3754874"/>
          </a:xfrm>
          <a:prstGeom prst="rect">
            <a:avLst/>
          </a:prstGeom>
          <a:noFill/>
        </p:spPr>
        <p:txBody>
          <a:bodyPr wrap="square" rtlCol="0">
            <a:spAutoFit/>
          </a:bodyPr>
          <a:lstStyle/>
          <a:p>
            <a:pPr algn="ctr"/>
            <a:r>
              <a:rPr lang="en-US" sz="1600" b="1" dirty="0" smtClean="0">
                <a:latin typeface="Times New Roman" pitchFamily="18" charset="0"/>
                <a:cs typeface="Times New Roman" pitchFamily="18" charset="0"/>
              </a:rPr>
              <a:t>YÊU CẦU CẦN ĐẠT:</a:t>
            </a:r>
            <a:endParaRPr lang="vi-VN"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Biết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trao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đổi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về</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nội</a:t>
            </a:r>
            <a:r>
              <a:rPr lang="en-US" sz="1600" dirty="0" smtClean="0">
                <a:latin typeface="Times New Roman" pitchFamily="18" charset="0"/>
                <a:cs typeface="Times New Roman" pitchFamily="18" charset="0"/>
              </a:rPr>
              <a:t> dung </a:t>
            </a:r>
            <a:r>
              <a:rPr lang="en-US" sz="1600" dirty="0" err="1" smtClean="0">
                <a:latin typeface="Times New Roman" pitchFamily="18" charset="0"/>
                <a:cs typeface="Times New Roman" pitchFamily="18" charset="0"/>
              </a:rPr>
              <a:t>của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văn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bản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các</a:t>
            </a:r>
            <a:r>
              <a:rPr lang="en-US" sz="1600" dirty="0" smtClean="0">
                <a:latin typeface="Times New Roman" pitchFamily="18" charset="0"/>
                <a:cs typeface="Times New Roman" pitchFamily="18" charset="0"/>
              </a:rPr>
              <a:t> chi </a:t>
            </a:r>
            <a:r>
              <a:rPr lang="en-US" sz="1600" dirty="0" err="1" smtClean="0">
                <a:latin typeface="Times New Roman" pitchFamily="18" charset="0"/>
                <a:cs typeface="Times New Roman" pitchFamily="18" charset="0"/>
              </a:rPr>
              <a:t>tiết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trong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tranh</a:t>
            </a:r>
            <a:r>
              <a:rPr lang="en-US" sz="1600" dirty="0" smtClean="0">
                <a:latin typeface="Times New Roman" pitchFamily="18" charset="0"/>
                <a:cs typeface="Times New Roman" pitchFamily="18" charset="0"/>
              </a:rPr>
              <a:t>.</a:t>
            </a:r>
            <a:endParaRPr lang="vi-VN"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Nhận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biết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các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sự</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việc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trong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câu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chuyện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Sự</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tích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cây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thì</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tranh</a:t>
            </a:r>
            <a:r>
              <a:rPr lang="en-US" sz="1600" dirty="0" smtClean="0">
                <a:latin typeface="Times New Roman" pitchFamily="18" charset="0"/>
                <a:cs typeface="Times New Roman" pitchFamily="18" charset="0"/>
              </a:rPr>
              <a:t> minh </a:t>
            </a:r>
            <a:r>
              <a:rPr lang="en-US" sz="1600" dirty="0" err="1" smtClean="0">
                <a:latin typeface="Times New Roman" pitchFamily="18" charset="0"/>
                <a:cs typeface="Times New Roman" pitchFamily="18" charset="0"/>
              </a:rPr>
              <a:t>hoạ</a:t>
            </a:r>
            <a:r>
              <a:rPr lang="en-US" sz="1600" dirty="0" smtClean="0">
                <a:latin typeface="Times New Roman" pitchFamily="18" charset="0"/>
                <a:cs typeface="Times New Roman" pitchFamily="18" charset="0"/>
              </a:rPr>
              <a:t>.</a:t>
            </a:r>
            <a:endParaRPr lang="vi-VN"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Đoán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được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nội</a:t>
            </a:r>
            <a:r>
              <a:rPr lang="en-US" sz="1600" dirty="0" smtClean="0">
                <a:latin typeface="Times New Roman" pitchFamily="18" charset="0"/>
                <a:cs typeface="Times New Roman" pitchFamily="18" charset="0"/>
              </a:rPr>
              <a:t> dung </a:t>
            </a:r>
            <a:r>
              <a:rPr lang="en-US" sz="1600" dirty="0" err="1" smtClean="0">
                <a:latin typeface="Times New Roman" pitchFamily="18" charset="0"/>
                <a:cs typeface="Times New Roman" pitchFamily="18" charset="0"/>
              </a:rPr>
              <a:t>câu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chuyện</a:t>
            </a:r>
            <a:r>
              <a:rPr lang="en-US" sz="1600" dirty="0" smtClean="0">
                <a:latin typeface="Times New Roman" pitchFamily="18" charset="0"/>
                <a:cs typeface="Times New Roman" pitchFamily="18" charset="0"/>
              </a:rPr>
              <a:t> qua </a:t>
            </a:r>
            <a:r>
              <a:rPr lang="en-US" sz="1600" dirty="0" err="1" smtClean="0">
                <a:latin typeface="Times New Roman" pitchFamily="18" charset="0"/>
                <a:cs typeface="Times New Roman" pitchFamily="18" charset="0"/>
              </a:rPr>
              <a:t>câu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hỏi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gợi</a:t>
            </a:r>
            <a:r>
              <a:rPr lang="en-US" sz="1600" dirty="0" smtClean="0">
                <a:latin typeface="Times New Roman" pitchFamily="18" charset="0"/>
                <a:cs typeface="Times New Roman" pitchFamily="18" charset="0"/>
              </a:rPr>
              <a:t> ý </a:t>
            </a:r>
            <a:r>
              <a:rPr lang="en-US" sz="1600" dirty="0" err="1" smtClean="0">
                <a:latin typeface="Times New Roman" pitchFamily="18" charset="0"/>
                <a:cs typeface="Times New Roman" pitchFamily="18" charset="0"/>
              </a:rPr>
              <a:t>và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kể</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lại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được</a:t>
            </a:r>
            <a:r>
              <a:rPr lang="en-US" sz="1600" dirty="0" smtClean="0">
                <a:latin typeface="Times New Roman" pitchFamily="18" charset="0"/>
                <a:cs typeface="Times New Roman" pitchFamily="18" charset="0"/>
              </a:rPr>
              <a:t> 1 -2 </a:t>
            </a:r>
            <a:r>
              <a:rPr lang="en-US" sz="1600" dirty="0" err="1" smtClean="0">
                <a:latin typeface="Times New Roman" pitchFamily="18" charset="0"/>
                <a:cs typeface="Times New Roman" pitchFamily="18" charset="0"/>
              </a:rPr>
              <a:t>đoạn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của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câu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chuyện</a:t>
            </a:r>
            <a:r>
              <a:rPr lang="en-US" sz="1600" dirty="0" smtClean="0">
                <a:latin typeface="Times New Roman" pitchFamily="18" charset="0"/>
                <a:cs typeface="Times New Roman" pitchFamily="18" charset="0"/>
              </a:rPr>
              <a:t>.</a:t>
            </a:r>
            <a:endParaRPr lang="vi-VN"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Vận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dụng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kể</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được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người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thân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nghe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những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sự</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việc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cảm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động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trong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câu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chuyện</a:t>
            </a:r>
            <a:r>
              <a:rPr lang="en-US" sz="1600" dirty="0" smtClean="0">
                <a:latin typeface="Times New Roman" pitchFamily="18" charset="0"/>
                <a:cs typeface="Times New Roman" pitchFamily="18" charset="0"/>
              </a:rPr>
              <a:t>.</a:t>
            </a:r>
            <a:endParaRPr lang="vi-VN"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Cảm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nhận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được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cái</a:t>
            </a:r>
            <a:r>
              <a:rPr lang="en-US" sz="1600" dirty="0" smtClean="0">
                <a:latin typeface="Times New Roman" pitchFamily="18" charset="0"/>
                <a:cs typeface="Times New Roman" pitchFamily="18" charset="0"/>
              </a:rPr>
              <a:t> hay </a:t>
            </a:r>
            <a:r>
              <a:rPr lang="en-US" sz="1600" dirty="0" err="1" smtClean="0">
                <a:latin typeface="Times New Roman" pitchFamily="18" charset="0"/>
                <a:cs typeface="Times New Roman" pitchFamily="18" charset="0"/>
              </a:rPr>
              <a:t>của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hình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ảnh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từ</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ngữ</a:t>
            </a:r>
            <a:r>
              <a:rPr lang="en-US" sz="1600" dirty="0" smtClean="0">
                <a:latin typeface="Times New Roman" pitchFamily="18" charset="0"/>
                <a:cs typeface="Times New Roman" pitchFamily="18" charset="0"/>
              </a:rPr>
              <a:t>, ý </a:t>
            </a:r>
            <a:r>
              <a:rPr lang="en-US" sz="1600" dirty="0" err="1" smtClean="0">
                <a:latin typeface="Times New Roman" pitchFamily="18" charset="0"/>
                <a:cs typeface="Times New Roman" pitchFamily="18" charset="0"/>
              </a:rPr>
              <a:t>nghĩa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câu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chuyện</a:t>
            </a:r>
            <a:r>
              <a:rPr lang="en-US" sz="1600" dirty="0" smtClean="0">
                <a:latin typeface="Times New Roman" pitchFamily="18" charset="0"/>
                <a:cs typeface="Times New Roman" pitchFamily="18" charset="0"/>
              </a:rPr>
              <a:t>.</a:t>
            </a:r>
            <a:endParaRPr lang="vi-VN"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Phát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triển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phẩm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chất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Nhân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ái</a:t>
            </a:r>
            <a:r>
              <a:rPr lang="en-US" sz="1600" dirty="0" smtClean="0">
                <a:latin typeface="Times New Roman" pitchFamily="18" charset="0"/>
                <a:cs typeface="Times New Roman" pitchFamily="18" charset="0"/>
              </a:rPr>
              <a:t>.</a:t>
            </a:r>
            <a:r>
              <a:rPr lang="en-US" sz="1600" b="1"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Bồi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dưỡng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tình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yêu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thương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anh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chị</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em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người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thân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trong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gia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đình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bước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đầu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hiểu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được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khó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khăn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của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người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dân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vùng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lũ</a:t>
            </a:r>
            <a:r>
              <a:rPr lang="en-US" sz="1600" dirty="0" smtClean="0">
                <a:latin typeface="Times New Roman" pitchFamily="18" charset="0"/>
                <a:cs typeface="Times New Roman" pitchFamily="18" charset="0"/>
              </a:rPr>
              <a:t>.</a:t>
            </a:r>
            <a:endParaRPr lang="vi-VN" sz="1600" dirty="0" smtClean="0">
              <a:latin typeface="Times New Roman" pitchFamily="18" charset="0"/>
              <a:cs typeface="Times New Roman" pitchFamily="18" charset="0"/>
            </a:endParaRPr>
          </a:p>
          <a:p>
            <a:endParaRPr lang="vi-V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tretch>
            <a:fillRect/>
          </a:stretch>
        </p:blipFill>
        <p:spPr>
          <a:xfrm>
            <a:off x="451943" y="907728"/>
            <a:ext cx="6005211" cy="2245376"/>
          </a:xfrm>
          <a:prstGeom prst="rect">
            <a:avLst/>
          </a:prstGeom>
        </p:spPr>
      </p:pic>
      <p:sp>
        <p:nvSpPr>
          <p:cNvPr id="3" name="TextBox 2"/>
          <p:cNvSpPr txBox="1"/>
          <p:nvPr/>
        </p:nvSpPr>
        <p:spPr>
          <a:xfrm>
            <a:off x="451943" y="3153104"/>
            <a:ext cx="2790825" cy="400110"/>
          </a:xfrm>
          <a:prstGeom prst="rect">
            <a:avLst/>
          </a:prstGeom>
          <a:noFill/>
        </p:spPr>
        <p:txBody>
          <a:bodyPr wrap="square" rtlCol="0">
            <a:spAutoFit/>
          </a:bodyPr>
          <a:lstStyle/>
          <a:p>
            <a:r>
              <a:rPr lang="en-US" sz="2000" dirty="0" err="1" smtClean="0">
                <a:solidFill>
                  <a:srgbClr val="C00000"/>
                </a:solidFill>
              </a:rPr>
              <a:t>Cây</a:t>
            </a:r>
            <a:r>
              <a:rPr lang="en-US" sz="2000" dirty="0" smtClean="0">
                <a:solidFill>
                  <a:srgbClr val="C00000"/>
                </a:solidFill>
              </a:rPr>
              <a:t> </a:t>
            </a:r>
            <a:r>
              <a:rPr lang="en-US" sz="2000" dirty="0" err="1" smtClean="0">
                <a:solidFill>
                  <a:srgbClr val="C00000"/>
                </a:solidFill>
              </a:rPr>
              <a:t>cối</a:t>
            </a:r>
            <a:r>
              <a:rPr lang="en-US" sz="2000" dirty="0" smtClean="0">
                <a:solidFill>
                  <a:srgbClr val="C00000"/>
                </a:solidFill>
              </a:rPr>
              <a:t> </a:t>
            </a:r>
            <a:r>
              <a:rPr lang="en-US" sz="2000" dirty="0" err="1" smtClean="0">
                <a:solidFill>
                  <a:srgbClr val="C00000"/>
                </a:solidFill>
              </a:rPr>
              <a:t>lên</a:t>
            </a:r>
            <a:r>
              <a:rPr lang="en-US" sz="2000" dirty="0" smtClean="0">
                <a:solidFill>
                  <a:srgbClr val="C00000"/>
                </a:solidFill>
              </a:rPr>
              <a:t> </a:t>
            </a:r>
            <a:r>
              <a:rPr lang="en-US" sz="2000" dirty="0" err="1" smtClean="0">
                <a:solidFill>
                  <a:srgbClr val="C00000"/>
                </a:solidFill>
              </a:rPr>
              <a:t>trời</a:t>
            </a:r>
            <a:r>
              <a:rPr lang="en-US" sz="2000" dirty="0" smtClean="0">
                <a:solidFill>
                  <a:srgbClr val="C00000"/>
                </a:solidFill>
              </a:rPr>
              <a:t> </a:t>
            </a:r>
            <a:r>
              <a:rPr lang="en-US" sz="2000" dirty="0" err="1" smtClean="0">
                <a:solidFill>
                  <a:srgbClr val="C00000"/>
                </a:solidFill>
              </a:rPr>
              <a:t>xin</a:t>
            </a:r>
            <a:r>
              <a:rPr lang="en-US" sz="2000" dirty="0" smtClean="0">
                <a:solidFill>
                  <a:srgbClr val="C00000"/>
                </a:solidFill>
              </a:rPr>
              <a:t> </a:t>
            </a:r>
            <a:r>
              <a:rPr lang="en-US" sz="2000" dirty="0" err="1" smtClean="0">
                <a:solidFill>
                  <a:srgbClr val="C00000"/>
                </a:solidFill>
              </a:rPr>
              <a:t>tên</a:t>
            </a:r>
            <a:r>
              <a:rPr lang="en-US" sz="2000" dirty="0" smtClean="0">
                <a:solidFill>
                  <a:srgbClr val="C00000"/>
                </a:solidFill>
              </a:rPr>
              <a:t>.</a:t>
            </a:r>
            <a:endParaRPr lang="en-US" sz="2000" dirty="0">
              <a:solidFill>
                <a:srgbClr val="C00000"/>
              </a:solidFill>
            </a:endParaRPr>
          </a:p>
        </p:txBody>
      </p:sp>
      <p:sp>
        <p:nvSpPr>
          <p:cNvPr id="4" name="TextBox 3"/>
          <p:cNvSpPr txBox="1"/>
          <p:nvPr/>
        </p:nvSpPr>
        <p:spPr>
          <a:xfrm>
            <a:off x="3666329" y="3153104"/>
            <a:ext cx="2790825" cy="1015663"/>
          </a:xfrm>
          <a:prstGeom prst="rect">
            <a:avLst/>
          </a:prstGeom>
          <a:noFill/>
        </p:spPr>
        <p:txBody>
          <a:bodyPr wrap="square" rtlCol="0">
            <a:spAutoFit/>
          </a:bodyPr>
          <a:lstStyle/>
          <a:p>
            <a:r>
              <a:rPr lang="en-US" sz="2000" dirty="0" err="1" smtClean="0">
                <a:solidFill>
                  <a:srgbClr val="C00000"/>
                </a:solidFill>
              </a:rPr>
              <a:t>Trời</a:t>
            </a:r>
            <a:r>
              <a:rPr lang="en-US" sz="2000" dirty="0" smtClean="0">
                <a:solidFill>
                  <a:srgbClr val="C00000"/>
                </a:solidFill>
              </a:rPr>
              <a:t> ban </a:t>
            </a:r>
            <a:r>
              <a:rPr lang="en-US" sz="2000" dirty="0" err="1" smtClean="0">
                <a:solidFill>
                  <a:srgbClr val="C00000"/>
                </a:solidFill>
              </a:rPr>
              <a:t>tên</a:t>
            </a:r>
            <a:r>
              <a:rPr lang="en-US" sz="2000" dirty="0" smtClean="0">
                <a:solidFill>
                  <a:srgbClr val="C00000"/>
                </a:solidFill>
              </a:rPr>
              <a:t> </a:t>
            </a:r>
            <a:r>
              <a:rPr lang="en-US" sz="2000" dirty="0" err="1" smtClean="0">
                <a:solidFill>
                  <a:srgbClr val="C00000"/>
                </a:solidFill>
              </a:rPr>
              <a:t>cho</a:t>
            </a:r>
            <a:r>
              <a:rPr lang="en-US" sz="2000" dirty="0" smtClean="0">
                <a:solidFill>
                  <a:srgbClr val="C00000"/>
                </a:solidFill>
              </a:rPr>
              <a:t> </a:t>
            </a:r>
            <a:r>
              <a:rPr lang="en-US" sz="2000" dirty="0" err="1" smtClean="0">
                <a:solidFill>
                  <a:srgbClr val="C00000"/>
                </a:solidFill>
              </a:rPr>
              <a:t>các</a:t>
            </a:r>
            <a:r>
              <a:rPr lang="en-US" sz="2000" dirty="0" smtClean="0">
                <a:solidFill>
                  <a:srgbClr val="C00000"/>
                </a:solidFill>
              </a:rPr>
              <a:t> </a:t>
            </a:r>
            <a:r>
              <a:rPr lang="en-US" sz="2000" dirty="0" err="1" smtClean="0">
                <a:solidFill>
                  <a:srgbClr val="C00000"/>
                </a:solidFill>
              </a:rPr>
              <a:t>loài</a:t>
            </a:r>
            <a:r>
              <a:rPr lang="en-US" sz="2000" dirty="0" smtClean="0">
                <a:solidFill>
                  <a:srgbClr val="C00000"/>
                </a:solidFill>
              </a:rPr>
              <a:t> </a:t>
            </a:r>
            <a:r>
              <a:rPr lang="en-US" sz="2000" dirty="0" err="1" smtClean="0">
                <a:solidFill>
                  <a:srgbClr val="C00000"/>
                </a:solidFill>
              </a:rPr>
              <a:t>cây</a:t>
            </a:r>
            <a:r>
              <a:rPr lang="en-US" sz="2000" dirty="0" smtClean="0">
                <a:solidFill>
                  <a:srgbClr val="C00000"/>
                </a:solidFill>
              </a:rPr>
              <a:t>: </a:t>
            </a:r>
            <a:r>
              <a:rPr lang="en-US" sz="2000" dirty="0" err="1">
                <a:solidFill>
                  <a:srgbClr val="C00000"/>
                </a:solidFill>
              </a:rPr>
              <a:t>d</a:t>
            </a:r>
            <a:r>
              <a:rPr lang="en-US" sz="2000" dirty="0" err="1" smtClean="0">
                <a:solidFill>
                  <a:srgbClr val="C00000"/>
                </a:solidFill>
              </a:rPr>
              <a:t>ừa</a:t>
            </a:r>
            <a:r>
              <a:rPr lang="en-US" sz="2000" dirty="0" smtClean="0">
                <a:solidFill>
                  <a:srgbClr val="C00000"/>
                </a:solidFill>
              </a:rPr>
              <a:t>, </a:t>
            </a:r>
            <a:r>
              <a:rPr lang="en-US" sz="2000" dirty="0" err="1" smtClean="0">
                <a:solidFill>
                  <a:srgbClr val="C00000"/>
                </a:solidFill>
              </a:rPr>
              <a:t>cau</a:t>
            </a:r>
            <a:r>
              <a:rPr lang="en-US" sz="2000" dirty="0" smtClean="0">
                <a:solidFill>
                  <a:srgbClr val="C00000"/>
                </a:solidFill>
              </a:rPr>
              <a:t>, </a:t>
            </a:r>
            <a:r>
              <a:rPr lang="en-US" sz="2000" dirty="0" err="1" smtClean="0">
                <a:solidFill>
                  <a:srgbClr val="C00000"/>
                </a:solidFill>
              </a:rPr>
              <a:t>mít</a:t>
            </a:r>
            <a:r>
              <a:rPr lang="en-US" sz="2000" dirty="0" smtClean="0">
                <a:solidFill>
                  <a:srgbClr val="C00000"/>
                </a:solidFill>
              </a:rPr>
              <a:t>, </a:t>
            </a:r>
            <a:r>
              <a:rPr lang="en-US" sz="2000" dirty="0" err="1" smtClean="0">
                <a:solidFill>
                  <a:srgbClr val="C00000"/>
                </a:solidFill>
              </a:rPr>
              <a:t>vải</a:t>
            </a:r>
            <a:r>
              <a:rPr lang="en-US" sz="2000" dirty="0" smtClean="0">
                <a:solidFill>
                  <a:srgbClr val="C00000"/>
                </a:solidFill>
              </a:rPr>
              <a:t>, </a:t>
            </a:r>
            <a:r>
              <a:rPr lang="en-US" sz="2000" dirty="0" err="1" smtClean="0">
                <a:solidFill>
                  <a:srgbClr val="C00000"/>
                </a:solidFill>
              </a:rPr>
              <a:t>ớt</a:t>
            </a:r>
            <a:r>
              <a:rPr lang="en-US" sz="2000" dirty="0" smtClean="0">
                <a:solidFill>
                  <a:srgbClr val="C00000"/>
                </a:solidFill>
              </a:rPr>
              <a:t>, </a:t>
            </a:r>
            <a:r>
              <a:rPr lang="en-US" sz="2000" dirty="0" err="1" smtClean="0">
                <a:solidFill>
                  <a:srgbClr val="C00000"/>
                </a:solidFill>
              </a:rPr>
              <a:t>tỏi</a:t>
            </a:r>
            <a:r>
              <a:rPr lang="en-US" sz="2000" dirty="0" smtClean="0">
                <a:solidFill>
                  <a:srgbClr val="C00000"/>
                </a:solidFill>
              </a:rPr>
              <a:t>.</a:t>
            </a:r>
            <a:endParaRPr lang="en-US" sz="2000" dirty="0">
              <a:solidFill>
                <a:srgbClr val="C00000"/>
              </a:solidFill>
            </a:endParaRPr>
          </a:p>
        </p:txBody>
      </p:sp>
    </p:spTree>
    <p:extLst>
      <p:ext uri="{BB962C8B-B14F-4D97-AF65-F5344CB8AC3E}">
        <p14:creationId xmlns:p14="http://schemas.microsoft.com/office/powerpoint/2010/main" xmlns="" val="134101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17816FD-9AC0-4D9F-95CF-E65FBC4086FF}"/>
              </a:ext>
            </a:extLst>
          </p:cNvPr>
          <p:cNvGrpSpPr/>
          <p:nvPr/>
        </p:nvGrpSpPr>
        <p:grpSpPr>
          <a:xfrm>
            <a:off x="326410" y="623829"/>
            <a:ext cx="1963303" cy="584775"/>
            <a:chOff x="337445" y="617893"/>
            <a:chExt cx="1963303" cy="584775"/>
          </a:xfrm>
        </p:grpSpPr>
        <p:sp>
          <p:nvSpPr>
            <p:cNvPr id="3" name="TextBox 2">
              <a:extLst>
                <a:ext uri="{FF2B5EF4-FFF2-40B4-BE49-F238E27FC236}">
                  <a16:creationId xmlns:a16="http://schemas.microsoft.com/office/drawing/2014/main" xmlns=""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a:t>
              </a:r>
              <a:r>
                <a:rPr lang="en-US" sz="3200" dirty="0" smtClean="0">
                  <a:solidFill>
                    <a:schemeClr val="bg1">
                      <a:lumMod val="25000"/>
                    </a:schemeClr>
                  </a:solidFill>
                  <a:latin typeface="UTM Cookies" panose="02040603050506020204" pitchFamily="18" charset="0"/>
                </a:rPr>
                <a:t>11 </a:t>
              </a:r>
              <a:endParaRPr lang="en-US" sz="3200" dirty="0">
                <a:solidFill>
                  <a:schemeClr val="bg1">
                    <a:lumMod val="25000"/>
                  </a:schemeClr>
                </a:solidFill>
                <a:latin typeface="UTM Cookies" panose="02040603050506020204" pitchFamily="18" charset="0"/>
              </a:endParaRPr>
            </a:p>
          </p:txBody>
        </p:sp>
        <p:sp>
          <p:nvSpPr>
            <p:cNvPr id="4" name="TextBox 3">
              <a:extLst>
                <a:ext uri="{FF2B5EF4-FFF2-40B4-BE49-F238E27FC236}">
                  <a16:creationId xmlns:a16="http://schemas.microsoft.com/office/drawing/2014/main" xmlns="" id="{31A601FE-6892-4EC6-ACDD-75D395FCC956}"/>
                </a:ext>
              </a:extLst>
            </p:cNvPr>
            <p:cNvSpPr txBox="1"/>
            <p:nvPr/>
          </p:nvSpPr>
          <p:spPr>
            <a:xfrm>
              <a:off x="337445" y="617893"/>
              <a:ext cx="1689203"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a:t>
              </a:r>
              <a:r>
                <a:rPr lang="en-US" sz="3200" dirty="0" smtClean="0">
                  <a:solidFill>
                    <a:srgbClr val="7EA131"/>
                  </a:solidFill>
                  <a:latin typeface="UTM Cookies" panose="02040603050506020204" pitchFamily="18" charset="0"/>
                </a:rPr>
                <a:t>11</a:t>
              </a:r>
              <a:endParaRPr lang="en-US" sz="3200" dirty="0">
                <a:solidFill>
                  <a:srgbClr val="7EA131"/>
                </a:solidFill>
                <a:latin typeface="UTM Cookies" panose="02040603050506020204" pitchFamily="18" charset="0"/>
              </a:endParaRPr>
            </a:p>
          </p:txBody>
        </p:sp>
      </p:grpSp>
      <p:sp>
        <p:nvSpPr>
          <p:cNvPr id="5" name="TextBox 4"/>
          <p:cNvSpPr txBox="1"/>
          <p:nvPr/>
        </p:nvSpPr>
        <p:spPr>
          <a:xfrm>
            <a:off x="1674447" y="508897"/>
            <a:ext cx="4586233" cy="646331"/>
          </a:xfrm>
          <a:prstGeom prst="rect">
            <a:avLst/>
          </a:prstGeom>
          <a:noFill/>
        </p:spPr>
        <p:txBody>
          <a:bodyPr wrap="square" rtlCol="0">
            <a:spAutoFit/>
          </a:bodyPr>
          <a:lstStyle/>
          <a:p>
            <a:pPr algn="ctr"/>
            <a:r>
              <a:rPr lang="en-US" sz="3600" dirty="0" smtClean="0">
                <a:ln>
                  <a:solidFill>
                    <a:schemeClr val="bg1">
                      <a:lumMod val="25000"/>
                    </a:schemeClr>
                  </a:solidFill>
                </a:ln>
                <a:solidFill>
                  <a:schemeClr val="accent1"/>
                </a:solidFill>
                <a:latin typeface="UTM Cookies" panose="02040603050506020204" pitchFamily="18" charset="0"/>
              </a:rPr>
              <a:t>SỰ TÍCH CÂY THÌA LÀ</a:t>
            </a:r>
            <a:endParaRPr lang="en-US" sz="3600" dirty="0">
              <a:ln>
                <a:solidFill>
                  <a:schemeClr val="bg1">
                    <a:lumMod val="25000"/>
                  </a:schemeClr>
                </a:solidFill>
              </a:ln>
              <a:solidFill>
                <a:schemeClr val="accent1"/>
              </a:solidFill>
              <a:latin typeface="UTM Cookies" panose="02040603050506020204" pitchFamily="18" charset="0"/>
            </a:endParaRPr>
          </a:p>
        </p:txBody>
      </p:sp>
      <p:sp>
        <p:nvSpPr>
          <p:cNvPr id="6"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725;p64"/>
          <p:cNvGrpSpPr/>
          <p:nvPr/>
        </p:nvGrpSpPr>
        <p:grpSpPr>
          <a:xfrm rot="-1723955">
            <a:off x="1087919" y="406428"/>
            <a:ext cx="222757" cy="246344"/>
            <a:chOff x="5414907" y="2017485"/>
            <a:chExt cx="220338" cy="243702"/>
          </a:xfrm>
        </p:grpSpPr>
        <p:sp>
          <p:nvSpPr>
            <p:cNvPr id="10"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725;p64"/>
          <p:cNvGrpSpPr/>
          <p:nvPr/>
        </p:nvGrpSpPr>
        <p:grpSpPr>
          <a:xfrm rot="6447076">
            <a:off x="1019839" y="1209110"/>
            <a:ext cx="272654" cy="312812"/>
            <a:chOff x="5365548" y="2017485"/>
            <a:chExt cx="269696" cy="309455"/>
          </a:xfrm>
        </p:grpSpPr>
        <p:sp>
          <p:nvSpPr>
            <p:cNvPr id="15"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a:extLst>
              <a:ext uri="{FF2B5EF4-FFF2-40B4-BE49-F238E27FC236}">
                <a16:creationId xmlns:a16="http://schemas.microsoft.com/office/drawing/2014/main" xmlns="" id="{7BF6BCDF-9F5D-43EF-8D2F-74DA0EBB0C5C}"/>
              </a:ext>
            </a:extLst>
          </p:cNvPr>
          <p:cNvSpPr txBox="1"/>
          <p:nvPr/>
        </p:nvSpPr>
        <p:spPr>
          <a:xfrm>
            <a:off x="1527863" y="1581225"/>
            <a:ext cx="4732817" cy="374461"/>
          </a:xfrm>
          <a:prstGeom prst="rect">
            <a:avLst/>
          </a:prstGeom>
          <a:noFill/>
        </p:spPr>
        <p:txBody>
          <a:bodyPr wrap="square" rtlCol="0">
            <a:spAutoFit/>
          </a:bodyPr>
          <a:lstStyle/>
          <a:p>
            <a:pPr algn="just">
              <a:lnSpc>
                <a:spcPts val="2200"/>
              </a:lnSpc>
            </a:pPr>
            <a:r>
              <a:rPr lang="en-US" sz="1600" dirty="0" err="1" smtClean="0">
                <a:latin typeface="UTM Avo" panose="02040603050506020204" pitchFamily="18" charset="0"/>
              </a:rPr>
              <a:t>Hãy</a:t>
            </a:r>
            <a:r>
              <a:rPr lang="en-US" sz="1600" dirty="0" smtClean="0">
                <a:latin typeface="UTM Avo" panose="02040603050506020204" pitchFamily="18" charset="0"/>
              </a:rPr>
              <a:t> </a:t>
            </a:r>
            <a:r>
              <a:rPr lang="en-US" sz="1600" dirty="0" err="1" smtClean="0">
                <a:latin typeface="UTM Avo" panose="02040603050506020204" pitchFamily="18" charset="0"/>
              </a:rPr>
              <a:t>kể</a:t>
            </a:r>
            <a:r>
              <a:rPr lang="en-US" sz="1600" dirty="0" smtClean="0">
                <a:latin typeface="UTM Avo" panose="02040603050506020204" pitchFamily="18" charset="0"/>
              </a:rPr>
              <a:t> </a:t>
            </a:r>
            <a:r>
              <a:rPr lang="en-US" sz="1600" dirty="0" err="1" smtClean="0">
                <a:latin typeface="UTM Avo" panose="02040603050506020204" pitchFamily="18" charset="0"/>
              </a:rPr>
              <a:t>tên</a:t>
            </a:r>
            <a:r>
              <a:rPr lang="en-US" sz="1600" dirty="0" smtClean="0">
                <a:latin typeface="UTM Avo" panose="02040603050506020204" pitchFamily="18" charset="0"/>
              </a:rPr>
              <a:t> </a:t>
            </a:r>
            <a:r>
              <a:rPr lang="en-US" sz="1600" dirty="0" err="1" smtClean="0">
                <a:latin typeface="UTM Avo" panose="02040603050506020204" pitchFamily="18" charset="0"/>
              </a:rPr>
              <a:t>một</a:t>
            </a:r>
            <a:r>
              <a:rPr lang="en-US" sz="1600" dirty="0" smtClean="0">
                <a:latin typeface="UTM Avo" panose="02040603050506020204" pitchFamily="18" charset="0"/>
              </a:rPr>
              <a:t> </a:t>
            </a:r>
            <a:r>
              <a:rPr lang="en-US" sz="1600" dirty="0" err="1" smtClean="0">
                <a:latin typeface="UTM Avo" panose="02040603050506020204" pitchFamily="18" charset="0"/>
              </a:rPr>
              <a:t>số</a:t>
            </a:r>
            <a:r>
              <a:rPr lang="en-US" sz="1600" dirty="0" smtClean="0">
                <a:latin typeface="UTM Avo" panose="02040603050506020204" pitchFamily="18" charset="0"/>
              </a:rPr>
              <a:t> </a:t>
            </a:r>
            <a:r>
              <a:rPr lang="en-US" sz="1600" dirty="0" err="1" smtClean="0">
                <a:latin typeface="UTM Avo" panose="02040603050506020204" pitchFamily="18" charset="0"/>
              </a:rPr>
              <a:t>cây</a:t>
            </a:r>
            <a:r>
              <a:rPr lang="en-US" sz="1600" dirty="0" smtClean="0">
                <a:latin typeface="UTM Avo" panose="02040603050506020204" pitchFamily="18" charset="0"/>
              </a:rPr>
              <a:t> </a:t>
            </a:r>
            <a:r>
              <a:rPr lang="en-US" sz="1600" dirty="0" err="1" smtClean="0">
                <a:latin typeface="UTM Avo" panose="02040603050506020204" pitchFamily="18" charset="0"/>
              </a:rPr>
              <a:t>rau</a:t>
            </a:r>
            <a:r>
              <a:rPr lang="en-US" sz="1600" dirty="0" smtClean="0">
                <a:latin typeface="UTM Avo" panose="02040603050506020204" pitchFamily="18" charset="0"/>
              </a:rPr>
              <a:t> </a:t>
            </a:r>
            <a:r>
              <a:rPr lang="en-US" sz="1600" dirty="0" err="1" smtClean="0">
                <a:latin typeface="UTM Avo" panose="02040603050506020204" pitchFamily="18" charset="0"/>
              </a:rPr>
              <a:t>mà</a:t>
            </a:r>
            <a:r>
              <a:rPr lang="en-US" sz="1600" dirty="0" smtClean="0">
                <a:latin typeface="UTM Avo" panose="02040603050506020204" pitchFamily="18" charset="0"/>
              </a:rPr>
              <a:t> </a:t>
            </a:r>
            <a:r>
              <a:rPr lang="en-US" sz="1600" dirty="0" err="1" smtClean="0">
                <a:latin typeface="UTM Avo" panose="02040603050506020204" pitchFamily="18" charset="0"/>
              </a:rPr>
              <a:t>em</a:t>
            </a:r>
            <a:r>
              <a:rPr lang="en-US" sz="1600" dirty="0" smtClean="0">
                <a:latin typeface="UTM Avo" panose="02040603050506020204" pitchFamily="18" charset="0"/>
              </a:rPr>
              <a:t> </a:t>
            </a:r>
            <a:r>
              <a:rPr lang="en-US" sz="1600" dirty="0" err="1" smtClean="0">
                <a:latin typeface="UTM Avo" panose="02040603050506020204" pitchFamily="18" charset="0"/>
              </a:rPr>
              <a:t>biết</a:t>
            </a:r>
            <a:r>
              <a:rPr lang="en-US" sz="1600" dirty="0" smtClean="0">
                <a:latin typeface="UTM Avo" panose="02040603050506020204" pitchFamily="18" charset="0"/>
              </a:rPr>
              <a:t>.</a:t>
            </a:r>
            <a:endParaRPr lang="vi-VN" sz="1600" dirty="0">
              <a:latin typeface="UTM Avo" panose="02040603050506020204" pitchFamily="18" charset="0"/>
            </a:endParaRPr>
          </a:p>
        </p:txBody>
      </p:sp>
      <p:pic>
        <p:nvPicPr>
          <p:cNvPr id="20" name="Picture 19" descr="Screen Clipping"/>
          <p:cNvPicPr>
            <a:picLocks noChangeAspect="1"/>
          </p:cNvPicPr>
          <p:nvPr/>
        </p:nvPicPr>
        <p:blipFill rotWithShape="1">
          <a:blip r:embed="rId2">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l="3011" t="36850"/>
          <a:stretch/>
        </p:blipFill>
        <p:spPr>
          <a:xfrm>
            <a:off x="326410" y="2173410"/>
            <a:ext cx="6194324" cy="1871493"/>
          </a:xfrm>
          <a:prstGeom prst="rect">
            <a:avLst/>
          </a:prstGeom>
          <a:ln>
            <a:noFill/>
          </a:ln>
          <a:effectLst>
            <a:softEdge rad="112500"/>
          </a:effectLst>
        </p:spPr>
      </p:pic>
      <p:pic>
        <p:nvPicPr>
          <p:cNvPr id="1026" name="Picture 2" descr="Top 9 tác dụng của cây rau thì là - Tác Dụng Của Cây"/>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84701" y="1955686"/>
            <a:ext cx="4762500" cy="28670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3832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rotWithShape="1">
          <a:blip r:embed="rId2">
            <a:extLst>
              <a:ext uri="{28A0092B-C50C-407E-A947-70E740481C1C}">
                <a14:useLocalDpi xmlns:a14="http://schemas.microsoft.com/office/drawing/2010/main" xmlns="" val="0"/>
              </a:ext>
            </a:extLst>
          </a:blip>
          <a:srcRect l="1226"/>
          <a:stretch/>
        </p:blipFill>
        <p:spPr>
          <a:xfrm>
            <a:off x="304801" y="916930"/>
            <a:ext cx="6201104" cy="2372672"/>
          </a:xfrm>
          <a:prstGeom prst="roundRect">
            <a:avLst>
              <a:gd name="adj" fmla="val 12237"/>
            </a:avLst>
          </a:prstGeom>
        </p:spPr>
      </p:pic>
      <p:sp>
        <p:nvSpPr>
          <p:cNvPr id="4" name="TextBox 3"/>
          <p:cNvSpPr txBox="1"/>
          <p:nvPr/>
        </p:nvSpPr>
        <p:spPr>
          <a:xfrm>
            <a:off x="439653" y="3205655"/>
            <a:ext cx="2790825" cy="1015663"/>
          </a:xfrm>
          <a:prstGeom prst="rect">
            <a:avLst/>
          </a:prstGeom>
          <a:noFill/>
        </p:spPr>
        <p:txBody>
          <a:bodyPr wrap="square" rtlCol="0">
            <a:spAutoFit/>
          </a:bodyPr>
          <a:lstStyle/>
          <a:p>
            <a:r>
              <a:rPr lang="en-US" sz="2000" dirty="0" err="1" smtClean="0">
                <a:solidFill>
                  <a:srgbClr val="C00000"/>
                </a:solidFill>
              </a:rPr>
              <a:t>Cây</a:t>
            </a:r>
            <a:r>
              <a:rPr lang="en-US" sz="2000" dirty="0" smtClean="0">
                <a:solidFill>
                  <a:srgbClr val="C00000"/>
                </a:solidFill>
              </a:rPr>
              <a:t> </a:t>
            </a:r>
            <a:r>
              <a:rPr lang="en-US" sz="2000" dirty="0" err="1" smtClean="0">
                <a:solidFill>
                  <a:srgbClr val="C00000"/>
                </a:solidFill>
              </a:rPr>
              <a:t>nhỏ</a:t>
            </a:r>
            <a:r>
              <a:rPr lang="en-US" sz="2000" dirty="0" smtClean="0">
                <a:solidFill>
                  <a:srgbClr val="C00000"/>
                </a:solidFill>
              </a:rPr>
              <a:t> </a:t>
            </a:r>
            <a:r>
              <a:rPr lang="en-US" sz="2000" dirty="0" err="1" smtClean="0">
                <a:solidFill>
                  <a:srgbClr val="C00000"/>
                </a:solidFill>
              </a:rPr>
              <a:t>xin</a:t>
            </a:r>
            <a:r>
              <a:rPr lang="en-US" sz="2000" dirty="0" smtClean="0">
                <a:solidFill>
                  <a:srgbClr val="C00000"/>
                </a:solidFill>
              </a:rPr>
              <a:t> </a:t>
            </a:r>
            <a:r>
              <a:rPr lang="en-US" sz="2000" dirty="0" err="1" smtClean="0">
                <a:solidFill>
                  <a:srgbClr val="C00000"/>
                </a:solidFill>
              </a:rPr>
              <a:t>trời</a:t>
            </a:r>
            <a:r>
              <a:rPr lang="en-US" sz="2000" dirty="0" smtClean="0">
                <a:solidFill>
                  <a:srgbClr val="C00000"/>
                </a:solidFill>
              </a:rPr>
              <a:t> </a:t>
            </a:r>
            <a:r>
              <a:rPr lang="en-US" sz="2000" dirty="0" err="1" smtClean="0">
                <a:solidFill>
                  <a:srgbClr val="C00000"/>
                </a:solidFill>
              </a:rPr>
              <a:t>bạn</a:t>
            </a:r>
            <a:r>
              <a:rPr lang="en-US" sz="2000" dirty="0" smtClean="0">
                <a:solidFill>
                  <a:srgbClr val="C00000"/>
                </a:solidFill>
              </a:rPr>
              <a:t> </a:t>
            </a:r>
            <a:r>
              <a:rPr lang="en-US" sz="2000" dirty="0" err="1" smtClean="0">
                <a:solidFill>
                  <a:srgbClr val="C00000"/>
                </a:solidFill>
              </a:rPr>
              <a:t>tên</a:t>
            </a:r>
            <a:r>
              <a:rPr lang="en-US" sz="2000" dirty="0" smtClean="0">
                <a:solidFill>
                  <a:srgbClr val="C00000"/>
                </a:solidFill>
              </a:rPr>
              <a:t> </a:t>
            </a:r>
            <a:r>
              <a:rPr lang="en-US" sz="2000" dirty="0" err="1" smtClean="0">
                <a:solidFill>
                  <a:srgbClr val="C00000"/>
                </a:solidFill>
              </a:rPr>
              <a:t>và</a:t>
            </a:r>
            <a:r>
              <a:rPr lang="en-US" sz="2000" dirty="0" smtClean="0">
                <a:solidFill>
                  <a:srgbClr val="C00000"/>
                </a:solidFill>
              </a:rPr>
              <a:t> </a:t>
            </a:r>
            <a:r>
              <a:rPr lang="en-US" sz="2000" dirty="0" err="1" smtClean="0">
                <a:solidFill>
                  <a:srgbClr val="C00000"/>
                </a:solidFill>
              </a:rPr>
              <a:t>tự</a:t>
            </a:r>
            <a:r>
              <a:rPr lang="en-US" sz="2000" dirty="0" smtClean="0">
                <a:solidFill>
                  <a:srgbClr val="C00000"/>
                </a:solidFill>
              </a:rPr>
              <a:t> </a:t>
            </a:r>
            <a:r>
              <a:rPr lang="en-US" sz="2000" dirty="0" err="1" smtClean="0">
                <a:solidFill>
                  <a:srgbClr val="C00000"/>
                </a:solidFill>
              </a:rPr>
              <a:t>giới</a:t>
            </a:r>
            <a:r>
              <a:rPr lang="en-US" sz="2000" dirty="0" smtClean="0">
                <a:solidFill>
                  <a:srgbClr val="C00000"/>
                </a:solidFill>
              </a:rPr>
              <a:t> </a:t>
            </a:r>
            <a:r>
              <a:rPr lang="en-US" sz="2000" dirty="0" err="1" smtClean="0">
                <a:solidFill>
                  <a:srgbClr val="C00000"/>
                </a:solidFill>
              </a:rPr>
              <a:t>thiệu</a:t>
            </a:r>
            <a:r>
              <a:rPr lang="en-US" sz="2000" dirty="0" smtClean="0">
                <a:solidFill>
                  <a:srgbClr val="C00000"/>
                </a:solidFill>
              </a:rPr>
              <a:t> </a:t>
            </a:r>
            <a:r>
              <a:rPr lang="en-US" sz="2000" dirty="0" err="1" smtClean="0">
                <a:solidFill>
                  <a:srgbClr val="C00000"/>
                </a:solidFill>
              </a:rPr>
              <a:t>về</a:t>
            </a:r>
            <a:r>
              <a:rPr lang="en-US" sz="2000" dirty="0" smtClean="0">
                <a:solidFill>
                  <a:srgbClr val="C00000"/>
                </a:solidFill>
              </a:rPr>
              <a:t> </a:t>
            </a:r>
            <a:r>
              <a:rPr lang="en-US" sz="2000" dirty="0" err="1" smtClean="0">
                <a:solidFill>
                  <a:srgbClr val="C00000"/>
                </a:solidFill>
              </a:rPr>
              <a:t>mình</a:t>
            </a:r>
            <a:r>
              <a:rPr lang="en-US" sz="2000" dirty="0" smtClean="0">
                <a:solidFill>
                  <a:srgbClr val="C00000"/>
                </a:solidFill>
              </a:rPr>
              <a:t>.</a:t>
            </a:r>
            <a:endParaRPr lang="en-US" sz="2000" dirty="0">
              <a:solidFill>
                <a:srgbClr val="C00000"/>
              </a:solidFill>
            </a:endParaRPr>
          </a:p>
        </p:txBody>
      </p:sp>
      <p:sp>
        <p:nvSpPr>
          <p:cNvPr id="5" name="TextBox 4"/>
          <p:cNvSpPr txBox="1"/>
          <p:nvPr/>
        </p:nvSpPr>
        <p:spPr>
          <a:xfrm>
            <a:off x="3715080" y="3205655"/>
            <a:ext cx="2790825" cy="1323439"/>
          </a:xfrm>
          <a:prstGeom prst="rect">
            <a:avLst/>
          </a:prstGeom>
          <a:noFill/>
        </p:spPr>
        <p:txBody>
          <a:bodyPr wrap="square" rtlCol="0">
            <a:spAutoFit/>
          </a:bodyPr>
          <a:lstStyle/>
          <a:p>
            <a:r>
              <a:rPr lang="en-US" sz="2000" dirty="0" err="1" smtClean="0">
                <a:solidFill>
                  <a:srgbClr val="C00000"/>
                </a:solidFill>
              </a:rPr>
              <a:t>Vì</a:t>
            </a:r>
            <a:r>
              <a:rPr lang="en-US" sz="2000" dirty="0" smtClean="0">
                <a:solidFill>
                  <a:srgbClr val="C00000"/>
                </a:solidFill>
              </a:rPr>
              <a:t> </a:t>
            </a:r>
            <a:r>
              <a:rPr lang="en-US" sz="2000" dirty="0" err="1" smtClean="0">
                <a:solidFill>
                  <a:srgbClr val="C00000"/>
                </a:solidFill>
              </a:rPr>
              <a:t>cây</a:t>
            </a:r>
            <a:r>
              <a:rPr lang="en-US" sz="2000" dirty="0" smtClean="0">
                <a:solidFill>
                  <a:srgbClr val="C00000"/>
                </a:solidFill>
              </a:rPr>
              <a:t> </a:t>
            </a:r>
            <a:r>
              <a:rPr lang="en-US" sz="2000" dirty="0" err="1" smtClean="0">
                <a:solidFill>
                  <a:srgbClr val="C00000"/>
                </a:solidFill>
              </a:rPr>
              <a:t>nhỏ</a:t>
            </a:r>
            <a:r>
              <a:rPr lang="en-US" sz="2000" dirty="0" smtClean="0">
                <a:solidFill>
                  <a:srgbClr val="C00000"/>
                </a:solidFill>
              </a:rPr>
              <a:t> </a:t>
            </a:r>
            <a:r>
              <a:rPr lang="en-US" sz="2000" dirty="0" err="1" smtClean="0">
                <a:solidFill>
                  <a:srgbClr val="C00000"/>
                </a:solidFill>
              </a:rPr>
              <a:t>vội</a:t>
            </a:r>
            <a:r>
              <a:rPr lang="en-US" sz="2000" dirty="0" smtClean="0">
                <a:solidFill>
                  <a:srgbClr val="C00000"/>
                </a:solidFill>
              </a:rPr>
              <a:t> </a:t>
            </a:r>
            <a:r>
              <a:rPr lang="en-US" sz="2000" dirty="0" err="1" smtClean="0">
                <a:solidFill>
                  <a:srgbClr val="C00000"/>
                </a:solidFill>
              </a:rPr>
              <a:t>vàng</a:t>
            </a:r>
            <a:r>
              <a:rPr lang="en-US" sz="2000" dirty="0" smtClean="0">
                <a:solidFill>
                  <a:srgbClr val="C00000"/>
                </a:solidFill>
              </a:rPr>
              <a:t> </a:t>
            </a:r>
            <a:r>
              <a:rPr lang="en-US" sz="2000" dirty="0" err="1" smtClean="0">
                <a:solidFill>
                  <a:srgbClr val="C00000"/>
                </a:solidFill>
              </a:rPr>
              <a:t>nên</a:t>
            </a:r>
            <a:r>
              <a:rPr lang="en-US" sz="2000" dirty="0" smtClean="0">
                <a:solidFill>
                  <a:srgbClr val="C00000"/>
                </a:solidFill>
              </a:rPr>
              <a:t> </a:t>
            </a:r>
            <a:r>
              <a:rPr lang="en-US" sz="2000" dirty="0" err="1" smtClean="0">
                <a:solidFill>
                  <a:srgbClr val="C00000"/>
                </a:solidFill>
              </a:rPr>
              <a:t>đã</a:t>
            </a:r>
            <a:r>
              <a:rPr lang="en-US" sz="2000" dirty="0" smtClean="0">
                <a:solidFill>
                  <a:srgbClr val="C00000"/>
                </a:solidFill>
              </a:rPr>
              <a:t> </a:t>
            </a:r>
            <a:r>
              <a:rPr lang="en-US" sz="2000" dirty="0" err="1" smtClean="0">
                <a:solidFill>
                  <a:srgbClr val="C00000"/>
                </a:solidFill>
              </a:rPr>
              <a:t>nghe</a:t>
            </a:r>
            <a:r>
              <a:rPr lang="en-US" sz="2000" dirty="0" smtClean="0">
                <a:solidFill>
                  <a:srgbClr val="C00000"/>
                </a:solidFill>
              </a:rPr>
              <a:t> </a:t>
            </a:r>
            <a:r>
              <a:rPr lang="en-US" sz="2000" dirty="0" err="1" smtClean="0">
                <a:solidFill>
                  <a:srgbClr val="C00000"/>
                </a:solidFill>
              </a:rPr>
              <a:t>nhầm</a:t>
            </a:r>
            <a:r>
              <a:rPr lang="en-US" sz="2000" dirty="0" smtClean="0">
                <a:solidFill>
                  <a:srgbClr val="C00000"/>
                </a:solidFill>
              </a:rPr>
              <a:t> </a:t>
            </a:r>
            <a:r>
              <a:rPr lang="en-US" sz="2000" dirty="0" err="1" smtClean="0">
                <a:solidFill>
                  <a:srgbClr val="C00000"/>
                </a:solidFill>
              </a:rPr>
              <a:t>lời</a:t>
            </a:r>
            <a:r>
              <a:rPr lang="en-US" sz="2000" dirty="0" smtClean="0">
                <a:solidFill>
                  <a:srgbClr val="C00000"/>
                </a:solidFill>
              </a:rPr>
              <a:t> </a:t>
            </a:r>
            <a:r>
              <a:rPr lang="en-US" sz="2000" dirty="0" err="1" smtClean="0">
                <a:solidFill>
                  <a:srgbClr val="C00000"/>
                </a:solidFill>
              </a:rPr>
              <a:t>lẩm</a:t>
            </a:r>
            <a:r>
              <a:rPr lang="en-US" sz="2000" dirty="0" smtClean="0">
                <a:solidFill>
                  <a:srgbClr val="C00000"/>
                </a:solidFill>
              </a:rPr>
              <a:t> </a:t>
            </a:r>
            <a:r>
              <a:rPr lang="en-US" sz="2000" dirty="0" err="1" smtClean="0">
                <a:solidFill>
                  <a:srgbClr val="C00000"/>
                </a:solidFill>
              </a:rPr>
              <a:t>nhẩm</a:t>
            </a:r>
            <a:r>
              <a:rPr lang="en-US" sz="2000" dirty="0" smtClean="0">
                <a:solidFill>
                  <a:srgbClr val="C00000"/>
                </a:solidFill>
              </a:rPr>
              <a:t> </a:t>
            </a:r>
            <a:r>
              <a:rPr lang="en-US" sz="2000" dirty="0" err="1" smtClean="0">
                <a:solidFill>
                  <a:srgbClr val="C00000"/>
                </a:solidFill>
              </a:rPr>
              <a:t>của</a:t>
            </a:r>
            <a:r>
              <a:rPr lang="en-US" sz="2000" dirty="0" smtClean="0">
                <a:solidFill>
                  <a:srgbClr val="C00000"/>
                </a:solidFill>
              </a:rPr>
              <a:t> </a:t>
            </a:r>
            <a:r>
              <a:rPr lang="en-US" sz="2000" dirty="0" err="1" smtClean="0">
                <a:solidFill>
                  <a:srgbClr val="C00000"/>
                </a:solidFill>
              </a:rPr>
              <a:t>trời</a:t>
            </a:r>
            <a:r>
              <a:rPr lang="en-US" sz="2000" dirty="0" smtClean="0">
                <a:solidFill>
                  <a:srgbClr val="C00000"/>
                </a:solidFill>
              </a:rPr>
              <a:t> </a:t>
            </a:r>
            <a:r>
              <a:rPr lang="en-US" sz="2000" dirty="0" err="1" smtClean="0">
                <a:solidFill>
                  <a:srgbClr val="C00000"/>
                </a:solidFill>
              </a:rPr>
              <a:t>là</a:t>
            </a:r>
            <a:r>
              <a:rPr lang="en-US" sz="2000" dirty="0" smtClean="0">
                <a:solidFill>
                  <a:srgbClr val="C00000"/>
                </a:solidFill>
              </a:rPr>
              <a:t> </a:t>
            </a:r>
            <a:r>
              <a:rPr lang="en-US" sz="2000" dirty="0" err="1" smtClean="0">
                <a:solidFill>
                  <a:srgbClr val="C00000"/>
                </a:solidFill>
              </a:rPr>
              <a:t>tên</a:t>
            </a:r>
            <a:r>
              <a:rPr lang="en-US" sz="2000" dirty="0" smtClean="0">
                <a:solidFill>
                  <a:srgbClr val="C00000"/>
                </a:solidFill>
              </a:rPr>
              <a:t> </a:t>
            </a:r>
            <a:r>
              <a:rPr lang="en-US" sz="2000" dirty="0" err="1" smtClean="0">
                <a:solidFill>
                  <a:srgbClr val="C00000"/>
                </a:solidFill>
              </a:rPr>
              <a:t>mình</a:t>
            </a:r>
            <a:r>
              <a:rPr lang="en-US" sz="2000" dirty="0" smtClean="0">
                <a:solidFill>
                  <a:srgbClr val="C00000"/>
                </a:solidFill>
              </a:rPr>
              <a:t>.</a:t>
            </a:r>
            <a:endParaRPr lang="en-US" sz="2000" dirty="0">
              <a:solidFill>
                <a:srgbClr val="C00000"/>
              </a:solidFill>
            </a:endParaRPr>
          </a:p>
        </p:txBody>
      </p:sp>
    </p:spTree>
    <p:extLst>
      <p:ext uri="{BB962C8B-B14F-4D97-AF65-F5344CB8AC3E}">
        <p14:creationId xmlns:p14="http://schemas.microsoft.com/office/powerpoint/2010/main" xmlns="" val="261002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tretch>
            <a:fillRect/>
          </a:stretch>
        </p:blipFill>
        <p:spPr>
          <a:xfrm>
            <a:off x="1032665" y="1002767"/>
            <a:ext cx="5042314" cy="1885344"/>
          </a:xfrm>
          <a:prstGeom prst="rect">
            <a:avLst/>
          </a:prstGeom>
        </p:spPr>
      </p:pic>
      <p:pic>
        <p:nvPicPr>
          <p:cNvPr id="3" name="Picture 2" descr="Screen Clipping"/>
          <p:cNvPicPr>
            <a:picLocks noChangeAspect="1"/>
          </p:cNvPicPr>
          <p:nvPr/>
        </p:nvPicPr>
        <p:blipFill rotWithShape="1">
          <a:blip r:embed="rId4">
            <a:extLst>
              <a:ext uri="{28A0092B-C50C-407E-A947-70E740481C1C}">
                <a14:useLocalDpi xmlns:a14="http://schemas.microsoft.com/office/drawing/2010/main" xmlns="" val="0"/>
              </a:ext>
            </a:extLst>
          </a:blip>
          <a:srcRect l="1226"/>
          <a:stretch/>
        </p:blipFill>
        <p:spPr>
          <a:xfrm>
            <a:off x="1061543" y="2965818"/>
            <a:ext cx="4911687" cy="1879314"/>
          </a:xfrm>
          <a:prstGeom prst="roundRect">
            <a:avLst>
              <a:gd name="adj" fmla="val 12237"/>
            </a:avLst>
          </a:prstGeom>
        </p:spPr>
      </p:pic>
      <p:sp>
        <p:nvSpPr>
          <p:cNvPr id="4" name="TextBox 3"/>
          <p:cNvSpPr txBox="1"/>
          <p:nvPr/>
        </p:nvSpPr>
        <p:spPr>
          <a:xfrm>
            <a:off x="2158409" y="463395"/>
            <a:ext cx="2790825" cy="461665"/>
          </a:xfrm>
          <a:prstGeom prst="rect">
            <a:avLst/>
          </a:prstGeom>
          <a:noFill/>
        </p:spPr>
        <p:txBody>
          <a:bodyPr wrap="square" rtlCol="0">
            <a:spAutoFit/>
          </a:bodyPr>
          <a:lstStyle/>
          <a:p>
            <a:r>
              <a:rPr lang="en-US" sz="2400" dirty="0" err="1" smtClean="0">
                <a:solidFill>
                  <a:srgbClr val="C00000"/>
                </a:solidFill>
              </a:rPr>
              <a:t>Sự</a:t>
            </a:r>
            <a:r>
              <a:rPr lang="en-US" sz="2400" dirty="0" smtClean="0">
                <a:solidFill>
                  <a:srgbClr val="C00000"/>
                </a:solidFill>
              </a:rPr>
              <a:t> </a:t>
            </a:r>
            <a:r>
              <a:rPr lang="en-US" sz="2400" dirty="0" err="1" smtClean="0">
                <a:solidFill>
                  <a:srgbClr val="C00000"/>
                </a:solidFill>
              </a:rPr>
              <a:t>tích</a:t>
            </a:r>
            <a:r>
              <a:rPr lang="en-US" sz="2400" dirty="0" smtClean="0">
                <a:solidFill>
                  <a:srgbClr val="C00000"/>
                </a:solidFill>
              </a:rPr>
              <a:t> </a:t>
            </a:r>
            <a:r>
              <a:rPr lang="en-US" sz="2400" dirty="0" err="1" smtClean="0">
                <a:solidFill>
                  <a:srgbClr val="C00000"/>
                </a:solidFill>
              </a:rPr>
              <a:t>cây</a:t>
            </a:r>
            <a:r>
              <a:rPr lang="en-US" sz="2400" dirty="0" smtClean="0">
                <a:solidFill>
                  <a:srgbClr val="C00000"/>
                </a:solidFill>
              </a:rPr>
              <a:t> </a:t>
            </a:r>
            <a:r>
              <a:rPr lang="en-US" sz="2400" dirty="0" err="1" smtClean="0">
                <a:solidFill>
                  <a:srgbClr val="C00000"/>
                </a:solidFill>
              </a:rPr>
              <a:t>thì</a:t>
            </a:r>
            <a:r>
              <a:rPr lang="en-US" sz="2400" dirty="0" smtClean="0">
                <a:solidFill>
                  <a:srgbClr val="C00000"/>
                </a:solidFill>
              </a:rPr>
              <a:t> </a:t>
            </a:r>
            <a:r>
              <a:rPr lang="en-US" sz="2400" dirty="0" err="1" smtClean="0">
                <a:solidFill>
                  <a:srgbClr val="C00000"/>
                </a:solidFill>
              </a:rPr>
              <a:t>là</a:t>
            </a:r>
            <a:endParaRPr lang="en-US" sz="2400" dirty="0">
              <a:solidFill>
                <a:srgbClr val="C00000"/>
              </a:solidFill>
            </a:endParaRPr>
          </a:p>
        </p:txBody>
      </p:sp>
    </p:spTree>
    <p:extLst>
      <p:ext uri="{BB962C8B-B14F-4D97-AF65-F5344CB8AC3E}">
        <p14:creationId xmlns:p14="http://schemas.microsoft.com/office/powerpoint/2010/main" xmlns="" val="3390846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xmlns="" id="{CD95E369-22E3-47BF-A4B6-6F6C7AEDEE5A}"/>
              </a:ext>
            </a:extLst>
          </p:cNvPr>
          <p:cNvGrpSpPr/>
          <p:nvPr/>
        </p:nvGrpSpPr>
        <p:grpSpPr>
          <a:xfrm>
            <a:off x="1144267" y="1390819"/>
            <a:ext cx="4405927" cy="3318271"/>
            <a:chOff x="1417547" y="1264224"/>
            <a:chExt cx="4405927" cy="3318271"/>
          </a:xfrm>
        </p:grpSpPr>
        <p:pic>
          <p:nvPicPr>
            <p:cNvPr id="21" name="Picture 20">
              <a:extLst>
                <a:ext uri="{FF2B5EF4-FFF2-40B4-BE49-F238E27FC236}">
                  <a16:creationId xmlns:a16="http://schemas.microsoft.com/office/drawing/2014/main" xmlns="" id="{BDC5CE40-1276-45C8-A43B-95F4B8826CB8}"/>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2" name="TextBox 21">
              <a:extLst>
                <a:ext uri="{FF2B5EF4-FFF2-40B4-BE49-F238E27FC236}">
                  <a16:creationId xmlns:a16="http://schemas.microsoft.com/office/drawing/2014/main" xmlns="" id="{790A94BE-1705-46B6-A274-580473BF97B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23" name="TextBox 22">
              <a:extLst>
                <a:ext uri="{FF2B5EF4-FFF2-40B4-BE49-F238E27FC236}">
                  <a16:creationId xmlns:a16="http://schemas.microsoft.com/office/drawing/2014/main" xmlns="" id="{D0BBE2AD-294A-48DF-B8A0-D8D32093CB5F}"/>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24" name="Picture 4">
            <a:extLst>
              <a:ext uri="{FF2B5EF4-FFF2-40B4-BE49-F238E27FC236}">
                <a16:creationId xmlns:a16="http://schemas.microsoft.com/office/drawing/2014/main" xmlns="" id="{52354FA0-88C8-4F5C-A6E1-0274A536B66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5" name="Group 24">
            <a:extLst>
              <a:ext uri="{FF2B5EF4-FFF2-40B4-BE49-F238E27FC236}">
                <a16:creationId xmlns:a16="http://schemas.microsoft.com/office/drawing/2014/main" xmlns="" id="{317816FD-9AC0-4D9F-95CF-E65FBC4086FF}"/>
              </a:ext>
            </a:extLst>
          </p:cNvPr>
          <p:cNvGrpSpPr/>
          <p:nvPr/>
        </p:nvGrpSpPr>
        <p:grpSpPr>
          <a:xfrm>
            <a:off x="326410" y="623829"/>
            <a:ext cx="1963303" cy="584775"/>
            <a:chOff x="337445" y="617893"/>
            <a:chExt cx="1963303" cy="584775"/>
          </a:xfrm>
        </p:grpSpPr>
        <p:sp>
          <p:nvSpPr>
            <p:cNvPr id="26" name="TextBox 25">
              <a:extLst>
                <a:ext uri="{FF2B5EF4-FFF2-40B4-BE49-F238E27FC236}">
                  <a16:creationId xmlns:a16="http://schemas.microsoft.com/office/drawing/2014/main" xmlns=""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a:t>
              </a:r>
              <a:r>
                <a:rPr lang="en-US" sz="3200" dirty="0" smtClean="0">
                  <a:solidFill>
                    <a:schemeClr val="bg1">
                      <a:lumMod val="25000"/>
                    </a:schemeClr>
                  </a:solidFill>
                  <a:latin typeface="UTM Cookies" panose="02040603050506020204" pitchFamily="18" charset="0"/>
                </a:rPr>
                <a:t>11 </a:t>
              </a:r>
              <a:endParaRPr lang="en-US" sz="3200" dirty="0">
                <a:solidFill>
                  <a:schemeClr val="bg1">
                    <a:lumMod val="25000"/>
                  </a:schemeClr>
                </a:solidFill>
                <a:latin typeface="UTM Cookies" panose="02040603050506020204" pitchFamily="18" charset="0"/>
              </a:endParaRPr>
            </a:p>
          </p:txBody>
        </p:sp>
        <p:sp>
          <p:nvSpPr>
            <p:cNvPr id="27" name="TextBox 26">
              <a:extLst>
                <a:ext uri="{FF2B5EF4-FFF2-40B4-BE49-F238E27FC236}">
                  <a16:creationId xmlns:a16="http://schemas.microsoft.com/office/drawing/2014/main" xmlns="" id="{31A601FE-6892-4EC6-ACDD-75D395FCC956}"/>
                </a:ext>
              </a:extLst>
            </p:cNvPr>
            <p:cNvSpPr txBox="1"/>
            <p:nvPr/>
          </p:nvSpPr>
          <p:spPr>
            <a:xfrm>
              <a:off x="337445" y="617893"/>
              <a:ext cx="1689203"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a:t>
              </a:r>
              <a:r>
                <a:rPr lang="en-US" sz="3200" dirty="0" smtClean="0">
                  <a:solidFill>
                    <a:srgbClr val="7EA131"/>
                  </a:solidFill>
                  <a:latin typeface="UTM Cookies" panose="02040603050506020204" pitchFamily="18" charset="0"/>
                </a:rPr>
                <a:t>11</a:t>
              </a:r>
              <a:endParaRPr lang="en-US" sz="3200" dirty="0">
                <a:solidFill>
                  <a:srgbClr val="7EA131"/>
                </a:solidFill>
                <a:latin typeface="UTM Cookies" panose="02040603050506020204" pitchFamily="18" charset="0"/>
              </a:endParaRPr>
            </a:p>
          </p:txBody>
        </p:sp>
      </p:grpSp>
      <p:sp>
        <p:nvSpPr>
          <p:cNvPr id="28" name="TextBox 27"/>
          <p:cNvSpPr txBox="1"/>
          <p:nvPr/>
        </p:nvSpPr>
        <p:spPr>
          <a:xfrm>
            <a:off x="1674447" y="508897"/>
            <a:ext cx="4586233" cy="646331"/>
          </a:xfrm>
          <a:prstGeom prst="rect">
            <a:avLst/>
          </a:prstGeom>
          <a:noFill/>
        </p:spPr>
        <p:txBody>
          <a:bodyPr wrap="square" rtlCol="0">
            <a:spAutoFit/>
          </a:bodyPr>
          <a:lstStyle/>
          <a:p>
            <a:pPr algn="ctr"/>
            <a:r>
              <a:rPr lang="en-US" sz="3600" dirty="0" smtClean="0">
                <a:ln>
                  <a:solidFill>
                    <a:schemeClr val="bg1">
                      <a:lumMod val="25000"/>
                    </a:schemeClr>
                  </a:solidFill>
                </a:ln>
                <a:solidFill>
                  <a:schemeClr val="accent1"/>
                </a:solidFill>
                <a:latin typeface="UTM Cookies" panose="02040603050506020204" pitchFamily="18" charset="0"/>
              </a:rPr>
              <a:t>SỰ TÍCH CÂY THÌA LÀ</a:t>
            </a:r>
            <a:endParaRPr lang="en-US" sz="3600" dirty="0">
              <a:ln>
                <a:solidFill>
                  <a:schemeClr val="bg1">
                    <a:lumMod val="25000"/>
                  </a:schemeClr>
                </a:solidFill>
              </a:ln>
              <a:solidFill>
                <a:schemeClr val="accent1"/>
              </a:solidFill>
              <a:latin typeface="UTM Cookies" panose="02040603050506020204" pitchFamily="18" charset="0"/>
            </a:endParaRPr>
          </a:p>
        </p:txBody>
      </p:sp>
      <p:sp>
        <p:nvSpPr>
          <p:cNvPr id="29"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1725;p64"/>
          <p:cNvGrpSpPr/>
          <p:nvPr/>
        </p:nvGrpSpPr>
        <p:grpSpPr>
          <a:xfrm rot="-1723955">
            <a:off x="1087919" y="406428"/>
            <a:ext cx="222757" cy="246344"/>
            <a:chOff x="5414907" y="2017485"/>
            <a:chExt cx="220338" cy="243702"/>
          </a:xfrm>
        </p:grpSpPr>
        <p:sp>
          <p:nvSpPr>
            <p:cNvPr id="33"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1725;p64"/>
          <p:cNvGrpSpPr/>
          <p:nvPr/>
        </p:nvGrpSpPr>
        <p:grpSpPr>
          <a:xfrm rot="6447076">
            <a:off x="1019839" y="1209110"/>
            <a:ext cx="272654" cy="312812"/>
            <a:chOff x="5365548" y="2017485"/>
            <a:chExt cx="269696" cy="309455"/>
          </a:xfrm>
        </p:grpSpPr>
        <p:sp>
          <p:nvSpPr>
            <p:cNvPr id="38"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140157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928" y="914400"/>
            <a:ext cx="5586528" cy="3539430"/>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YÊU CẦU CẦN ĐẠT:</a:t>
            </a:r>
            <a:endParaRPr lang="vi-VN"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đúng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trôi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chảy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toàn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vú</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sữa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nói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endParaRPr lang="vi-VN"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loài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cây</a:t>
            </a:r>
            <a:r>
              <a:rPr lang="en-US" dirty="0" smtClean="0">
                <a:latin typeface="Times New Roman" pitchFamily="18" charset="0"/>
                <a:cs typeface="Times New Roman" pitchFamily="18" charset="0"/>
              </a:rPr>
              <a:t> qua </a:t>
            </a:r>
            <a:r>
              <a:rPr lang="en-US" dirty="0" err="1" smtClean="0">
                <a:latin typeface="Times New Roman" pitchFamily="18" charset="0"/>
                <a:cs typeface="Times New Roman" pitchFamily="18" charset="0"/>
              </a:rPr>
              <a:t>bài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tranh</a:t>
            </a:r>
            <a:r>
              <a:rPr lang="en-US" dirty="0" smtClean="0">
                <a:latin typeface="Times New Roman" pitchFamily="18" charset="0"/>
                <a:cs typeface="Times New Roman" pitchFamily="18" charset="0"/>
              </a:rPr>
              <a:t> minh </a:t>
            </a:r>
            <a:r>
              <a:rPr lang="en-US" dirty="0" err="1" smtClean="0">
                <a:latin typeface="Times New Roman" pitchFamily="18" charset="0"/>
                <a:cs typeface="Times New Roman" pitchFamily="18" charset="0"/>
              </a:rPr>
              <a:t>họa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Hiểu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thích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vui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gọi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loài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chuyện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lí</a:t>
            </a:r>
            <a:r>
              <a:rPr lang="en-US" dirty="0" smtClean="0">
                <a:latin typeface="Times New Roman" pitchFamily="18" charset="0"/>
                <a:cs typeface="Times New Roman" pitchFamily="18" charset="0"/>
              </a:rPr>
              <a:t> do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loài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a:t>
            </a:r>
            <a:endParaRPr lang="vi-VN"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HS hiểu rõ hơn về ý nghĩa bài đọc. </a:t>
            </a:r>
            <a:endParaRPr lang="vi-VN"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xuôi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tỏ</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yêu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thích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1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ngữ</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ảnh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đẹp</a:t>
            </a:r>
            <a:r>
              <a:rPr lang="en-US"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 </a:t>
            </a:r>
            <a:endParaRPr lang="vi-VN"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Phát triển năng lực ngôn ngữ:</a:t>
            </a:r>
            <a:r>
              <a:rPr lang="vi-VN" b="1"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phát âm đúng các tiếng dễ đọc sai, dễ lẫn do ảnh hưởng của địa phương. Vận dụng qua sắm vai nhân vật trong chuyện biết nói lời đề nghị phù hợp trong thực tế.</a:t>
            </a:r>
          </a:p>
          <a:p>
            <a:r>
              <a:rPr lang="vi-VN" dirty="0" smtClean="0">
                <a:latin typeface="Times New Roman" pitchFamily="18" charset="0"/>
                <a:cs typeface="Times New Roman" pitchFamily="18" charset="0"/>
              </a:rPr>
              <a:t>-</a:t>
            </a:r>
            <a:r>
              <a:rPr lang="vi-VN" b="1"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Phát triển phẩm chất Nhân ái.</a:t>
            </a:r>
            <a:r>
              <a:rPr lang="vi-VN" b="1"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Bồi dưỡng tình yêu thương anh chị em và người thân trong gia đình; bước đầu, hiểu được khó khăn của người dân vùng lũ.</a:t>
            </a:r>
          </a:p>
          <a:p>
            <a:endParaRPr lang="vi-VN"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xmlns="">
                  <a14:imgLayer r:embed="rId3">
                    <a14:imgEffect>
                      <a14:sharpenSoften amount="25000"/>
                    </a14:imgEffect>
                    <a14:imgEffect>
                      <a14:saturation sat="200000"/>
                    </a14:imgEffect>
                  </a14:imgLayer>
                </a14:imgProps>
              </a:ext>
            </a:extLst>
          </a:blip>
          <a:srcRect l="1772" t="2351" r="1"/>
          <a:stretch/>
        </p:blipFill>
        <p:spPr>
          <a:xfrm>
            <a:off x="635794" y="366713"/>
            <a:ext cx="582308" cy="525172"/>
          </a:xfrm>
          <a:prstGeom prst="rect">
            <a:avLst/>
          </a:prstGeom>
        </p:spPr>
      </p:pic>
      <p:sp>
        <p:nvSpPr>
          <p:cNvPr id="3" name="TextBox 2">
            <a:extLst>
              <a:ext uri="{FF2B5EF4-FFF2-40B4-BE49-F238E27FC236}">
                <a16:creationId xmlns:a16="http://schemas.microsoft.com/office/drawing/2014/main" xmlns="" id="{83C8FAFC-C1D0-49BB-A45E-D744951A028F}"/>
              </a:ext>
            </a:extLst>
          </p:cNvPr>
          <p:cNvSpPr txBox="1"/>
          <p:nvPr/>
        </p:nvSpPr>
        <p:spPr>
          <a:xfrm>
            <a:off x="2412898" y="430220"/>
            <a:ext cx="2271939" cy="461665"/>
          </a:xfrm>
          <a:prstGeom prst="rect">
            <a:avLst/>
          </a:prstGeom>
          <a:noFill/>
        </p:spPr>
        <p:txBody>
          <a:bodyPr wrap="square" rtlCol="0">
            <a:spAutoFit/>
          </a:bodyPr>
          <a:lstStyle/>
          <a:p>
            <a:pPr algn="ctr">
              <a:lnSpc>
                <a:spcPct val="150000"/>
              </a:lnSpc>
            </a:pPr>
            <a:r>
              <a:rPr lang="en-US" sz="1800" b="1" dirty="0" err="1" smtClean="0">
                <a:solidFill>
                  <a:srgbClr val="C00000"/>
                </a:solidFill>
                <a:latin typeface="UTM Avo" panose="02040603050506020204" pitchFamily="18" charset="0"/>
              </a:rPr>
              <a:t>Sự</a:t>
            </a:r>
            <a:r>
              <a:rPr lang="en-US" sz="1800" b="1" dirty="0" smtClean="0">
                <a:solidFill>
                  <a:srgbClr val="C00000"/>
                </a:solidFill>
                <a:latin typeface="UTM Avo" panose="02040603050506020204" pitchFamily="18" charset="0"/>
              </a:rPr>
              <a:t> </a:t>
            </a:r>
            <a:r>
              <a:rPr lang="en-US" sz="1800" b="1" dirty="0" err="1" smtClean="0">
                <a:solidFill>
                  <a:srgbClr val="C00000"/>
                </a:solidFill>
                <a:latin typeface="UTM Avo" panose="02040603050506020204" pitchFamily="18" charset="0"/>
              </a:rPr>
              <a:t>tích</a:t>
            </a:r>
            <a:r>
              <a:rPr lang="en-US" sz="1800" b="1" dirty="0" smtClean="0">
                <a:solidFill>
                  <a:srgbClr val="C00000"/>
                </a:solidFill>
                <a:latin typeface="UTM Avo" panose="02040603050506020204" pitchFamily="18" charset="0"/>
              </a:rPr>
              <a:t> </a:t>
            </a:r>
            <a:r>
              <a:rPr lang="en-US" sz="1800" b="1" dirty="0" err="1" smtClean="0">
                <a:solidFill>
                  <a:srgbClr val="C00000"/>
                </a:solidFill>
                <a:latin typeface="UTM Avo" panose="02040603050506020204" pitchFamily="18" charset="0"/>
              </a:rPr>
              <a:t>cây</a:t>
            </a:r>
            <a:r>
              <a:rPr lang="en-US" sz="1800" b="1" dirty="0" smtClean="0">
                <a:solidFill>
                  <a:srgbClr val="C00000"/>
                </a:solidFill>
                <a:latin typeface="UTM Avo" panose="02040603050506020204" pitchFamily="18" charset="0"/>
              </a:rPr>
              <a:t> </a:t>
            </a:r>
            <a:r>
              <a:rPr lang="en-US" sz="1800" b="1" dirty="0" err="1" smtClean="0">
                <a:solidFill>
                  <a:srgbClr val="C00000"/>
                </a:solidFill>
                <a:latin typeface="UTM Avo" panose="02040603050506020204" pitchFamily="18" charset="0"/>
              </a:rPr>
              <a:t>thì</a:t>
            </a:r>
            <a:r>
              <a:rPr lang="en-US" sz="1800" b="1" dirty="0" smtClean="0">
                <a:solidFill>
                  <a:srgbClr val="C00000"/>
                </a:solidFill>
                <a:latin typeface="UTM Avo" panose="02040603050506020204" pitchFamily="18" charset="0"/>
              </a:rPr>
              <a:t> </a:t>
            </a:r>
            <a:r>
              <a:rPr lang="en-US" sz="1800" b="1" dirty="0" err="1" smtClean="0">
                <a:solidFill>
                  <a:srgbClr val="C00000"/>
                </a:solidFill>
                <a:latin typeface="UTM Avo" panose="02040603050506020204" pitchFamily="18" charset="0"/>
              </a:rPr>
              <a:t>là</a:t>
            </a:r>
            <a:endParaRPr lang="en-US" sz="1800" b="1" dirty="0">
              <a:solidFill>
                <a:srgbClr val="C00000"/>
              </a:solidFill>
              <a:latin typeface="UTM Avo" panose="02040603050506020204" pitchFamily="18" charset="0"/>
            </a:endParaRPr>
          </a:p>
        </p:txBody>
      </p:sp>
      <p:sp>
        <p:nvSpPr>
          <p:cNvPr id="5" name="TextBox 4">
            <a:extLst>
              <a:ext uri="{FF2B5EF4-FFF2-40B4-BE49-F238E27FC236}">
                <a16:creationId xmlns:a16="http://schemas.microsoft.com/office/drawing/2014/main" xmlns="" id="{7BF6BCDF-9F5D-43EF-8D2F-74DA0EBB0C5C}"/>
              </a:ext>
            </a:extLst>
          </p:cNvPr>
          <p:cNvSpPr txBox="1"/>
          <p:nvPr/>
        </p:nvSpPr>
        <p:spPr>
          <a:xfrm>
            <a:off x="413447" y="891885"/>
            <a:ext cx="6105340" cy="4154984"/>
          </a:xfrm>
          <a:prstGeom prst="rect">
            <a:avLst/>
          </a:prstGeom>
          <a:noFill/>
        </p:spPr>
        <p:txBody>
          <a:bodyPr wrap="square" rtlCol="0">
            <a:spAutoFit/>
          </a:bodyPr>
          <a:lstStyle/>
          <a:p>
            <a:pPr algn="just">
              <a:lnSpc>
                <a:spcPct val="150000"/>
              </a:lnSpc>
            </a:pPr>
            <a:r>
              <a:rPr lang="en-US" sz="1600" dirty="0" smtClean="0">
                <a:latin typeface="UTM Avo" panose="02040603050506020204" pitchFamily="18" charset="0"/>
              </a:rPr>
              <a:t>   </a:t>
            </a:r>
            <a:r>
              <a:rPr lang="en-US" sz="1600" dirty="0" err="1" smtClean="0">
                <a:latin typeface="UTM Avo" panose="02040603050506020204" pitchFamily="18" charset="0"/>
              </a:rPr>
              <a:t>Ngày</a:t>
            </a:r>
            <a:r>
              <a:rPr lang="en-US" sz="1600" dirty="0" smtClean="0">
                <a:latin typeface="UTM Avo" panose="02040603050506020204" pitchFamily="18" charset="0"/>
              </a:rPr>
              <a:t> </a:t>
            </a:r>
            <a:r>
              <a:rPr lang="en-US" sz="1600" dirty="0" err="1" smtClean="0">
                <a:latin typeface="UTM Avo" panose="02040603050506020204" pitchFamily="18" charset="0"/>
              </a:rPr>
              <a:t>xưa</a:t>
            </a:r>
            <a:r>
              <a:rPr lang="en-US" sz="1600" dirty="0" smtClean="0">
                <a:latin typeface="UTM Avo" panose="02040603050506020204" pitchFamily="18" charset="0"/>
              </a:rPr>
              <a:t>, </a:t>
            </a:r>
            <a:r>
              <a:rPr lang="en-US" sz="1600" dirty="0" err="1" smtClean="0">
                <a:latin typeface="UTM Avo" panose="02040603050506020204" pitchFamily="18" charset="0"/>
              </a:rPr>
              <a:t>cây</a:t>
            </a:r>
            <a:r>
              <a:rPr lang="en-US" sz="1600" dirty="0" smtClean="0">
                <a:latin typeface="UTM Avo" panose="02040603050506020204" pitchFamily="18" charset="0"/>
              </a:rPr>
              <a:t> </a:t>
            </a:r>
            <a:r>
              <a:rPr lang="en-US" sz="1600" dirty="0" err="1" smtClean="0">
                <a:latin typeface="UTM Avo" panose="02040603050506020204" pitchFamily="18" charset="0"/>
              </a:rPr>
              <a:t>cối</a:t>
            </a:r>
            <a:r>
              <a:rPr lang="en-US" sz="1600" dirty="0" smtClean="0">
                <a:latin typeface="UTM Avo" panose="02040603050506020204" pitchFamily="18" charset="0"/>
              </a:rPr>
              <a:t> </a:t>
            </a:r>
            <a:r>
              <a:rPr lang="en-US" sz="1600" dirty="0" err="1" smtClean="0">
                <a:latin typeface="UTM Avo" panose="02040603050506020204" pitchFamily="18" charset="0"/>
              </a:rPr>
              <a:t>trên</a:t>
            </a:r>
            <a:r>
              <a:rPr lang="en-US" sz="1600" dirty="0" smtClean="0">
                <a:latin typeface="UTM Avo" panose="02040603050506020204" pitchFamily="18" charset="0"/>
              </a:rPr>
              <a:t> </a:t>
            </a:r>
            <a:r>
              <a:rPr lang="en-US" sz="1600" dirty="0" err="1" smtClean="0">
                <a:latin typeface="UTM Avo" panose="02040603050506020204" pitchFamily="18" charset="0"/>
              </a:rPr>
              <a:t>trái</a:t>
            </a:r>
            <a:r>
              <a:rPr lang="en-US" sz="1600" dirty="0" smtClean="0">
                <a:latin typeface="UTM Avo" panose="02040603050506020204" pitchFamily="18" charset="0"/>
              </a:rPr>
              <a:t> </a:t>
            </a:r>
            <a:r>
              <a:rPr lang="en-US" sz="1600" dirty="0" err="1" smtClean="0">
                <a:latin typeface="UTM Avo" panose="02040603050506020204" pitchFamily="18" charset="0"/>
              </a:rPr>
              <a:t>đất</a:t>
            </a:r>
            <a:r>
              <a:rPr lang="en-US" sz="1600" dirty="0" smtClean="0">
                <a:latin typeface="UTM Avo" panose="02040603050506020204" pitchFamily="18" charset="0"/>
              </a:rPr>
              <a:t> </a:t>
            </a:r>
            <a:r>
              <a:rPr lang="en-US" sz="1600" dirty="0" err="1" smtClean="0">
                <a:latin typeface="UTM Avo" panose="02040603050506020204" pitchFamily="18" charset="0"/>
              </a:rPr>
              <a:t>chưa</a:t>
            </a:r>
            <a:r>
              <a:rPr lang="en-US" sz="1600" dirty="0" smtClean="0">
                <a:latin typeface="UTM Avo" panose="02040603050506020204" pitchFamily="18" charset="0"/>
              </a:rPr>
              <a:t> </a:t>
            </a:r>
            <a:r>
              <a:rPr lang="en-US" sz="1600" dirty="0" err="1" smtClean="0">
                <a:latin typeface="UTM Avo" panose="02040603050506020204" pitchFamily="18" charset="0"/>
              </a:rPr>
              <a:t>có</a:t>
            </a:r>
            <a:r>
              <a:rPr lang="en-US" sz="1600" dirty="0" smtClean="0">
                <a:latin typeface="UTM Avo" panose="02040603050506020204" pitchFamily="18" charset="0"/>
              </a:rPr>
              <a:t> </a:t>
            </a:r>
            <a:r>
              <a:rPr lang="en-US" sz="1600" dirty="0" err="1" smtClean="0">
                <a:latin typeface="UTM Avo" panose="02040603050506020204" pitchFamily="18" charset="0"/>
              </a:rPr>
              <a:t>tên</a:t>
            </a:r>
            <a:r>
              <a:rPr lang="en-US" sz="1600" dirty="0" smtClean="0">
                <a:latin typeface="UTM Avo" panose="02040603050506020204" pitchFamily="18" charset="0"/>
              </a:rPr>
              <a:t> </a:t>
            </a:r>
            <a:r>
              <a:rPr lang="en-US" sz="1600" dirty="0" err="1" smtClean="0">
                <a:latin typeface="UTM Avo" panose="02040603050506020204" pitchFamily="18" charset="0"/>
              </a:rPr>
              <a:t>gọi</a:t>
            </a:r>
            <a:r>
              <a:rPr lang="en-US" sz="1600" dirty="0" smtClean="0">
                <a:latin typeface="UTM Avo" panose="02040603050506020204" pitchFamily="18" charset="0"/>
              </a:rPr>
              <a:t>. </a:t>
            </a:r>
            <a:r>
              <a:rPr lang="en-US" sz="1600" dirty="0" err="1" smtClean="0">
                <a:latin typeface="UTM Avo" panose="02040603050506020204" pitchFamily="18" charset="0"/>
              </a:rPr>
              <a:t>Trời</a:t>
            </a:r>
            <a:r>
              <a:rPr lang="en-US" sz="1600" dirty="0" smtClean="0">
                <a:latin typeface="UTM Avo" panose="02040603050506020204" pitchFamily="18" charset="0"/>
              </a:rPr>
              <a:t> </a:t>
            </a:r>
            <a:r>
              <a:rPr lang="en-US" sz="1600" dirty="0" err="1" smtClean="0">
                <a:latin typeface="UTM Avo" panose="02040603050506020204" pitchFamily="18" charset="0"/>
              </a:rPr>
              <a:t>bèn</a:t>
            </a:r>
            <a:r>
              <a:rPr lang="en-US" sz="1600" dirty="0" smtClean="0">
                <a:latin typeface="UTM Avo" panose="02040603050506020204" pitchFamily="18" charset="0"/>
              </a:rPr>
              <a:t> </a:t>
            </a:r>
            <a:r>
              <a:rPr lang="en-US" sz="1600" dirty="0" err="1" smtClean="0">
                <a:latin typeface="UTM Avo" panose="02040603050506020204" pitchFamily="18" charset="0"/>
              </a:rPr>
              <a:t>gọi</a:t>
            </a:r>
            <a:r>
              <a:rPr lang="en-US" sz="1600" dirty="0" smtClean="0">
                <a:latin typeface="UTM Avo" panose="02040603050506020204" pitchFamily="18" charset="0"/>
              </a:rPr>
              <a:t> </a:t>
            </a:r>
            <a:r>
              <a:rPr lang="en-US" sz="1600" dirty="0" err="1" smtClean="0">
                <a:latin typeface="UTM Avo" panose="02040603050506020204" pitchFamily="18" charset="0"/>
              </a:rPr>
              <a:t>chúng</a:t>
            </a:r>
            <a:r>
              <a:rPr lang="en-US" sz="1600" dirty="0" smtClean="0">
                <a:latin typeface="UTM Avo" panose="02040603050506020204" pitchFamily="18" charset="0"/>
              </a:rPr>
              <a:t> </a:t>
            </a:r>
            <a:r>
              <a:rPr lang="en-US" sz="1600" dirty="0" err="1" smtClean="0">
                <a:latin typeface="UTM Avo" panose="02040603050506020204" pitchFamily="18" charset="0"/>
              </a:rPr>
              <a:t>lên</a:t>
            </a:r>
            <a:r>
              <a:rPr lang="en-US" sz="1600" dirty="0" smtClean="0">
                <a:latin typeface="UTM Avo" panose="02040603050506020204" pitchFamily="18" charset="0"/>
              </a:rPr>
              <a:t> </a:t>
            </a:r>
            <a:r>
              <a:rPr lang="en-US" sz="1600" dirty="0" err="1" smtClean="0">
                <a:latin typeface="UTM Avo" panose="02040603050506020204" pitchFamily="18" charset="0"/>
              </a:rPr>
              <a:t>để</a:t>
            </a:r>
            <a:r>
              <a:rPr lang="en-US" sz="1600" dirty="0" smtClean="0">
                <a:latin typeface="UTM Avo" panose="02040603050506020204" pitchFamily="18" charset="0"/>
              </a:rPr>
              <a:t> </a:t>
            </a:r>
            <a:r>
              <a:rPr lang="en-US" sz="1600" dirty="0" err="1" smtClean="0">
                <a:latin typeface="UTM Avo" panose="02040603050506020204" pitchFamily="18" charset="0"/>
              </a:rPr>
              <a:t>đặt</a:t>
            </a:r>
            <a:r>
              <a:rPr lang="en-US" sz="1600" dirty="0" smtClean="0">
                <a:latin typeface="UTM Avo" panose="02040603050506020204" pitchFamily="18" charset="0"/>
              </a:rPr>
              <a:t> </a:t>
            </a:r>
            <a:r>
              <a:rPr lang="en-US" sz="1600" dirty="0" err="1" smtClean="0">
                <a:latin typeface="UTM Avo" panose="02040603050506020204" pitchFamily="18" charset="0"/>
              </a:rPr>
              <a:t>tên</a:t>
            </a:r>
            <a:r>
              <a:rPr lang="en-US" sz="1600" dirty="0" smtClean="0">
                <a:latin typeface="UTM Avo" panose="02040603050506020204" pitchFamily="18" charset="0"/>
              </a:rPr>
              <a:t>. </a:t>
            </a:r>
            <a:r>
              <a:rPr lang="en-US" sz="1600" dirty="0" err="1" smtClean="0">
                <a:latin typeface="UTM Avo" panose="02040603050506020204" pitchFamily="18" charset="0"/>
              </a:rPr>
              <a:t>Cây</a:t>
            </a:r>
            <a:r>
              <a:rPr lang="en-US" sz="1600" dirty="0" smtClean="0">
                <a:latin typeface="UTM Avo" panose="02040603050506020204" pitchFamily="18" charset="0"/>
              </a:rPr>
              <a:t> </a:t>
            </a:r>
            <a:r>
              <a:rPr lang="en-US" sz="1600" dirty="0" err="1" smtClean="0">
                <a:latin typeface="UTM Avo" panose="02040603050506020204" pitchFamily="18" charset="0"/>
              </a:rPr>
              <a:t>cối</a:t>
            </a:r>
            <a:r>
              <a:rPr lang="en-US" sz="1600" dirty="0" smtClean="0">
                <a:latin typeface="UTM Avo" panose="02040603050506020204" pitchFamily="18" charset="0"/>
              </a:rPr>
              <a:t> </a:t>
            </a:r>
            <a:r>
              <a:rPr lang="en-US" sz="1600" dirty="0" err="1" smtClean="0">
                <a:latin typeface="UTM Avo" panose="02040603050506020204" pitchFamily="18" charset="0"/>
              </a:rPr>
              <a:t>mừng</a:t>
            </a:r>
            <a:r>
              <a:rPr lang="en-US" sz="1600" dirty="0" smtClean="0">
                <a:latin typeface="UTM Avo" panose="02040603050506020204" pitchFamily="18" charset="0"/>
              </a:rPr>
              <a:t> </a:t>
            </a:r>
            <a:r>
              <a:rPr lang="en-US" sz="1600" dirty="0" err="1" smtClean="0">
                <a:latin typeface="UTM Avo" panose="02040603050506020204" pitchFamily="18" charset="0"/>
              </a:rPr>
              <a:t>rỡ</a:t>
            </a:r>
            <a:r>
              <a:rPr lang="en-US" sz="1600" dirty="0" smtClean="0">
                <a:latin typeface="UTM Avo" panose="02040603050506020204" pitchFamily="18" charset="0"/>
              </a:rPr>
              <a:t> </a:t>
            </a:r>
            <a:r>
              <a:rPr lang="en-US" sz="1600" dirty="0" err="1" smtClean="0">
                <a:latin typeface="UTM Avo" panose="02040603050506020204" pitchFamily="18" charset="0"/>
              </a:rPr>
              <a:t>kéo</a:t>
            </a:r>
            <a:r>
              <a:rPr lang="en-US" sz="1600" dirty="0" smtClean="0">
                <a:latin typeface="UTM Avo" panose="02040603050506020204" pitchFamily="18" charset="0"/>
              </a:rPr>
              <a:t> </a:t>
            </a:r>
            <a:r>
              <a:rPr lang="en-US" sz="1600" dirty="0" err="1" smtClean="0">
                <a:latin typeface="UTM Avo" panose="02040603050506020204" pitchFamily="18" charset="0"/>
              </a:rPr>
              <a:t>nhau</a:t>
            </a:r>
            <a:r>
              <a:rPr lang="en-US" sz="1600" dirty="0" smtClean="0">
                <a:latin typeface="UTM Avo" panose="02040603050506020204" pitchFamily="18" charset="0"/>
              </a:rPr>
              <a:t> </a:t>
            </a:r>
            <a:r>
              <a:rPr lang="en-US" sz="1600" dirty="0" err="1" smtClean="0">
                <a:latin typeface="UTM Avo" panose="02040603050506020204" pitchFamily="18" charset="0"/>
              </a:rPr>
              <a:t>lên</a:t>
            </a:r>
            <a:r>
              <a:rPr lang="en-US" sz="1600" dirty="0" smtClean="0">
                <a:latin typeface="UTM Avo" panose="02040603050506020204" pitchFamily="18" charset="0"/>
              </a:rPr>
              <a:t> </a:t>
            </a:r>
            <a:r>
              <a:rPr lang="en-US" sz="1600" dirty="0" err="1" smtClean="0">
                <a:latin typeface="UTM Avo" panose="02040603050506020204" pitchFamily="18" charset="0"/>
              </a:rPr>
              <a:t>trời</a:t>
            </a:r>
            <a:r>
              <a:rPr lang="en-US" sz="1600" dirty="0" smtClean="0">
                <a:latin typeface="UTM Avo" panose="02040603050506020204" pitchFamily="18" charset="0"/>
              </a:rPr>
              <a:t>. </a:t>
            </a:r>
            <a:r>
              <a:rPr lang="en-US" sz="1600" dirty="0" err="1" smtClean="0">
                <a:latin typeface="UTM Avo" panose="02040603050506020204" pitchFamily="18" charset="0"/>
              </a:rPr>
              <a:t>Trời</a:t>
            </a:r>
            <a:r>
              <a:rPr lang="en-US" sz="1600" dirty="0" smtClean="0">
                <a:latin typeface="UTM Avo" panose="02040603050506020204" pitchFamily="18" charset="0"/>
              </a:rPr>
              <a:t> </a:t>
            </a:r>
            <a:r>
              <a:rPr lang="en-US" sz="1600" dirty="0" err="1" smtClean="0">
                <a:latin typeface="UTM Avo" panose="02040603050506020204" pitchFamily="18" charset="0"/>
              </a:rPr>
              <a:t>chỉ</a:t>
            </a:r>
            <a:r>
              <a:rPr lang="en-US" sz="1600" dirty="0" smtClean="0">
                <a:latin typeface="UTM Avo" panose="02040603050506020204" pitchFamily="18" charset="0"/>
              </a:rPr>
              <a:t> </a:t>
            </a:r>
            <a:r>
              <a:rPr lang="en-US" sz="1600" dirty="0" err="1" smtClean="0">
                <a:latin typeface="UTM Avo" panose="02040603050506020204" pitchFamily="18" charset="0"/>
              </a:rPr>
              <a:t>tay</a:t>
            </a:r>
            <a:r>
              <a:rPr lang="en-US" sz="1600" dirty="0" smtClean="0">
                <a:latin typeface="UTM Avo" panose="02040603050506020204" pitchFamily="18" charset="0"/>
              </a:rPr>
              <a:t> </a:t>
            </a:r>
            <a:r>
              <a:rPr lang="en-US" sz="1600" dirty="0" err="1" smtClean="0">
                <a:latin typeface="UTM Avo" panose="02040603050506020204" pitchFamily="18" charset="0"/>
              </a:rPr>
              <a:t>vào</a:t>
            </a:r>
            <a:r>
              <a:rPr lang="en-US" sz="1600" dirty="0" smtClean="0">
                <a:latin typeface="UTM Avo" panose="02040603050506020204" pitchFamily="18" charset="0"/>
              </a:rPr>
              <a:t> </a:t>
            </a:r>
            <a:r>
              <a:rPr lang="en-US" sz="1600" dirty="0" err="1" smtClean="0">
                <a:latin typeface="UTM Avo" panose="02040603050506020204" pitchFamily="18" charset="0"/>
              </a:rPr>
              <a:t>từng</a:t>
            </a:r>
            <a:r>
              <a:rPr lang="en-US" sz="1600" dirty="0" smtClean="0">
                <a:latin typeface="UTM Avo" panose="02040603050506020204" pitchFamily="18" charset="0"/>
              </a:rPr>
              <a:t> </a:t>
            </a:r>
            <a:r>
              <a:rPr lang="en-US" sz="1600" dirty="0" err="1" smtClean="0">
                <a:latin typeface="UTM Avo" panose="02040603050506020204" pitchFamily="18" charset="0"/>
              </a:rPr>
              <a:t>cây</a:t>
            </a:r>
            <a:r>
              <a:rPr lang="en-US" sz="1600" dirty="0" smtClean="0">
                <a:latin typeface="UTM Avo" panose="02040603050506020204" pitchFamily="18" charset="0"/>
              </a:rPr>
              <a:t> </a:t>
            </a:r>
            <a:r>
              <a:rPr lang="en-US" sz="1600" dirty="0" err="1" smtClean="0">
                <a:latin typeface="UTM Avo" panose="02040603050506020204" pitchFamily="18" charset="0"/>
              </a:rPr>
              <a:t>và</a:t>
            </a:r>
            <a:r>
              <a:rPr lang="en-US" sz="1600" dirty="0" smtClean="0">
                <a:latin typeface="UTM Avo" panose="02040603050506020204" pitchFamily="18" charset="0"/>
              </a:rPr>
              <a:t> </a:t>
            </a:r>
            <a:r>
              <a:rPr lang="en-US" sz="1600" dirty="0" err="1" smtClean="0">
                <a:latin typeface="UTM Avo" panose="02040603050506020204" pitchFamily="18" charset="0"/>
              </a:rPr>
              <a:t>đặt</a:t>
            </a:r>
            <a:r>
              <a:rPr lang="en-US" sz="1600" dirty="0" smtClean="0">
                <a:latin typeface="UTM Avo" panose="02040603050506020204" pitchFamily="18" charset="0"/>
              </a:rPr>
              <a:t> </a:t>
            </a:r>
            <a:r>
              <a:rPr lang="en-US" sz="1600" dirty="0" err="1" smtClean="0">
                <a:latin typeface="UTM Avo" panose="02040603050506020204" pitchFamily="18" charset="0"/>
              </a:rPr>
              <a:t>tên</a:t>
            </a:r>
            <a:r>
              <a:rPr lang="en-US" sz="1600" dirty="0" smtClean="0">
                <a:latin typeface="UTM Avo" panose="02040603050506020204" pitchFamily="18" charset="0"/>
              </a:rPr>
              <a:t>:</a:t>
            </a:r>
          </a:p>
          <a:p>
            <a:pPr algn="just">
              <a:lnSpc>
                <a:spcPct val="150000"/>
              </a:lnSpc>
            </a:pPr>
            <a:r>
              <a:rPr lang="en-US" sz="1600" dirty="0" smtClean="0">
                <a:latin typeface="UTM Avo" panose="02040603050506020204" pitchFamily="18" charset="0"/>
              </a:rPr>
              <a:t>- </a:t>
            </a:r>
            <a:r>
              <a:rPr lang="en-US" sz="1600" dirty="0" err="1" smtClean="0">
                <a:latin typeface="UTM Avo" panose="02040603050506020204" pitchFamily="18" charset="0"/>
              </a:rPr>
              <a:t>Chú</a:t>
            </a:r>
            <a:r>
              <a:rPr lang="en-US" sz="1600" dirty="0" smtClean="0">
                <a:latin typeface="UTM Avo" panose="02040603050506020204" pitchFamily="18" charset="0"/>
              </a:rPr>
              <a:t> </a:t>
            </a:r>
            <a:r>
              <a:rPr lang="en-US" sz="1600" dirty="0" err="1" smtClean="0">
                <a:latin typeface="UTM Avo" panose="02040603050506020204" pitchFamily="18" charset="0"/>
              </a:rPr>
              <a:t>thì</a:t>
            </a:r>
            <a:r>
              <a:rPr lang="en-US" sz="1600" dirty="0" smtClean="0">
                <a:latin typeface="UTM Avo" panose="02040603050506020204" pitchFamily="18" charset="0"/>
              </a:rPr>
              <a:t> ta </a:t>
            </a:r>
            <a:r>
              <a:rPr lang="en-US" sz="1600" dirty="0" err="1" smtClean="0">
                <a:latin typeface="UTM Avo" panose="02040603050506020204" pitchFamily="18" charset="0"/>
              </a:rPr>
              <a:t>đặt</a:t>
            </a:r>
            <a:r>
              <a:rPr lang="en-US" sz="1600" dirty="0" smtClean="0">
                <a:latin typeface="UTM Avo" panose="02040603050506020204" pitchFamily="18" charset="0"/>
              </a:rPr>
              <a:t> </a:t>
            </a:r>
            <a:r>
              <a:rPr lang="en-US" sz="1600" dirty="0" err="1" smtClean="0">
                <a:latin typeface="UTM Avo" panose="02040603050506020204" pitchFamily="18" charset="0"/>
              </a:rPr>
              <a:t>tên</a:t>
            </a:r>
            <a:r>
              <a:rPr lang="en-US" sz="1600" dirty="0" smtClean="0">
                <a:latin typeface="UTM Avo" panose="02040603050506020204" pitchFamily="18" charset="0"/>
              </a:rPr>
              <a:t> </a:t>
            </a:r>
            <a:r>
              <a:rPr lang="en-US" sz="1600" dirty="0" err="1" smtClean="0">
                <a:latin typeface="UTM Avo" panose="02040603050506020204" pitchFamily="18" charset="0"/>
              </a:rPr>
              <a:t>cho</a:t>
            </a:r>
            <a:r>
              <a:rPr lang="en-US" sz="1600" dirty="0" smtClean="0">
                <a:latin typeface="UTM Avo" panose="02040603050506020204" pitchFamily="18" charset="0"/>
              </a:rPr>
              <a:t> </a:t>
            </a:r>
            <a:r>
              <a:rPr lang="en-US" sz="1600" dirty="0" err="1" smtClean="0">
                <a:latin typeface="UTM Avo" panose="02040603050506020204" pitchFamily="18" charset="0"/>
              </a:rPr>
              <a:t>là</a:t>
            </a:r>
            <a:r>
              <a:rPr lang="en-US" sz="1600" dirty="0" smtClean="0">
                <a:latin typeface="UTM Avo" panose="02040603050506020204" pitchFamily="18" charset="0"/>
              </a:rPr>
              <a:t> </a:t>
            </a:r>
            <a:r>
              <a:rPr lang="en-US" sz="1600" dirty="0" err="1" smtClean="0">
                <a:latin typeface="UTM Avo" panose="02040603050506020204" pitchFamily="18" charset="0"/>
              </a:rPr>
              <a:t>cây</a:t>
            </a:r>
            <a:r>
              <a:rPr lang="en-US" sz="1600" dirty="0" smtClean="0">
                <a:latin typeface="UTM Avo" panose="02040603050506020204" pitchFamily="18" charset="0"/>
              </a:rPr>
              <a:t> </a:t>
            </a:r>
            <a:r>
              <a:rPr lang="en-US" sz="1600" dirty="0" err="1" smtClean="0">
                <a:latin typeface="UTM Avo" panose="02040603050506020204" pitchFamily="18" charset="0"/>
              </a:rPr>
              <a:t>dừa</a:t>
            </a:r>
            <a:r>
              <a:rPr lang="en-US" sz="1600" dirty="0" smtClean="0">
                <a:latin typeface="UTM Avo" panose="02040603050506020204" pitchFamily="18" charset="0"/>
              </a:rPr>
              <a:t>.</a:t>
            </a:r>
          </a:p>
          <a:p>
            <a:pPr algn="just">
              <a:lnSpc>
                <a:spcPct val="150000"/>
              </a:lnSpc>
            </a:pPr>
            <a:r>
              <a:rPr lang="en-US" sz="1600" dirty="0" smtClean="0">
                <a:latin typeface="UTM Avo" panose="02040603050506020204" pitchFamily="18" charset="0"/>
              </a:rPr>
              <a:t>- </a:t>
            </a:r>
            <a:r>
              <a:rPr lang="en-US" sz="1600" dirty="0" err="1" smtClean="0">
                <a:latin typeface="UTM Avo" panose="02040603050506020204" pitchFamily="18" charset="0"/>
              </a:rPr>
              <a:t>Chú</a:t>
            </a:r>
            <a:r>
              <a:rPr lang="en-US" sz="1600" dirty="0" smtClean="0">
                <a:latin typeface="UTM Avo" panose="02040603050506020204" pitchFamily="18" charset="0"/>
              </a:rPr>
              <a:t> </a:t>
            </a:r>
            <a:r>
              <a:rPr lang="en-US" sz="1600" dirty="0" err="1" smtClean="0">
                <a:latin typeface="UTM Avo" panose="02040603050506020204" pitchFamily="18" charset="0"/>
              </a:rPr>
              <a:t>thì</a:t>
            </a:r>
            <a:r>
              <a:rPr lang="en-US" sz="1600" dirty="0" smtClean="0">
                <a:latin typeface="UTM Avo" panose="02040603050506020204" pitchFamily="18" charset="0"/>
              </a:rPr>
              <a:t> ta </a:t>
            </a:r>
            <a:r>
              <a:rPr lang="en-US" sz="1600" dirty="0" err="1" smtClean="0">
                <a:latin typeface="UTM Avo" panose="02040603050506020204" pitchFamily="18" charset="0"/>
              </a:rPr>
              <a:t>đặt</a:t>
            </a:r>
            <a:r>
              <a:rPr lang="en-US" sz="1600" dirty="0" smtClean="0">
                <a:latin typeface="UTM Avo" panose="02040603050506020204" pitchFamily="18" charset="0"/>
              </a:rPr>
              <a:t> </a:t>
            </a:r>
            <a:r>
              <a:rPr lang="en-US" sz="1600" dirty="0" err="1" smtClean="0">
                <a:latin typeface="UTM Avo" panose="02040603050506020204" pitchFamily="18" charset="0"/>
              </a:rPr>
              <a:t>tên</a:t>
            </a:r>
            <a:r>
              <a:rPr lang="en-US" sz="1600" dirty="0" smtClean="0">
                <a:latin typeface="UTM Avo" panose="02040603050506020204" pitchFamily="18" charset="0"/>
              </a:rPr>
              <a:t> </a:t>
            </a:r>
            <a:r>
              <a:rPr lang="en-US" sz="1600" dirty="0" err="1" smtClean="0">
                <a:latin typeface="UTM Avo" panose="02040603050506020204" pitchFamily="18" charset="0"/>
              </a:rPr>
              <a:t>cho</a:t>
            </a:r>
            <a:r>
              <a:rPr lang="en-US" sz="1600" dirty="0" smtClean="0">
                <a:latin typeface="UTM Avo" panose="02040603050506020204" pitchFamily="18" charset="0"/>
              </a:rPr>
              <a:t> </a:t>
            </a:r>
            <a:r>
              <a:rPr lang="en-US" sz="1600" dirty="0" err="1" smtClean="0">
                <a:latin typeface="UTM Avo" panose="02040603050506020204" pitchFamily="18" charset="0"/>
              </a:rPr>
              <a:t>là</a:t>
            </a:r>
            <a:r>
              <a:rPr lang="en-US" sz="1600" dirty="0" smtClean="0">
                <a:latin typeface="UTM Avo" panose="02040603050506020204" pitchFamily="18" charset="0"/>
              </a:rPr>
              <a:t> </a:t>
            </a:r>
            <a:r>
              <a:rPr lang="en-US" sz="1600" dirty="0" err="1" smtClean="0">
                <a:latin typeface="UTM Avo" panose="02040603050506020204" pitchFamily="18" charset="0"/>
              </a:rPr>
              <a:t>cây</a:t>
            </a:r>
            <a:r>
              <a:rPr lang="en-US" sz="1600" dirty="0" smtClean="0">
                <a:latin typeface="UTM Avo" panose="02040603050506020204" pitchFamily="18" charset="0"/>
              </a:rPr>
              <a:t> </a:t>
            </a:r>
            <a:r>
              <a:rPr lang="en-US" sz="1600" dirty="0" err="1" smtClean="0">
                <a:latin typeface="UTM Avo" panose="02040603050506020204" pitchFamily="18" charset="0"/>
              </a:rPr>
              <a:t>cau</a:t>
            </a:r>
            <a:r>
              <a:rPr lang="en-US" sz="1600" dirty="0" smtClean="0">
                <a:latin typeface="UTM Avo" panose="02040603050506020204" pitchFamily="18" charset="0"/>
              </a:rPr>
              <a:t>.</a:t>
            </a:r>
          </a:p>
          <a:p>
            <a:pPr algn="just">
              <a:lnSpc>
                <a:spcPct val="150000"/>
              </a:lnSpc>
            </a:pPr>
            <a:r>
              <a:rPr lang="en-US" sz="1600" dirty="0" smtClean="0">
                <a:latin typeface="UTM Avo" panose="02040603050506020204" pitchFamily="18" charset="0"/>
              </a:rPr>
              <a:t>- </a:t>
            </a:r>
            <a:r>
              <a:rPr lang="en-US" sz="1600" dirty="0" err="1" smtClean="0">
                <a:latin typeface="UTM Avo" panose="02040603050506020204" pitchFamily="18" charset="0"/>
              </a:rPr>
              <a:t>Chú</a:t>
            </a:r>
            <a:r>
              <a:rPr lang="en-US" sz="1600" dirty="0" smtClean="0">
                <a:latin typeface="UTM Avo" panose="02040603050506020204" pitchFamily="18" charset="0"/>
              </a:rPr>
              <a:t> </a:t>
            </a:r>
            <a:r>
              <a:rPr lang="en-US" sz="1600" dirty="0" err="1" smtClean="0">
                <a:latin typeface="UTM Avo" panose="02040603050506020204" pitchFamily="18" charset="0"/>
              </a:rPr>
              <a:t>thì</a:t>
            </a:r>
            <a:r>
              <a:rPr lang="en-US" sz="1600" dirty="0" smtClean="0">
                <a:latin typeface="UTM Avo" panose="02040603050506020204" pitchFamily="18" charset="0"/>
              </a:rPr>
              <a:t> ta </a:t>
            </a:r>
            <a:r>
              <a:rPr lang="en-US" sz="1600" dirty="0" err="1" smtClean="0">
                <a:latin typeface="UTM Avo" panose="02040603050506020204" pitchFamily="18" charset="0"/>
              </a:rPr>
              <a:t>đặt</a:t>
            </a:r>
            <a:r>
              <a:rPr lang="en-US" sz="1600" dirty="0" smtClean="0">
                <a:latin typeface="UTM Avo" panose="02040603050506020204" pitchFamily="18" charset="0"/>
              </a:rPr>
              <a:t> </a:t>
            </a:r>
            <a:r>
              <a:rPr lang="en-US" sz="1600" dirty="0" err="1" smtClean="0">
                <a:latin typeface="UTM Avo" panose="02040603050506020204" pitchFamily="18" charset="0"/>
              </a:rPr>
              <a:t>tên</a:t>
            </a:r>
            <a:r>
              <a:rPr lang="en-US" sz="1600" dirty="0" smtClean="0">
                <a:latin typeface="UTM Avo" panose="02040603050506020204" pitchFamily="18" charset="0"/>
              </a:rPr>
              <a:t> </a:t>
            </a:r>
            <a:r>
              <a:rPr lang="en-US" sz="1600" dirty="0" err="1" smtClean="0">
                <a:latin typeface="UTM Avo" panose="02040603050506020204" pitchFamily="18" charset="0"/>
              </a:rPr>
              <a:t>cho</a:t>
            </a:r>
            <a:r>
              <a:rPr lang="en-US" sz="1600" dirty="0" smtClean="0">
                <a:latin typeface="UTM Avo" panose="02040603050506020204" pitchFamily="18" charset="0"/>
              </a:rPr>
              <a:t> </a:t>
            </a:r>
            <a:r>
              <a:rPr lang="en-US" sz="1600" dirty="0" err="1" smtClean="0">
                <a:latin typeface="UTM Avo" panose="02040603050506020204" pitchFamily="18" charset="0"/>
              </a:rPr>
              <a:t>là</a:t>
            </a:r>
            <a:r>
              <a:rPr lang="en-US" sz="1600" dirty="0" smtClean="0">
                <a:latin typeface="UTM Avo" panose="02040603050506020204" pitchFamily="18" charset="0"/>
              </a:rPr>
              <a:t> </a:t>
            </a:r>
            <a:r>
              <a:rPr lang="en-US" sz="1600" dirty="0" err="1" smtClean="0">
                <a:latin typeface="UTM Avo" panose="02040603050506020204" pitchFamily="18" charset="0"/>
              </a:rPr>
              <a:t>cây</a:t>
            </a:r>
            <a:r>
              <a:rPr lang="en-US" sz="1600" dirty="0" smtClean="0">
                <a:latin typeface="UTM Avo" panose="02040603050506020204" pitchFamily="18" charset="0"/>
              </a:rPr>
              <a:t> </a:t>
            </a:r>
            <a:r>
              <a:rPr lang="en-US" sz="1600" dirty="0" err="1" smtClean="0">
                <a:latin typeface="UTM Avo" panose="02040603050506020204" pitchFamily="18" charset="0"/>
              </a:rPr>
              <a:t>mít</a:t>
            </a:r>
            <a:r>
              <a:rPr lang="en-US" sz="1600" dirty="0" smtClean="0">
                <a:latin typeface="UTM Avo" panose="02040603050506020204" pitchFamily="18" charset="0"/>
              </a:rPr>
              <a:t>…</a:t>
            </a:r>
          </a:p>
          <a:p>
            <a:pPr algn="just">
              <a:lnSpc>
                <a:spcPct val="150000"/>
              </a:lnSpc>
            </a:pPr>
            <a:r>
              <a:rPr lang="en-US" sz="1600" dirty="0" err="1" smtClean="0">
                <a:latin typeface="UTM Avo" panose="02040603050506020204" pitchFamily="18" charset="0"/>
              </a:rPr>
              <a:t>Trời</a:t>
            </a:r>
            <a:r>
              <a:rPr lang="en-US" sz="1600" dirty="0" smtClean="0">
                <a:latin typeface="UTM Avo" panose="02040603050506020204" pitchFamily="18" charset="0"/>
              </a:rPr>
              <a:t> </a:t>
            </a:r>
            <a:r>
              <a:rPr lang="en-US" sz="1600" dirty="0" err="1" smtClean="0">
                <a:latin typeface="UTM Avo" panose="02040603050506020204" pitchFamily="18" charset="0"/>
              </a:rPr>
              <a:t>đặt</a:t>
            </a:r>
            <a:r>
              <a:rPr lang="en-US" sz="1600" dirty="0" smtClean="0">
                <a:latin typeface="UTM Avo" panose="02040603050506020204" pitchFamily="18" charset="0"/>
              </a:rPr>
              <a:t> </a:t>
            </a:r>
            <a:r>
              <a:rPr lang="en-US" sz="1600" dirty="0" err="1" smtClean="0">
                <a:latin typeface="UTM Avo" panose="02040603050506020204" pitchFamily="18" charset="0"/>
              </a:rPr>
              <a:t>tên</a:t>
            </a:r>
            <a:r>
              <a:rPr lang="en-US" sz="1600" dirty="0" smtClean="0">
                <a:latin typeface="UTM Avo" panose="02040603050506020204" pitchFamily="18" charset="0"/>
              </a:rPr>
              <a:t> </a:t>
            </a:r>
            <a:r>
              <a:rPr lang="en-US" sz="1600" dirty="0" err="1" smtClean="0">
                <a:latin typeface="UTM Avo" panose="02040603050506020204" pitchFamily="18" charset="0"/>
              </a:rPr>
              <a:t>mãi</a:t>
            </a:r>
            <a:r>
              <a:rPr lang="en-US" sz="1600" dirty="0" smtClean="0">
                <a:latin typeface="UTM Avo" panose="02040603050506020204" pitchFamily="18" charset="0"/>
              </a:rPr>
              <a:t> </a:t>
            </a:r>
            <a:r>
              <a:rPr lang="en-US" sz="1600" dirty="0" err="1" smtClean="0">
                <a:latin typeface="UTM Avo" panose="02040603050506020204" pitchFamily="18" charset="0"/>
              </a:rPr>
              <a:t>vẫn</a:t>
            </a:r>
            <a:r>
              <a:rPr lang="en-US" sz="1600" dirty="0" smtClean="0">
                <a:latin typeface="UTM Avo" panose="02040603050506020204" pitchFamily="18" charset="0"/>
              </a:rPr>
              <a:t> </a:t>
            </a:r>
            <a:r>
              <a:rPr lang="en-US" sz="1600" dirty="0" err="1" smtClean="0">
                <a:latin typeface="UTM Avo" panose="02040603050506020204" pitchFamily="18" charset="0"/>
              </a:rPr>
              <a:t>chưa</a:t>
            </a:r>
            <a:r>
              <a:rPr lang="en-US" sz="1600" dirty="0" smtClean="0">
                <a:latin typeface="UTM Avo" panose="02040603050506020204" pitchFamily="18" charset="0"/>
              </a:rPr>
              <a:t> </a:t>
            </a:r>
            <a:r>
              <a:rPr lang="en-US" sz="1600" dirty="0" err="1" smtClean="0">
                <a:latin typeface="UTM Avo" panose="02040603050506020204" pitchFamily="18" charset="0"/>
              </a:rPr>
              <a:t>hết</a:t>
            </a:r>
            <a:r>
              <a:rPr lang="en-US" sz="1600" dirty="0" smtClean="0">
                <a:latin typeface="UTM Avo" panose="02040603050506020204" pitchFamily="18" charset="0"/>
              </a:rPr>
              <a:t>. </a:t>
            </a:r>
            <a:r>
              <a:rPr lang="en-US" sz="1600" dirty="0" err="1" smtClean="0">
                <a:latin typeface="UTM Avo" panose="02040603050506020204" pitchFamily="18" charset="0"/>
              </a:rPr>
              <a:t>Về</a:t>
            </a:r>
            <a:r>
              <a:rPr lang="en-US" sz="1600" dirty="0" smtClean="0">
                <a:latin typeface="UTM Avo" panose="02040603050506020204" pitchFamily="18" charset="0"/>
              </a:rPr>
              <a:t> </a:t>
            </a:r>
            <a:r>
              <a:rPr lang="en-US" sz="1600" dirty="0" err="1" smtClean="0">
                <a:latin typeface="UTM Avo" panose="02040603050506020204" pitchFamily="18" charset="0"/>
              </a:rPr>
              <a:t>sau</a:t>
            </a:r>
            <a:r>
              <a:rPr lang="en-US" sz="1600" dirty="0" smtClean="0">
                <a:latin typeface="UTM Avo" panose="02040603050506020204" pitchFamily="18" charset="0"/>
              </a:rPr>
              <a:t>, </a:t>
            </a:r>
            <a:r>
              <a:rPr lang="en-US" sz="1600" dirty="0" err="1" smtClean="0">
                <a:latin typeface="UTM Avo" panose="02040603050506020204" pitchFamily="18" charset="0"/>
              </a:rPr>
              <a:t>trời</a:t>
            </a:r>
            <a:r>
              <a:rPr lang="en-US" sz="1600" dirty="0" smtClean="0">
                <a:latin typeface="UTM Avo" panose="02040603050506020204" pitchFamily="18" charset="0"/>
              </a:rPr>
              <a:t> </a:t>
            </a:r>
            <a:r>
              <a:rPr lang="en-US" sz="1600" dirty="0" err="1" smtClean="0">
                <a:latin typeface="UTM Avo" panose="02040603050506020204" pitchFamily="18" charset="0"/>
              </a:rPr>
              <a:t>chỉ</a:t>
            </a:r>
            <a:r>
              <a:rPr lang="en-US" sz="1600" dirty="0" smtClean="0">
                <a:latin typeface="UTM Avo" panose="02040603050506020204" pitchFamily="18" charset="0"/>
              </a:rPr>
              <a:t> </a:t>
            </a:r>
            <a:r>
              <a:rPr lang="en-US" sz="1600" dirty="0" err="1" smtClean="0">
                <a:latin typeface="UTM Avo" panose="02040603050506020204" pitchFamily="18" charset="0"/>
              </a:rPr>
              <a:t>nói</a:t>
            </a:r>
            <a:r>
              <a:rPr lang="en-US" sz="1600" dirty="0" smtClean="0">
                <a:latin typeface="UTM Avo" panose="02040603050506020204" pitchFamily="18" charset="0"/>
              </a:rPr>
              <a:t> </a:t>
            </a:r>
            <a:r>
              <a:rPr lang="en-US" sz="1600" dirty="0" err="1" smtClean="0">
                <a:latin typeface="UTM Avo" panose="02040603050506020204" pitchFamily="18" charset="0"/>
              </a:rPr>
              <a:t>vắn</a:t>
            </a:r>
            <a:r>
              <a:rPr lang="en-US" sz="1600" dirty="0" smtClean="0">
                <a:latin typeface="UTM Avo" panose="02040603050506020204" pitchFamily="18" charset="0"/>
              </a:rPr>
              <a:t> </a:t>
            </a:r>
            <a:r>
              <a:rPr lang="en-US" sz="1600" dirty="0" err="1" smtClean="0">
                <a:latin typeface="UTM Avo" panose="02040603050506020204" pitchFamily="18" charset="0"/>
              </a:rPr>
              <a:t>tắt</a:t>
            </a:r>
            <a:r>
              <a:rPr lang="en-US" sz="1600" dirty="0" smtClean="0">
                <a:latin typeface="UTM Avo" panose="02040603050506020204" pitchFamily="18" charset="0"/>
              </a:rPr>
              <a:t>:</a:t>
            </a:r>
          </a:p>
          <a:p>
            <a:pPr algn="just">
              <a:lnSpc>
                <a:spcPct val="150000"/>
              </a:lnSpc>
            </a:pPr>
            <a:r>
              <a:rPr lang="en-US" sz="1600" dirty="0" smtClean="0">
                <a:latin typeface="UTM Avo" panose="02040603050506020204" pitchFamily="18" charset="0"/>
              </a:rPr>
              <a:t>- </a:t>
            </a:r>
            <a:r>
              <a:rPr lang="en-US" sz="1600" dirty="0" err="1" smtClean="0">
                <a:latin typeface="UTM Avo" panose="02040603050506020204" pitchFamily="18" charset="0"/>
              </a:rPr>
              <a:t>Chú</a:t>
            </a:r>
            <a:r>
              <a:rPr lang="en-US" sz="1600" dirty="0" smtClean="0">
                <a:latin typeface="UTM Avo" panose="02040603050506020204" pitchFamily="18" charset="0"/>
              </a:rPr>
              <a:t> </a:t>
            </a:r>
            <a:r>
              <a:rPr lang="en-US" sz="1600" dirty="0" err="1" smtClean="0">
                <a:latin typeface="UTM Avo" panose="02040603050506020204" pitchFamily="18" charset="0"/>
              </a:rPr>
              <a:t>thì</a:t>
            </a:r>
            <a:r>
              <a:rPr lang="en-US" sz="1600" dirty="0" smtClean="0">
                <a:latin typeface="UTM Avo" panose="02040603050506020204" pitchFamily="18" charset="0"/>
              </a:rPr>
              <a:t> </a:t>
            </a:r>
            <a:r>
              <a:rPr lang="en-US" sz="1600" dirty="0" err="1" smtClean="0">
                <a:latin typeface="UTM Avo" panose="02040603050506020204" pitchFamily="18" charset="0"/>
              </a:rPr>
              <a:t>là</a:t>
            </a:r>
            <a:r>
              <a:rPr lang="en-US" sz="1600" dirty="0" smtClean="0">
                <a:latin typeface="UTM Avo" panose="02040603050506020204" pitchFamily="18" charset="0"/>
              </a:rPr>
              <a:t> </a:t>
            </a:r>
            <a:r>
              <a:rPr lang="en-US" sz="1600" dirty="0" err="1" smtClean="0">
                <a:latin typeface="UTM Avo" panose="02040603050506020204" pitchFamily="18" charset="0"/>
              </a:rPr>
              <a:t>cây</a:t>
            </a:r>
            <a:r>
              <a:rPr lang="en-US" sz="1600" dirty="0" smtClean="0">
                <a:latin typeface="UTM Avo" panose="02040603050506020204" pitchFamily="18" charset="0"/>
              </a:rPr>
              <a:t> </a:t>
            </a:r>
            <a:r>
              <a:rPr lang="en-US" sz="1600" dirty="0" err="1" smtClean="0">
                <a:latin typeface="UTM Avo" panose="02040603050506020204" pitchFamily="18" charset="0"/>
              </a:rPr>
              <a:t>vải</a:t>
            </a:r>
            <a:r>
              <a:rPr lang="en-US" sz="1600" dirty="0" smtClean="0">
                <a:latin typeface="UTM Avo" panose="02040603050506020204" pitchFamily="18" charset="0"/>
              </a:rPr>
              <a:t>.</a:t>
            </a:r>
          </a:p>
          <a:p>
            <a:pPr marL="285750" indent="-285750" algn="just">
              <a:lnSpc>
                <a:spcPct val="150000"/>
              </a:lnSpc>
              <a:buFontTx/>
              <a:buChar char="-"/>
            </a:pPr>
            <a:r>
              <a:rPr lang="en-US" sz="1600" dirty="0" err="1" smtClean="0">
                <a:latin typeface="UTM Avo" panose="02040603050506020204" pitchFamily="18" charset="0"/>
              </a:rPr>
              <a:t>Chú</a:t>
            </a:r>
            <a:r>
              <a:rPr lang="en-US" sz="1600" dirty="0" smtClean="0">
                <a:latin typeface="UTM Avo" panose="02040603050506020204" pitchFamily="18" charset="0"/>
              </a:rPr>
              <a:t> </a:t>
            </a:r>
            <a:r>
              <a:rPr lang="en-US" sz="1600" dirty="0" err="1" smtClean="0">
                <a:latin typeface="UTM Avo" panose="02040603050506020204" pitchFamily="18" charset="0"/>
              </a:rPr>
              <a:t>là</a:t>
            </a:r>
            <a:r>
              <a:rPr lang="en-US" sz="1600" dirty="0" smtClean="0">
                <a:latin typeface="UTM Avo" panose="02040603050506020204" pitchFamily="18" charset="0"/>
              </a:rPr>
              <a:t> </a:t>
            </a:r>
            <a:r>
              <a:rPr lang="en-US" sz="1600" dirty="0" err="1" smtClean="0">
                <a:latin typeface="UTM Avo" panose="02040603050506020204" pitchFamily="18" charset="0"/>
              </a:rPr>
              <a:t>cây</a:t>
            </a:r>
            <a:r>
              <a:rPr lang="en-US" sz="1600" dirty="0" smtClean="0">
                <a:latin typeface="UTM Avo" panose="02040603050506020204" pitchFamily="18" charset="0"/>
              </a:rPr>
              <a:t> </a:t>
            </a:r>
            <a:r>
              <a:rPr lang="en-US" sz="1600" dirty="0" err="1" smtClean="0">
                <a:latin typeface="UTM Avo" panose="02040603050506020204" pitchFamily="18" charset="0"/>
              </a:rPr>
              <a:t>ớt</a:t>
            </a:r>
            <a:r>
              <a:rPr lang="en-US" sz="1600" dirty="0" smtClean="0">
                <a:latin typeface="UTM Avo" panose="02040603050506020204" pitchFamily="18" charset="0"/>
              </a:rPr>
              <a:t>.</a:t>
            </a:r>
          </a:p>
          <a:p>
            <a:pPr marL="285750" indent="-285750" algn="just">
              <a:lnSpc>
                <a:spcPct val="150000"/>
              </a:lnSpc>
              <a:buFontTx/>
              <a:buChar char="-"/>
            </a:pPr>
            <a:r>
              <a:rPr lang="en-US" sz="1600" dirty="0" err="1" smtClean="0">
                <a:latin typeface="UTM Avo" panose="02040603050506020204" pitchFamily="18" charset="0"/>
              </a:rPr>
              <a:t>Chú</a:t>
            </a:r>
            <a:r>
              <a:rPr lang="en-US" sz="1600" dirty="0" smtClean="0">
                <a:latin typeface="UTM Avo" panose="02040603050506020204" pitchFamily="18" charset="0"/>
              </a:rPr>
              <a:t> </a:t>
            </a:r>
            <a:r>
              <a:rPr lang="en-US" sz="1600" dirty="0" err="1" smtClean="0">
                <a:latin typeface="UTM Avo" panose="02040603050506020204" pitchFamily="18" charset="0"/>
              </a:rPr>
              <a:t>là</a:t>
            </a:r>
            <a:r>
              <a:rPr lang="en-US" sz="1600" dirty="0" smtClean="0">
                <a:latin typeface="UTM Avo" panose="02040603050506020204" pitchFamily="18" charset="0"/>
              </a:rPr>
              <a:t> </a:t>
            </a:r>
            <a:r>
              <a:rPr lang="en-US" sz="1600" dirty="0" err="1" smtClean="0">
                <a:latin typeface="UTM Avo" panose="02040603050506020204" pitchFamily="18" charset="0"/>
              </a:rPr>
              <a:t>cây</a:t>
            </a:r>
            <a:r>
              <a:rPr lang="en-US" sz="1600" dirty="0" smtClean="0">
                <a:latin typeface="UTM Avo" panose="02040603050506020204" pitchFamily="18" charset="0"/>
              </a:rPr>
              <a:t> </a:t>
            </a:r>
            <a:r>
              <a:rPr lang="en-US" sz="1600" dirty="0" err="1" smtClean="0">
                <a:latin typeface="UTM Avo" panose="02040603050506020204" pitchFamily="18" charset="0"/>
              </a:rPr>
              <a:t>tỏi</a:t>
            </a:r>
            <a:r>
              <a:rPr lang="en-US" sz="1600" dirty="0" smtClean="0">
                <a:latin typeface="UTM Avo" panose="02040603050506020204" pitchFamily="18" charset="0"/>
              </a:rPr>
              <a:t>…</a:t>
            </a:r>
          </a:p>
          <a:p>
            <a:pPr algn="just">
              <a:lnSpc>
                <a:spcPct val="150000"/>
              </a:lnSpc>
            </a:pPr>
            <a:endParaRPr lang="vi-VN" sz="1600" dirty="0">
              <a:latin typeface="UTM Avo" panose="02040603050506020204" pitchFamily="18" charset="0"/>
            </a:endParaRPr>
          </a:p>
        </p:txBody>
      </p:sp>
    </p:spTree>
    <p:extLst>
      <p:ext uri="{BB962C8B-B14F-4D97-AF65-F5344CB8AC3E}">
        <p14:creationId xmlns:p14="http://schemas.microsoft.com/office/powerpoint/2010/main" xmlns="" val="377079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490" y="439600"/>
            <a:ext cx="6089471" cy="4524315"/>
          </a:xfrm>
          <a:prstGeom prst="rect">
            <a:avLst/>
          </a:prstGeom>
        </p:spPr>
        <p:txBody>
          <a:bodyPr wrap="square">
            <a:spAutoFit/>
          </a:bodyPr>
          <a:lstStyle/>
          <a:p>
            <a:pPr algn="just">
              <a:lnSpc>
                <a:spcPct val="150000"/>
              </a:lnSpc>
            </a:pPr>
            <a:r>
              <a:rPr lang="en-US" sz="1600" dirty="0" smtClean="0">
                <a:latin typeface="UTM Avo" panose="02040603050506020204" pitchFamily="18" charset="0"/>
              </a:rPr>
              <a:t>        </a:t>
            </a:r>
            <a:r>
              <a:rPr lang="en-US" sz="1600" dirty="0" err="1" smtClean="0">
                <a:latin typeface="UTM Avo" panose="02040603050506020204" pitchFamily="18" charset="0"/>
              </a:rPr>
              <a:t>Khi</a:t>
            </a:r>
            <a:r>
              <a:rPr lang="en-US" sz="1600" dirty="0" smtClean="0">
                <a:latin typeface="UTM Avo" panose="02040603050506020204" pitchFamily="18" charset="0"/>
              </a:rPr>
              <a:t> </a:t>
            </a:r>
            <a:r>
              <a:rPr lang="en-US" sz="1600" dirty="0" err="1">
                <a:latin typeface="UTM Avo" panose="02040603050506020204" pitchFamily="18" charset="0"/>
              </a:rPr>
              <a:t>các</a:t>
            </a:r>
            <a:r>
              <a:rPr lang="en-US" sz="1600" dirty="0">
                <a:latin typeface="UTM Avo" panose="02040603050506020204" pitchFamily="18" charset="0"/>
              </a:rPr>
              <a:t> </a:t>
            </a:r>
            <a:r>
              <a:rPr lang="en-US" sz="1600" dirty="0" err="1">
                <a:latin typeface="UTM Avo" panose="02040603050506020204" pitchFamily="18" charset="0"/>
              </a:rPr>
              <a:t>loài</a:t>
            </a:r>
            <a:r>
              <a:rPr lang="en-US" sz="1600" dirty="0">
                <a:latin typeface="UTM Avo" panose="02040603050506020204" pitchFamily="18" charset="0"/>
              </a:rPr>
              <a:t> </a:t>
            </a:r>
            <a:r>
              <a:rPr lang="en-US" sz="1600" dirty="0" err="1">
                <a:latin typeface="UTM Avo" panose="02040603050506020204" pitchFamily="18" charset="0"/>
              </a:rPr>
              <a:t>cây</a:t>
            </a:r>
            <a:r>
              <a:rPr lang="en-US" sz="1600" dirty="0">
                <a:latin typeface="UTM Avo" panose="02040603050506020204" pitchFamily="18" charset="0"/>
              </a:rPr>
              <a:t> </a:t>
            </a:r>
            <a:r>
              <a:rPr lang="en-US" sz="1600" dirty="0" err="1">
                <a:latin typeface="UTM Avo" panose="02040603050506020204" pitchFamily="18" charset="0"/>
              </a:rPr>
              <a:t>đều</a:t>
            </a:r>
            <a:r>
              <a:rPr lang="en-US" sz="1600" dirty="0">
                <a:latin typeface="UTM Avo" panose="02040603050506020204" pitchFamily="18" charset="0"/>
              </a:rPr>
              <a:t> </a:t>
            </a:r>
            <a:r>
              <a:rPr lang="en-US" sz="1600" dirty="0" err="1">
                <a:latin typeface="UTM Avo" panose="02040603050506020204" pitchFamily="18" charset="0"/>
              </a:rPr>
              <a:t>có</a:t>
            </a:r>
            <a:r>
              <a:rPr lang="en-US" sz="1600" dirty="0">
                <a:latin typeface="UTM Avo" panose="02040603050506020204" pitchFamily="18" charset="0"/>
              </a:rPr>
              <a:t> </a:t>
            </a:r>
            <a:r>
              <a:rPr lang="en-US" sz="1600" dirty="0" err="1">
                <a:latin typeface="UTM Avo" panose="02040603050506020204" pitchFamily="18" charset="0"/>
              </a:rPr>
              <a:t>tên</a:t>
            </a:r>
            <a:r>
              <a:rPr lang="en-US" sz="1600" dirty="0">
                <a:latin typeface="UTM Avo" panose="02040603050506020204" pitchFamily="18" charset="0"/>
              </a:rPr>
              <a:t>, </a:t>
            </a:r>
            <a:r>
              <a:rPr lang="en-US" sz="1600" dirty="0" err="1">
                <a:latin typeface="UTM Avo" panose="02040603050506020204" pitchFamily="18" charset="0"/>
              </a:rPr>
              <a:t>bỗng</a:t>
            </a:r>
            <a:r>
              <a:rPr lang="en-US" sz="1600" dirty="0">
                <a:latin typeface="UTM Avo" panose="02040603050506020204" pitchFamily="18" charset="0"/>
              </a:rPr>
              <a:t> </a:t>
            </a:r>
            <a:r>
              <a:rPr lang="en-US" sz="1600" dirty="0" err="1">
                <a:latin typeface="UTM Avo" panose="02040603050506020204" pitchFamily="18" charset="0"/>
              </a:rPr>
              <a:t>một</a:t>
            </a:r>
            <a:r>
              <a:rPr lang="en-US" sz="1600" dirty="0">
                <a:latin typeface="UTM Avo" panose="02040603050506020204" pitchFamily="18" charset="0"/>
              </a:rPr>
              <a:t> </a:t>
            </a:r>
            <a:r>
              <a:rPr lang="en-US" sz="1600" dirty="0" err="1">
                <a:latin typeface="UTM Avo" panose="02040603050506020204" pitchFamily="18" charset="0"/>
              </a:rPr>
              <a:t>cái</a:t>
            </a:r>
            <a:r>
              <a:rPr lang="en-US" sz="1600" dirty="0">
                <a:latin typeface="UTM Avo" panose="02040603050506020204" pitchFamily="18" charset="0"/>
              </a:rPr>
              <a:t> </a:t>
            </a:r>
            <a:r>
              <a:rPr lang="en-US" sz="1600" dirty="0" err="1">
                <a:latin typeface="UTM Avo" panose="02040603050506020204" pitchFamily="18" charset="0"/>
              </a:rPr>
              <a:t>cây</a:t>
            </a:r>
            <a:r>
              <a:rPr lang="en-US" sz="1600" dirty="0">
                <a:latin typeface="UTM Avo" panose="02040603050506020204" pitchFamily="18" charset="0"/>
              </a:rPr>
              <a:t> </a:t>
            </a:r>
            <a:r>
              <a:rPr lang="en-US" sz="1600" dirty="0" err="1">
                <a:latin typeface="UTM Avo" panose="02040603050506020204" pitchFamily="18" charset="0"/>
              </a:rPr>
              <a:t>dáng</a:t>
            </a:r>
            <a:r>
              <a:rPr lang="en-US" sz="1600" dirty="0">
                <a:latin typeface="UTM Avo" panose="02040603050506020204" pitchFamily="18" charset="0"/>
              </a:rPr>
              <a:t> </a:t>
            </a:r>
            <a:r>
              <a:rPr lang="en-US" sz="1600" dirty="0" err="1">
                <a:latin typeface="UTM Avo" panose="02040603050506020204" pitchFamily="18" charset="0"/>
              </a:rPr>
              <a:t>mảnh</a:t>
            </a:r>
            <a:r>
              <a:rPr lang="en-US" sz="1600" dirty="0">
                <a:latin typeface="UTM Avo" panose="02040603050506020204" pitchFamily="18" charset="0"/>
              </a:rPr>
              <a:t> </a:t>
            </a:r>
            <a:r>
              <a:rPr lang="en-US" sz="1600" dirty="0" err="1">
                <a:latin typeface="UTM Avo" panose="02040603050506020204" pitchFamily="18" charset="0"/>
              </a:rPr>
              <a:t>khảnh</a:t>
            </a:r>
            <a:r>
              <a:rPr lang="en-US" sz="1600" dirty="0">
                <a:latin typeface="UTM Avo" panose="02040603050506020204" pitchFamily="18" charset="0"/>
              </a:rPr>
              <a:t>, </a:t>
            </a:r>
            <a:r>
              <a:rPr lang="en-US" sz="1600" dirty="0" err="1">
                <a:latin typeface="UTM Avo" panose="02040603050506020204" pitchFamily="18" charset="0"/>
              </a:rPr>
              <a:t>lá</a:t>
            </a:r>
            <a:r>
              <a:rPr lang="en-US" sz="1600" dirty="0">
                <a:latin typeface="UTM Avo" panose="02040603050506020204" pitchFamily="18" charset="0"/>
              </a:rPr>
              <a:t> </a:t>
            </a:r>
            <a:r>
              <a:rPr lang="en-US" sz="1600" dirty="0" err="1">
                <a:latin typeface="UTM Avo" panose="02040603050506020204" pitchFamily="18" charset="0"/>
              </a:rPr>
              <a:t>nhỏ</a:t>
            </a:r>
            <a:r>
              <a:rPr lang="en-US" sz="1600" dirty="0">
                <a:latin typeface="UTM Avo" panose="02040603050506020204" pitchFamily="18" charset="0"/>
              </a:rPr>
              <a:t> </a:t>
            </a:r>
            <a:r>
              <a:rPr lang="en-US" sz="1600" dirty="0" err="1">
                <a:latin typeface="UTM Avo" panose="02040603050506020204" pitchFamily="18" charset="0"/>
              </a:rPr>
              <a:t>xíu</a:t>
            </a:r>
            <a:r>
              <a:rPr lang="en-US" sz="1600" dirty="0">
                <a:latin typeface="UTM Avo" panose="02040603050506020204" pitchFamily="18" charset="0"/>
              </a:rPr>
              <a:t> </a:t>
            </a:r>
            <a:r>
              <a:rPr lang="en-US" sz="1600" dirty="0" err="1">
                <a:latin typeface="UTM Avo" panose="02040603050506020204" pitchFamily="18" charset="0"/>
              </a:rPr>
              <a:t>đến</a:t>
            </a:r>
            <a:r>
              <a:rPr lang="en-US" sz="1600" dirty="0">
                <a:latin typeface="UTM Avo" panose="02040603050506020204" pitchFamily="18" charset="0"/>
              </a:rPr>
              <a:t> </a:t>
            </a:r>
            <a:r>
              <a:rPr lang="en-US" sz="1600" dirty="0" err="1">
                <a:latin typeface="UTM Avo" panose="02040603050506020204" pitchFamily="18" charset="0"/>
              </a:rPr>
              <a:t>xin</a:t>
            </a:r>
            <a:r>
              <a:rPr lang="en-US" sz="1600" dirty="0">
                <a:latin typeface="UTM Avo" panose="02040603050506020204" pitchFamily="18" charset="0"/>
              </a:rPr>
              <a:t> </a:t>
            </a:r>
            <a:r>
              <a:rPr lang="en-US" sz="1600" dirty="0" err="1">
                <a:latin typeface="UTM Avo" panose="02040603050506020204" pitchFamily="18" charset="0"/>
              </a:rPr>
              <a:t>đặt</a:t>
            </a:r>
            <a:r>
              <a:rPr lang="en-US" sz="1600" dirty="0">
                <a:latin typeface="UTM Avo" panose="02040603050506020204" pitchFamily="18" charset="0"/>
              </a:rPr>
              <a:t> </a:t>
            </a:r>
            <a:r>
              <a:rPr lang="en-US" sz="1600" dirty="0" err="1">
                <a:latin typeface="UTM Avo" panose="02040603050506020204" pitchFamily="18" charset="0"/>
              </a:rPr>
              <a:t>tên</a:t>
            </a:r>
            <a:r>
              <a:rPr lang="en-US" sz="1600" dirty="0">
                <a:latin typeface="UTM Avo" panose="02040603050506020204" pitchFamily="18" charset="0"/>
              </a:rPr>
              <a:t>.</a:t>
            </a:r>
          </a:p>
          <a:p>
            <a:pPr algn="just">
              <a:lnSpc>
                <a:spcPct val="150000"/>
              </a:lnSpc>
            </a:pPr>
            <a:r>
              <a:rPr lang="en-US" sz="1600" dirty="0">
                <a:latin typeface="UTM Avo" panose="02040603050506020204" pitchFamily="18" charset="0"/>
              </a:rPr>
              <a:t>- </a:t>
            </a:r>
            <a:r>
              <a:rPr lang="en-US" sz="1600" dirty="0" err="1">
                <a:latin typeface="UTM Avo" panose="02040603050506020204" pitchFamily="18" charset="0"/>
              </a:rPr>
              <a:t>Chú</a:t>
            </a:r>
            <a:r>
              <a:rPr lang="en-US" sz="1600" dirty="0">
                <a:latin typeface="UTM Avo" panose="02040603050506020204" pitchFamily="18" charset="0"/>
              </a:rPr>
              <a:t> </a:t>
            </a:r>
            <a:r>
              <a:rPr lang="en-US" sz="1600" dirty="0" err="1">
                <a:latin typeface="UTM Avo" panose="02040603050506020204" pitchFamily="18" charset="0"/>
              </a:rPr>
              <a:t>bé</a:t>
            </a:r>
            <a:r>
              <a:rPr lang="en-US" sz="1600" dirty="0">
                <a:latin typeface="UTM Avo" panose="02040603050506020204" pitchFamily="18" charset="0"/>
              </a:rPr>
              <a:t> </a:t>
            </a:r>
            <a:r>
              <a:rPr lang="en-US" sz="1600" dirty="0" err="1">
                <a:latin typeface="UTM Avo" panose="02040603050506020204" pitchFamily="18" charset="0"/>
              </a:rPr>
              <a:t>tí</a:t>
            </a:r>
            <a:r>
              <a:rPr lang="en-US" sz="1600" dirty="0">
                <a:latin typeface="UTM Avo" panose="02040603050506020204" pitchFamily="18" charset="0"/>
              </a:rPr>
              <a:t> </a:t>
            </a:r>
            <a:r>
              <a:rPr lang="en-US" sz="1600" dirty="0" err="1">
                <a:latin typeface="UTM Avo" panose="02040603050506020204" pitchFamily="18" charset="0"/>
              </a:rPr>
              <a:t>xíu</a:t>
            </a:r>
            <a:r>
              <a:rPr lang="en-US" sz="1600" dirty="0">
                <a:latin typeface="UTM Avo" panose="02040603050506020204" pitchFamily="18" charset="0"/>
              </a:rPr>
              <a:t>, </a:t>
            </a:r>
            <a:r>
              <a:rPr lang="en-US" sz="1600" dirty="0" err="1">
                <a:latin typeface="UTM Avo" panose="02040603050506020204" pitchFamily="18" charset="0"/>
              </a:rPr>
              <a:t>chú</a:t>
            </a:r>
            <a:r>
              <a:rPr lang="en-US" sz="1600" dirty="0">
                <a:latin typeface="UTM Avo" panose="02040603050506020204" pitchFamily="18" charset="0"/>
              </a:rPr>
              <a:t> </a:t>
            </a:r>
            <a:r>
              <a:rPr lang="en-US" sz="1600" dirty="0" err="1">
                <a:latin typeface="UTM Avo" panose="02040603050506020204" pitchFamily="18" charset="0"/>
              </a:rPr>
              <a:t>có</a:t>
            </a:r>
            <a:r>
              <a:rPr lang="en-US" sz="1600" dirty="0">
                <a:latin typeface="UTM Avo" panose="02040603050506020204" pitchFamily="18" charset="0"/>
              </a:rPr>
              <a:t> </a:t>
            </a:r>
            <a:r>
              <a:rPr lang="en-US" sz="1600" dirty="0" err="1">
                <a:latin typeface="UTM Avo" panose="02040603050506020204" pitchFamily="18" charset="0"/>
              </a:rPr>
              <a:t>ích</a:t>
            </a:r>
            <a:r>
              <a:rPr lang="en-US" sz="1600" dirty="0">
                <a:latin typeface="UTM Avo" panose="02040603050506020204" pitchFamily="18" charset="0"/>
              </a:rPr>
              <a:t> </a:t>
            </a:r>
            <a:r>
              <a:rPr lang="en-US" sz="1600" dirty="0" err="1">
                <a:latin typeface="UTM Avo" panose="02040603050506020204" pitchFamily="18" charset="0"/>
              </a:rPr>
              <a:t>gì</a:t>
            </a:r>
            <a:r>
              <a:rPr lang="en-US" sz="1600" dirty="0">
                <a:latin typeface="UTM Avo" panose="02040603050506020204" pitchFamily="18" charset="0"/>
              </a:rPr>
              <a:t> </a:t>
            </a:r>
            <a:r>
              <a:rPr lang="en-US" sz="1600" dirty="0" err="1">
                <a:latin typeface="UTM Avo" panose="02040603050506020204" pitchFamily="18" charset="0"/>
              </a:rPr>
              <a:t>để</a:t>
            </a:r>
            <a:r>
              <a:rPr lang="en-US" sz="1600" dirty="0">
                <a:latin typeface="UTM Avo" panose="02040603050506020204" pitchFamily="18" charset="0"/>
              </a:rPr>
              <a:t> ta </a:t>
            </a:r>
            <a:r>
              <a:rPr lang="en-US" sz="1600" dirty="0" err="1">
                <a:latin typeface="UTM Avo" panose="02040603050506020204" pitchFamily="18" charset="0"/>
              </a:rPr>
              <a:t>đặt</a:t>
            </a:r>
            <a:r>
              <a:rPr lang="en-US" sz="1600" dirty="0">
                <a:latin typeface="UTM Avo" panose="02040603050506020204" pitchFamily="18" charset="0"/>
              </a:rPr>
              <a:t> </a:t>
            </a:r>
            <a:r>
              <a:rPr lang="en-US" sz="1600" dirty="0" err="1">
                <a:latin typeface="UTM Avo" panose="02040603050506020204" pitchFamily="18" charset="0"/>
              </a:rPr>
              <a:t>tên</a:t>
            </a:r>
            <a:r>
              <a:rPr lang="en-US" sz="1600" dirty="0">
                <a:latin typeface="UTM Avo" panose="02040603050506020204" pitchFamily="18" charset="0"/>
              </a:rPr>
              <a:t> </a:t>
            </a:r>
            <a:r>
              <a:rPr lang="en-US" sz="1600" dirty="0" err="1">
                <a:latin typeface="UTM Avo" panose="02040603050506020204" pitchFamily="18" charset="0"/>
              </a:rPr>
              <a:t>nào</a:t>
            </a:r>
            <a:r>
              <a:rPr lang="en-US" sz="1600" dirty="0">
                <a:latin typeface="UTM Avo" panose="02040603050506020204" pitchFamily="18" charset="0"/>
              </a:rPr>
              <a:t>? – </a:t>
            </a:r>
            <a:r>
              <a:rPr lang="en-US" sz="1600" dirty="0" err="1">
                <a:latin typeface="UTM Avo" panose="02040603050506020204" pitchFamily="18" charset="0"/>
              </a:rPr>
              <a:t>trời</a:t>
            </a:r>
            <a:r>
              <a:rPr lang="en-US" sz="1600" dirty="0">
                <a:latin typeface="UTM Avo" panose="02040603050506020204" pitchFamily="18" charset="0"/>
              </a:rPr>
              <a:t> </a:t>
            </a:r>
            <a:r>
              <a:rPr lang="en-US" sz="1600" dirty="0" err="1">
                <a:latin typeface="UTM Avo" panose="02040603050506020204" pitchFamily="18" charset="0"/>
              </a:rPr>
              <a:t>hỏi</a:t>
            </a:r>
            <a:r>
              <a:rPr lang="en-US" sz="1600" dirty="0">
                <a:latin typeface="UTM Avo" panose="02040603050506020204" pitchFamily="18" charset="0"/>
              </a:rPr>
              <a:t>.</a:t>
            </a:r>
          </a:p>
          <a:p>
            <a:pPr algn="just">
              <a:lnSpc>
                <a:spcPct val="150000"/>
              </a:lnSpc>
            </a:pPr>
            <a:r>
              <a:rPr lang="en-US" sz="1600" dirty="0" err="1">
                <a:latin typeface="UTM Avo" panose="02040603050506020204" pitchFamily="18" charset="0"/>
              </a:rPr>
              <a:t>Cây</a:t>
            </a:r>
            <a:r>
              <a:rPr lang="en-US" sz="1600" dirty="0">
                <a:latin typeface="UTM Avo" panose="02040603050506020204" pitchFamily="18" charset="0"/>
              </a:rPr>
              <a:t> </a:t>
            </a:r>
            <a:r>
              <a:rPr lang="en-US" sz="1600" dirty="0" err="1">
                <a:latin typeface="UTM Avo" panose="02040603050506020204" pitchFamily="18" charset="0"/>
              </a:rPr>
              <a:t>nhỏ</a:t>
            </a:r>
            <a:r>
              <a:rPr lang="en-US" sz="1600" dirty="0">
                <a:latin typeface="UTM Avo" panose="02040603050506020204" pitchFamily="18" charset="0"/>
              </a:rPr>
              <a:t> </a:t>
            </a:r>
            <a:r>
              <a:rPr lang="en-US" sz="1600" dirty="0" err="1">
                <a:latin typeface="UTM Avo" panose="02040603050506020204" pitchFamily="18" charset="0"/>
              </a:rPr>
              <a:t>liền</a:t>
            </a:r>
            <a:r>
              <a:rPr lang="en-US" sz="1600" dirty="0">
                <a:latin typeface="UTM Avo" panose="02040603050506020204" pitchFamily="18" charset="0"/>
              </a:rPr>
              <a:t> </a:t>
            </a:r>
            <a:r>
              <a:rPr lang="en-US" sz="1600" dirty="0" err="1">
                <a:latin typeface="UTM Avo" panose="02040603050506020204" pitchFamily="18" charset="0"/>
              </a:rPr>
              <a:t>thưa</a:t>
            </a:r>
            <a:r>
              <a:rPr lang="en-US" sz="1600" dirty="0">
                <a:latin typeface="UTM Avo" panose="02040603050506020204" pitchFamily="18" charset="0"/>
              </a:rPr>
              <a:t>:</a:t>
            </a:r>
          </a:p>
          <a:p>
            <a:pPr algn="just">
              <a:lnSpc>
                <a:spcPct val="150000"/>
              </a:lnSpc>
            </a:pPr>
            <a:r>
              <a:rPr lang="en-US" sz="1600" dirty="0">
                <a:latin typeface="UTM Avo" panose="02040603050506020204" pitchFamily="18" charset="0"/>
              </a:rPr>
              <a:t>- </a:t>
            </a:r>
            <a:r>
              <a:rPr lang="en-US" sz="1600" dirty="0" err="1">
                <a:latin typeface="UTM Avo" panose="02040603050506020204" pitchFamily="18" charset="0"/>
              </a:rPr>
              <a:t>Thưa</a:t>
            </a:r>
            <a:r>
              <a:rPr lang="en-US" sz="1600" dirty="0">
                <a:latin typeface="UTM Avo" panose="02040603050506020204" pitchFamily="18" charset="0"/>
              </a:rPr>
              <a:t> </a:t>
            </a:r>
            <a:r>
              <a:rPr lang="en-US" sz="1600" dirty="0" err="1">
                <a:latin typeface="UTM Avo" panose="02040603050506020204" pitchFamily="18" charset="0"/>
              </a:rPr>
              <a:t>trời</a:t>
            </a:r>
            <a:r>
              <a:rPr lang="en-US" sz="1600" dirty="0">
                <a:latin typeface="UTM Avo" panose="02040603050506020204" pitchFamily="18" charset="0"/>
              </a:rPr>
              <a:t>, </a:t>
            </a:r>
            <a:r>
              <a:rPr lang="en-US" sz="1600" dirty="0" err="1">
                <a:latin typeface="UTM Avo" panose="02040603050506020204" pitchFamily="18" charset="0"/>
              </a:rPr>
              <a:t>khi</a:t>
            </a:r>
            <a:r>
              <a:rPr lang="en-US" sz="1600" dirty="0">
                <a:latin typeface="UTM Avo" panose="02040603050506020204" pitchFamily="18" charset="0"/>
              </a:rPr>
              <a:t> </a:t>
            </a:r>
            <a:r>
              <a:rPr lang="en-US" sz="1600" dirty="0" err="1">
                <a:latin typeface="UTM Avo" panose="02040603050506020204" pitchFamily="18" charset="0"/>
              </a:rPr>
              <a:t>nấu</a:t>
            </a:r>
            <a:r>
              <a:rPr lang="en-US" sz="1600" dirty="0">
                <a:latin typeface="UTM Avo" panose="02040603050506020204" pitchFamily="18" charset="0"/>
              </a:rPr>
              <a:t> </a:t>
            </a:r>
            <a:r>
              <a:rPr lang="en-US" sz="1600" dirty="0" err="1">
                <a:latin typeface="UTM Avo" panose="02040603050506020204" pitchFamily="18" charset="0"/>
              </a:rPr>
              <a:t>canh</a:t>
            </a:r>
            <a:r>
              <a:rPr lang="en-US" sz="1600" dirty="0">
                <a:latin typeface="UTM Avo" panose="02040603050506020204" pitchFamily="18" charset="0"/>
              </a:rPr>
              <a:t> </a:t>
            </a:r>
            <a:r>
              <a:rPr lang="en-US" sz="1600" dirty="0" err="1">
                <a:latin typeface="UTM Avo" panose="02040603050506020204" pitchFamily="18" charset="0"/>
              </a:rPr>
              <a:t>riêu</a:t>
            </a:r>
            <a:r>
              <a:rPr lang="en-US" sz="1600" dirty="0">
                <a:latin typeface="UTM Avo" panose="02040603050506020204" pitchFamily="18" charset="0"/>
              </a:rPr>
              <a:t> </a:t>
            </a:r>
            <a:r>
              <a:rPr lang="en-US" sz="1600" dirty="0" err="1">
                <a:latin typeface="UTM Avo" panose="02040603050506020204" pitchFamily="18" charset="0"/>
              </a:rPr>
              <a:t>cá</a:t>
            </a:r>
            <a:r>
              <a:rPr lang="en-US" sz="1600" dirty="0">
                <a:latin typeface="UTM Avo" panose="02040603050506020204" pitchFamily="18" charset="0"/>
              </a:rPr>
              <a:t> </a:t>
            </a:r>
            <a:r>
              <a:rPr lang="en-US" sz="1600" dirty="0" err="1">
                <a:latin typeface="UTM Avo" panose="02040603050506020204" pitchFamily="18" charset="0"/>
              </a:rPr>
              <a:t>hoặc</a:t>
            </a:r>
            <a:r>
              <a:rPr lang="en-US" sz="1600" dirty="0">
                <a:latin typeface="UTM Avo" panose="02040603050506020204" pitchFamily="18" charset="0"/>
              </a:rPr>
              <a:t> </a:t>
            </a:r>
            <a:r>
              <a:rPr lang="en-US" sz="1600" dirty="0" err="1">
                <a:latin typeface="UTM Avo" panose="02040603050506020204" pitchFamily="18" charset="0"/>
              </a:rPr>
              <a:t>làm</a:t>
            </a:r>
            <a:r>
              <a:rPr lang="en-US" sz="1600" dirty="0">
                <a:latin typeface="UTM Avo" panose="02040603050506020204" pitchFamily="18" charset="0"/>
              </a:rPr>
              <a:t> </a:t>
            </a:r>
            <a:r>
              <a:rPr lang="en-US" sz="1600" dirty="0" err="1">
                <a:latin typeface="UTM Avo" panose="02040603050506020204" pitchFamily="18" charset="0"/>
              </a:rPr>
              <a:t>chả</a:t>
            </a:r>
            <a:r>
              <a:rPr lang="en-US" sz="1600" dirty="0">
                <a:latin typeface="UTM Avo" panose="02040603050506020204" pitchFamily="18" charset="0"/>
              </a:rPr>
              <a:t> </a:t>
            </a:r>
            <a:r>
              <a:rPr lang="en-US" sz="1600" dirty="0" err="1" smtClean="0">
                <a:latin typeface="UTM Avo" panose="02040603050506020204" pitchFamily="18" charset="0"/>
              </a:rPr>
              <a:t>cá</a:t>
            </a:r>
            <a:r>
              <a:rPr lang="en-US" sz="1600" dirty="0" smtClean="0">
                <a:latin typeface="UTM Avo" panose="02040603050506020204" pitchFamily="18" charset="0"/>
              </a:rPr>
              <a:t>, </a:t>
            </a:r>
            <a:r>
              <a:rPr lang="en-US" sz="1600" dirty="0" err="1">
                <a:latin typeface="UTM Avo" panose="02040603050506020204" pitchFamily="18" charset="0"/>
              </a:rPr>
              <a:t>chả</a:t>
            </a:r>
            <a:r>
              <a:rPr lang="en-US" sz="1600" dirty="0">
                <a:latin typeface="UTM Avo" panose="02040603050506020204" pitchFamily="18" charset="0"/>
              </a:rPr>
              <a:t> </a:t>
            </a:r>
            <a:r>
              <a:rPr lang="en-US" sz="1600" dirty="0" err="1">
                <a:latin typeface="UTM Avo" panose="02040603050506020204" pitchFamily="18" charset="0"/>
              </a:rPr>
              <a:t>mực</a:t>
            </a:r>
            <a:r>
              <a:rPr lang="en-US" sz="1600" dirty="0">
                <a:latin typeface="UTM Avo" panose="02040603050506020204" pitchFamily="18" charset="0"/>
              </a:rPr>
              <a:t> </a:t>
            </a:r>
            <a:r>
              <a:rPr lang="en-US" sz="1600" dirty="0" err="1">
                <a:latin typeface="UTM Avo" panose="02040603050506020204" pitchFamily="18" charset="0"/>
              </a:rPr>
              <a:t>mà</a:t>
            </a:r>
            <a:r>
              <a:rPr lang="en-US" sz="1600" dirty="0">
                <a:latin typeface="UTM Avo" panose="02040603050506020204" pitchFamily="18" charset="0"/>
              </a:rPr>
              <a:t> </a:t>
            </a:r>
            <a:r>
              <a:rPr lang="en-US" sz="1600" dirty="0" err="1">
                <a:latin typeface="UTM Avo" panose="02040603050506020204" pitchFamily="18" charset="0"/>
              </a:rPr>
              <a:t>không</a:t>
            </a:r>
            <a:r>
              <a:rPr lang="en-US" sz="1600" dirty="0">
                <a:latin typeface="UTM Avo" panose="02040603050506020204" pitchFamily="18" charset="0"/>
              </a:rPr>
              <a:t> </a:t>
            </a:r>
            <a:r>
              <a:rPr lang="en-US" sz="1600" dirty="0" err="1">
                <a:latin typeface="UTM Avo" panose="02040603050506020204" pitchFamily="18" charset="0"/>
              </a:rPr>
              <a:t>có</a:t>
            </a:r>
            <a:r>
              <a:rPr lang="en-US" sz="1600" dirty="0">
                <a:latin typeface="UTM Avo" panose="02040603050506020204" pitchFamily="18" charset="0"/>
              </a:rPr>
              <a:t> con </a:t>
            </a:r>
            <a:r>
              <a:rPr lang="en-US" sz="1600" dirty="0" err="1">
                <a:latin typeface="UTM Avo" panose="02040603050506020204" pitchFamily="18" charset="0"/>
              </a:rPr>
              <a:t>thì</a:t>
            </a:r>
            <a:r>
              <a:rPr lang="en-US" sz="1600" dirty="0">
                <a:latin typeface="UTM Avo" panose="02040603050506020204" pitchFamily="18" charset="0"/>
              </a:rPr>
              <a:t> </a:t>
            </a:r>
            <a:r>
              <a:rPr lang="en-US" sz="1600" dirty="0" err="1">
                <a:latin typeface="UTM Avo" panose="02040603050506020204" pitchFamily="18" charset="0"/>
              </a:rPr>
              <a:t>mất</a:t>
            </a:r>
            <a:r>
              <a:rPr lang="en-US" sz="1600" dirty="0">
                <a:latin typeface="UTM Avo" panose="02040603050506020204" pitchFamily="18" charset="0"/>
              </a:rPr>
              <a:t> </a:t>
            </a:r>
            <a:r>
              <a:rPr lang="en-US" sz="1600" dirty="0" err="1">
                <a:latin typeface="UTM Avo" panose="02040603050506020204" pitchFamily="18" charset="0"/>
              </a:rPr>
              <a:t>cả</a:t>
            </a:r>
            <a:r>
              <a:rPr lang="en-US" sz="1600" dirty="0">
                <a:latin typeface="UTM Avo" panose="02040603050506020204" pitchFamily="18" charset="0"/>
              </a:rPr>
              <a:t> </a:t>
            </a:r>
            <a:r>
              <a:rPr lang="en-US" sz="1600" dirty="0" err="1">
                <a:latin typeface="UTM Avo" panose="02040603050506020204" pitchFamily="18" charset="0"/>
              </a:rPr>
              <a:t>ngon</a:t>
            </a:r>
            <a:r>
              <a:rPr lang="en-US" sz="1600" dirty="0">
                <a:latin typeface="UTM Avo" panose="02040603050506020204" pitchFamily="18" charset="0"/>
              </a:rPr>
              <a:t> ạ.</a:t>
            </a:r>
          </a:p>
          <a:p>
            <a:pPr algn="just">
              <a:lnSpc>
                <a:spcPct val="150000"/>
              </a:lnSpc>
            </a:pPr>
            <a:r>
              <a:rPr lang="en-US" sz="1600" dirty="0" err="1">
                <a:latin typeface="UTM Avo" panose="02040603050506020204" pitchFamily="18" charset="0"/>
              </a:rPr>
              <a:t>Trời</a:t>
            </a:r>
            <a:r>
              <a:rPr lang="en-US" sz="1600" dirty="0">
                <a:latin typeface="UTM Avo" panose="02040603050506020204" pitchFamily="18" charset="0"/>
              </a:rPr>
              <a:t> </a:t>
            </a:r>
            <a:r>
              <a:rPr lang="en-US" sz="1600" dirty="0" err="1">
                <a:latin typeface="UTM Avo" panose="02040603050506020204" pitchFamily="18" charset="0"/>
              </a:rPr>
              <a:t>liền</a:t>
            </a:r>
            <a:r>
              <a:rPr lang="en-US" sz="1600" dirty="0">
                <a:latin typeface="UTM Avo" panose="02040603050506020204" pitchFamily="18" charset="0"/>
              </a:rPr>
              <a:t> </a:t>
            </a:r>
            <a:r>
              <a:rPr lang="en-US" sz="1600" dirty="0" err="1">
                <a:latin typeface="UTM Avo" panose="02040603050506020204" pitchFamily="18" charset="0"/>
              </a:rPr>
              <a:t>bảo</a:t>
            </a:r>
            <a:r>
              <a:rPr lang="en-US" sz="1600" dirty="0">
                <a:latin typeface="UTM Avo" panose="02040603050506020204" pitchFamily="18" charset="0"/>
              </a:rPr>
              <a:t>:</a:t>
            </a:r>
          </a:p>
          <a:p>
            <a:pPr algn="just">
              <a:lnSpc>
                <a:spcPct val="150000"/>
              </a:lnSpc>
            </a:pPr>
            <a:r>
              <a:rPr lang="en-US" sz="1600" dirty="0">
                <a:latin typeface="UTM Avo" panose="02040603050506020204" pitchFamily="18" charset="0"/>
              </a:rPr>
              <a:t>- Ừ, </a:t>
            </a:r>
            <a:r>
              <a:rPr lang="en-US" sz="1600" dirty="0" err="1">
                <a:latin typeface="UTM Avo" panose="02040603050506020204" pitchFamily="18" charset="0"/>
              </a:rPr>
              <a:t>để</a:t>
            </a:r>
            <a:r>
              <a:rPr lang="en-US" sz="1600" dirty="0">
                <a:latin typeface="UTM Avo" panose="02040603050506020204" pitchFamily="18" charset="0"/>
              </a:rPr>
              <a:t> ta </a:t>
            </a:r>
            <a:r>
              <a:rPr lang="en-US" sz="1600" dirty="0" err="1">
                <a:latin typeface="UTM Avo" panose="02040603050506020204" pitchFamily="18" charset="0"/>
              </a:rPr>
              <a:t>nghĩ</a:t>
            </a:r>
            <a:r>
              <a:rPr lang="en-US" sz="1600" dirty="0">
                <a:latin typeface="UTM Avo" panose="02040603050506020204" pitchFamily="18" charset="0"/>
              </a:rPr>
              <a:t> </a:t>
            </a:r>
            <a:r>
              <a:rPr lang="en-US" sz="1600" dirty="0" err="1">
                <a:latin typeface="UTM Avo" panose="02040603050506020204" pitchFamily="18" charset="0"/>
              </a:rPr>
              <a:t>cho</a:t>
            </a:r>
            <a:r>
              <a:rPr lang="en-US" sz="1600" dirty="0">
                <a:latin typeface="UTM Avo" panose="02040603050506020204" pitchFamily="18" charset="0"/>
              </a:rPr>
              <a:t> </a:t>
            </a:r>
            <a:r>
              <a:rPr lang="en-US" sz="1600" dirty="0" err="1">
                <a:latin typeface="UTM Avo" panose="02040603050506020204" pitchFamily="18" charset="0"/>
              </a:rPr>
              <a:t>một</a:t>
            </a:r>
            <a:r>
              <a:rPr lang="en-US" sz="1600" dirty="0">
                <a:latin typeface="UTM Avo" panose="02040603050506020204" pitchFamily="18" charset="0"/>
              </a:rPr>
              <a:t> </a:t>
            </a:r>
            <a:r>
              <a:rPr lang="en-US" sz="1600" dirty="0" err="1">
                <a:latin typeface="UTM Avo" panose="02040603050506020204" pitchFamily="18" charset="0"/>
              </a:rPr>
              <a:t>cái</a:t>
            </a:r>
            <a:r>
              <a:rPr lang="en-US" sz="1600" dirty="0">
                <a:latin typeface="UTM Avo" panose="02040603050506020204" pitchFamily="18" charset="0"/>
              </a:rPr>
              <a:t> </a:t>
            </a:r>
            <a:r>
              <a:rPr lang="en-US" sz="1600" dirty="0" err="1">
                <a:latin typeface="UTM Avo" panose="02040603050506020204" pitchFamily="18" charset="0"/>
              </a:rPr>
              <a:t>tên</a:t>
            </a:r>
            <a:r>
              <a:rPr lang="en-US" sz="1600" dirty="0">
                <a:latin typeface="UTM Avo" panose="02040603050506020204" pitchFamily="18" charset="0"/>
              </a:rPr>
              <a:t>. </a:t>
            </a:r>
            <a:r>
              <a:rPr lang="en-US" sz="1600" dirty="0" err="1">
                <a:latin typeface="UTM Avo" panose="02040603050506020204" pitchFamily="18" charset="0"/>
              </a:rPr>
              <a:t>Tên</a:t>
            </a:r>
            <a:r>
              <a:rPr lang="en-US" sz="1600" dirty="0">
                <a:latin typeface="UTM Avo" panose="02040603050506020204" pitchFamily="18" charset="0"/>
              </a:rPr>
              <a:t> </a:t>
            </a:r>
            <a:r>
              <a:rPr lang="en-US" sz="1600" dirty="0" err="1">
                <a:latin typeface="UTM Avo" panose="02040603050506020204" pitchFamily="18" charset="0"/>
              </a:rPr>
              <a:t>chú</a:t>
            </a:r>
            <a:r>
              <a:rPr lang="en-US" sz="1600" dirty="0">
                <a:latin typeface="UTM Avo" panose="02040603050506020204" pitchFamily="18" charset="0"/>
              </a:rPr>
              <a:t> </a:t>
            </a:r>
            <a:r>
              <a:rPr lang="en-US" sz="1600" dirty="0" err="1">
                <a:latin typeface="UTM Avo" panose="02040603050506020204" pitchFamily="18" charset="0"/>
              </a:rPr>
              <a:t>thì</a:t>
            </a:r>
            <a:r>
              <a:rPr lang="en-US" sz="1600" dirty="0">
                <a:latin typeface="UTM Avo" panose="02040603050506020204" pitchFamily="18" charset="0"/>
              </a:rPr>
              <a:t>… </a:t>
            </a:r>
            <a:r>
              <a:rPr lang="en-US" sz="1600" dirty="0" err="1">
                <a:latin typeface="UTM Avo" panose="02040603050506020204" pitchFamily="18" charset="0"/>
              </a:rPr>
              <a:t>là</a:t>
            </a:r>
            <a:r>
              <a:rPr lang="en-US" sz="1600" dirty="0">
                <a:latin typeface="UTM Avo" panose="02040603050506020204" pitchFamily="18" charset="0"/>
              </a:rPr>
              <a:t>… </a:t>
            </a:r>
            <a:r>
              <a:rPr lang="en-US" sz="1600" dirty="0" err="1">
                <a:latin typeface="UTM Avo" panose="02040603050506020204" pitchFamily="18" charset="0"/>
              </a:rPr>
              <a:t>thì</a:t>
            </a:r>
            <a:r>
              <a:rPr lang="en-US" sz="1600" dirty="0">
                <a:latin typeface="UTM Avo" panose="02040603050506020204" pitchFamily="18" charset="0"/>
              </a:rPr>
              <a:t>… </a:t>
            </a:r>
            <a:r>
              <a:rPr lang="en-US" sz="1600" dirty="0" err="1">
                <a:latin typeface="UTM Avo" panose="02040603050506020204" pitchFamily="18" charset="0"/>
              </a:rPr>
              <a:t>là</a:t>
            </a:r>
            <a:r>
              <a:rPr lang="en-US" sz="1600" dirty="0">
                <a:latin typeface="UTM Avo" panose="02040603050506020204" pitchFamily="18" charset="0"/>
              </a:rPr>
              <a:t>…</a:t>
            </a:r>
          </a:p>
          <a:p>
            <a:pPr algn="just">
              <a:lnSpc>
                <a:spcPct val="150000"/>
              </a:lnSpc>
            </a:pPr>
            <a:r>
              <a:rPr lang="en-US" sz="1600" dirty="0" err="1">
                <a:latin typeface="UTM Avo" panose="02040603050506020204" pitchFamily="18" charset="0"/>
              </a:rPr>
              <a:t>Trời</a:t>
            </a:r>
            <a:r>
              <a:rPr lang="en-US" sz="1600" dirty="0">
                <a:latin typeface="UTM Avo" panose="02040603050506020204" pitchFamily="18" charset="0"/>
              </a:rPr>
              <a:t> </a:t>
            </a:r>
            <a:r>
              <a:rPr lang="en-US" sz="1600" dirty="0" err="1">
                <a:latin typeface="UTM Avo" panose="02040603050506020204" pitchFamily="18" charset="0"/>
              </a:rPr>
              <a:t>còn</a:t>
            </a:r>
            <a:r>
              <a:rPr lang="en-US" sz="1600" dirty="0">
                <a:latin typeface="UTM Avo" panose="02040603050506020204" pitchFamily="18" charset="0"/>
              </a:rPr>
              <a:t> </a:t>
            </a:r>
            <a:r>
              <a:rPr lang="en-US" sz="1600" dirty="0" err="1">
                <a:latin typeface="UTM Avo" panose="02040603050506020204" pitchFamily="18" charset="0"/>
              </a:rPr>
              <a:t>đang</a:t>
            </a:r>
            <a:r>
              <a:rPr lang="en-US" sz="1600" dirty="0">
                <a:latin typeface="UTM Avo" panose="02040603050506020204" pitchFamily="18" charset="0"/>
              </a:rPr>
              <a:t> </a:t>
            </a:r>
            <a:r>
              <a:rPr lang="en-US" sz="1600" dirty="0" err="1">
                <a:latin typeface="UTM Avo" panose="02040603050506020204" pitchFamily="18" charset="0"/>
              </a:rPr>
              <a:t>suy</a:t>
            </a:r>
            <a:r>
              <a:rPr lang="en-US" sz="1600" dirty="0">
                <a:latin typeface="UTM Avo" panose="02040603050506020204" pitchFamily="18" charset="0"/>
              </a:rPr>
              <a:t> </a:t>
            </a:r>
            <a:r>
              <a:rPr lang="en-US" sz="1600" dirty="0" err="1">
                <a:latin typeface="UTM Avo" panose="02040603050506020204" pitchFamily="18" charset="0"/>
              </a:rPr>
              <a:t>nghĩ</a:t>
            </a:r>
            <a:r>
              <a:rPr lang="en-US" sz="1600" dirty="0">
                <a:latin typeface="UTM Avo" panose="02040603050506020204" pitchFamily="18" charset="0"/>
              </a:rPr>
              <a:t>, </a:t>
            </a:r>
            <a:r>
              <a:rPr lang="en-US" sz="1600" dirty="0" err="1">
                <a:latin typeface="UTM Avo" panose="02040603050506020204" pitchFamily="18" charset="0"/>
              </a:rPr>
              <a:t>cây</a:t>
            </a:r>
            <a:r>
              <a:rPr lang="en-US" sz="1600" dirty="0">
                <a:latin typeface="UTM Avo" panose="02040603050506020204" pitchFamily="18" charset="0"/>
              </a:rPr>
              <a:t> </a:t>
            </a:r>
            <a:r>
              <a:rPr lang="en-US" sz="1600" dirty="0" err="1">
                <a:latin typeface="UTM Avo" panose="02040603050506020204" pitchFamily="18" charset="0"/>
              </a:rPr>
              <a:t>nhỏ</a:t>
            </a:r>
            <a:r>
              <a:rPr lang="en-US" sz="1600" dirty="0">
                <a:latin typeface="UTM Avo" panose="02040603050506020204" pitchFamily="18" charset="0"/>
              </a:rPr>
              <a:t> </a:t>
            </a:r>
            <a:r>
              <a:rPr lang="en-US" sz="1600" dirty="0" err="1">
                <a:latin typeface="UTM Avo" panose="02040603050506020204" pitchFamily="18" charset="0"/>
              </a:rPr>
              <a:t>đã</a:t>
            </a:r>
            <a:r>
              <a:rPr lang="en-US" sz="1600" dirty="0">
                <a:latin typeface="UTM Avo" panose="02040603050506020204" pitchFamily="18" charset="0"/>
              </a:rPr>
              <a:t> </a:t>
            </a:r>
            <a:r>
              <a:rPr lang="en-US" sz="1600" dirty="0" err="1">
                <a:latin typeface="UTM Avo" panose="02040603050506020204" pitchFamily="18" charset="0"/>
              </a:rPr>
              <a:t>chạy</a:t>
            </a:r>
            <a:r>
              <a:rPr lang="en-US" sz="1600" dirty="0">
                <a:latin typeface="UTM Avo" panose="02040603050506020204" pitchFamily="18" charset="0"/>
              </a:rPr>
              <a:t> </a:t>
            </a:r>
            <a:r>
              <a:rPr lang="en-US" sz="1600" dirty="0" err="1">
                <a:latin typeface="UTM Avo" panose="02040603050506020204" pitchFamily="18" charset="0"/>
              </a:rPr>
              <a:t>đi</a:t>
            </a:r>
            <a:r>
              <a:rPr lang="en-US" sz="1600" dirty="0">
                <a:latin typeface="UTM Avo" panose="02040603050506020204" pitchFamily="18" charset="0"/>
              </a:rPr>
              <a:t> </a:t>
            </a:r>
            <a:r>
              <a:rPr lang="en-US" sz="1600" dirty="0" err="1">
                <a:latin typeface="UTM Avo" panose="02040603050506020204" pitchFamily="18" charset="0"/>
              </a:rPr>
              <a:t>xa</a:t>
            </a:r>
            <a:r>
              <a:rPr lang="en-US" sz="1600" dirty="0">
                <a:latin typeface="UTM Avo" panose="02040603050506020204" pitchFamily="18" charset="0"/>
              </a:rPr>
              <a:t> </a:t>
            </a:r>
            <a:r>
              <a:rPr lang="en-US" sz="1600" dirty="0" err="1">
                <a:latin typeface="UTM Avo" panose="02040603050506020204" pitchFamily="18" charset="0"/>
              </a:rPr>
              <a:t>rồi</a:t>
            </a:r>
            <a:r>
              <a:rPr lang="en-US" sz="1600" dirty="0">
                <a:latin typeface="UTM Avo" panose="02040603050506020204" pitchFamily="18" charset="0"/>
              </a:rPr>
              <a:t>. </a:t>
            </a:r>
            <a:r>
              <a:rPr lang="en-US" sz="1600" dirty="0" err="1">
                <a:latin typeface="UTM Avo" panose="02040603050506020204" pitchFamily="18" charset="0"/>
              </a:rPr>
              <a:t>Nó</a:t>
            </a:r>
            <a:r>
              <a:rPr lang="en-US" sz="1600" dirty="0">
                <a:latin typeface="UTM Avo" panose="02040603050506020204" pitchFamily="18" charset="0"/>
              </a:rPr>
              <a:t> </a:t>
            </a:r>
            <a:r>
              <a:rPr lang="en-US" sz="1600" dirty="0" err="1">
                <a:latin typeface="UTM Avo" panose="02040603050506020204" pitchFamily="18" charset="0"/>
              </a:rPr>
              <a:t>mừng</a:t>
            </a:r>
            <a:r>
              <a:rPr lang="en-US" sz="1600" dirty="0">
                <a:latin typeface="UTM Avo" panose="02040603050506020204" pitchFamily="18" charset="0"/>
              </a:rPr>
              <a:t> </a:t>
            </a:r>
            <a:r>
              <a:rPr lang="en-US" sz="1600" dirty="0" err="1">
                <a:latin typeface="UTM Avo" panose="02040603050506020204" pitchFamily="18" charset="0"/>
              </a:rPr>
              <a:t>rỡ</a:t>
            </a:r>
            <a:r>
              <a:rPr lang="en-US" sz="1600" dirty="0">
                <a:latin typeface="UTM Avo" panose="02040603050506020204" pitchFamily="18" charset="0"/>
              </a:rPr>
              <a:t> </a:t>
            </a:r>
            <a:r>
              <a:rPr lang="en-US" sz="1600" dirty="0" err="1">
                <a:latin typeface="UTM Avo" panose="02040603050506020204" pitchFamily="18" charset="0"/>
              </a:rPr>
              <a:t>khoe</a:t>
            </a:r>
            <a:r>
              <a:rPr lang="en-US" sz="1600" dirty="0">
                <a:latin typeface="UTM Avo" panose="02040603050506020204" pitchFamily="18" charset="0"/>
              </a:rPr>
              <a:t> </a:t>
            </a:r>
            <a:r>
              <a:rPr lang="en-US" sz="1600" dirty="0" err="1">
                <a:latin typeface="UTM Avo" panose="02040603050506020204" pitchFamily="18" charset="0"/>
              </a:rPr>
              <a:t>với</a:t>
            </a:r>
            <a:r>
              <a:rPr lang="en-US" sz="1600" dirty="0">
                <a:latin typeface="UTM Avo" panose="02040603050506020204" pitchFamily="18" charset="0"/>
              </a:rPr>
              <a:t> </a:t>
            </a:r>
            <a:r>
              <a:rPr lang="en-US" sz="1600" dirty="0" err="1">
                <a:latin typeface="UTM Avo" panose="02040603050506020204" pitchFamily="18" charset="0"/>
              </a:rPr>
              <a:t>bạn</a:t>
            </a:r>
            <a:r>
              <a:rPr lang="en-US" sz="1600" dirty="0">
                <a:latin typeface="UTM Avo" panose="02040603050506020204" pitchFamily="18" charset="0"/>
              </a:rPr>
              <a:t> </a:t>
            </a:r>
            <a:r>
              <a:rPr lang="en-US" sz="1600" dirty="0" err="1">
                <a:latin typeface="UTM Avo" panose="02040603050506020204" pitchFamily="18" charset="0"/>
              </a:rPr>
              <a:t>bè</a:t>
            </a:r>
            <a:r>
              <a:rPr lang="en-US" sz="1600" dirty="0">
                <a:latin typeface="UTM Avo" panose="02040603050506020204" pitchFamily="18" charset="0"/>
              </a:rPr>
              <a:t>:</a:t>
            </a:r>
          </a:p>
          <a:p>
            <a:pPr algn="just">
              <a:lnSpc>
                <a:spcPct val="150000"/>
              </a:lnSpc>
            </a:pPr>
            <a:r>
              <a:rPr lang="en-US" sz="1600" dirty="0">
                <a:latin typeface="UTM Avo" panose="02040603050506020204" pitchFamily="18" charset="0"/>
              </a:rPr>
              <a:t>- </a:t>
            </a:r>
            <a:r>
              <a:rPr lang="en-US" sz="1600" dirty="0" err="1" smtClean="0">
                <a:latin typeface="UTM Avo" panose="02040603050506020204" pitchFamily="18" charset="0"/>
              </a:rPr>
              <a:t>Trời</a:t>
            </a:r>
            <a:r>
              <a:rPr lang="en-US" sz="1600" dirty="0" smtClean="0">
                <a:latin typeface="UTM Avo" panose="02040603050506020204" pitchFamily="18" charset="0"/>
              </a:rPr>
              <a:t> </a:t>
            </a:r>
            <a:r>
              <a:rPr lang="en-US" sz="1600" dirty="0" err="1">
                <a:latin typeface="UTM Avo" panose="02040603050506020204" pitchFamily="18" charset="0"/>
              </a:rPr>
              <a:t>cho</a:t>
            </a:r>
            <a:r>
              <a:rPr lang="en-US" sz="1600" dirty="0">
                <a:latin typeface="UTM Avo" panose="02040603050506020204" pitchFamily="18" charset="0"/>
              </a:rPr>
              <a:t> </a:t>
            </a:r>
            <a:r>
              <a:rPr lang="en-US" sz="1600" dirty="0" err="1">
                <a:latin typeface="UTM Avo" panose="02040603050506020204" pitchFamily="18" charset="0"/>
              </a:rPr>
              <a:t>tôi</a:t>
            </a:r>
            <a:r>
              <a:rPr lang="en-US" sz="1600" dirty="0">
                <a:latin typeface="UTM Avo" panose="02040603050506020204" pitchFamily="18" charset="0"/>
              </a:rPr>
              <a:t> </a:t>
            </a:r>
            <a:r>
              <a:rPr lang="en-US" sz="1600" dirty="0" err="1">
                <a:latin typeface="UTM Avo" panose="02040603050506020204" pitchFamily="18" charset="0"/>
              </a:rPr>
              <a:t>là</a:t>
            </a:r>
            <a:r>
              <a:rPr lang="en-US" sz="1600" dirty="0">
                <a:latin typeface="UTM Avo" panose="02040603050506020204" pitchFamily="18" charset="0"/>
              </a:rPr>
              <a:t> </a:t>
            </a:r>
            <a:r>
              <a:rPr lang="en-US" sz="1600" dirty="0" err="1">
                <a:latin typeface="UTM Avo" panose="02040603050506020204" pitchFamily="18" charset="0"/>
              </a:rPr>
              <a:t>cây</a:t>
            </a:r>
            <a:r>
              <a:rPr lang="en-US" sz="1600" dirty="0">
                <a:latin typeface="UTM Avo" panose="02040603050506020204" pitchFamily="18" charset="0"/>
              </a:rPr>
              <a:t> “</a:t>
            </a:r>
            <a:r>
              <a:rPr lang="en-US" sz="1600" dirty="0" err="1">
                <a:latin typeface="UTM Avo" panose="02040603050506020204" pitchFamily="18" charset="0"/>
              </a:rPr>
              <a:t>thì</a:t>
            </a:r>
            <a:r>
              <a:rPr lang="en-US" sz="1600" dirty="0">
                <a:latin typeface="UTM Avo" panose="02040603050506020204" pitchFamily="18" charset="0"/>
              </a:rPr>
              <a:t> </a:t>
            </a:r>
            <a:r>
              <a:rPr lang="en-US" sz="1600" dirty="0" err="1">
                <a:latin typeface="UTM Avo" panose="02040603050506020204" pitchFamily="18" charset="0"/>
              </a:rPr>
              <a:t>là</a:t>
            </a:r>
            <a:r>
              <a:rPr lang="en-US" sz="1600" dirty="0">
                <a:latin typeface="UTM Avo" panose="02040603050506020204" pitchFamily="18" charset="0"/>
              </a:rPr>
              <a:t>” </a:t>
            </a:r>
            <a:r>
              <a:rPr lang="en-US" sz="1600" dirty="0" err="1">
                <a:latin typeface="UTM Avo" panose="02040603050506020204" pitchFamily="18" charset="0"/>
              </a:rPr>
              <a:t>đấy</a:t>
            </a:r>
            <a:r>
              <a:rPr lang="en-US" sz="1600" dirty="0">
                <a:latin typeface="UTM Avo" panose="02040603050506020204" pitchFamily="18" charset="0"/>
              </a:rPr>
              <a:t>!</a:t>
            </a:r>
          </a:p>
          <a:p>
            <a:pPr algn="r">
              <a:lnSpc>
                <a:spcPct val="150000"/>
              </a:lnSpc>
            </a:pPr>
            <a:r>
              <a:rPr lang="en-US" sz="1200" i="1" dirty="0">
                <a:latin typeface="UTM Avo" panose="02040603050506020204" pitchFamily="18" charset="0"/>
              </a:rPr>
              <a:t> (</a:t>
            </a:r>
            <a:r>
              <a:rPr lang="en-US" sz="1200" i="1" dirty="0" err="1">
                <a:latin typeface="UTM Avo" panose="02040603050506020204" pitchFamily="18" charset="0"/>
              </a:rPr>
              <a:t>Sự</a:t>
            </a:r>
            <a:r>
              <a:rPr lang="en-US" sz="1200" i="1" dirty="0">
                <a:latin typeface="UTM Avo" panose="02040603050506020204" pitchFamily="18" charset="0"/>
              </a:rPr>
              <a:t> </a:t>
            </a:r>
            <a:r>
              <a:rPr lang="en-US" sz="1200" i="1" dirty="0" err="1">
                <a:latin typeface="UTM Avo" panose="02040603050506020204" pitchFamily="18" charset="0"/>
              </a:rPr>
              <a:t>tích</a:t>
            </a:r>
            <a:r>
              <a:rPr lang="en-US" sz="1200" i="1" dirty="0">
                <a:latin typeface="UTM Avo" panose="02040603050506020204" pitchFamily="18" charset="0"/>
              </a:rPr>
              <a:t> </a:t>
            </a:r>
            <a:r>
              <a:rPr lang="en-US" sz="1200" i="1" dirty="0" err="1">
                <a:latin typeface="UTM Avo" panose="02040603050506020204" pitchFamily="18" charset="0"/>
              </a:rPr>
              <a:t>cây</a:t>
            </a:r>
            <a:r>
              <a:rPr lang="en-US" sz="1200" i="1" dirty="0">
                <a:latin typeface="UTM Avo" panose="02040603050506020204" pitchFamily="18" charset="0"/>
              </a:rPr>
              <a:t> </a:t>
            </a:r>
            <a:r>
              <a:rPr lang="en-US" sz="1200" i="1" dirty="0" err="1">
                <a:latin typeface="UTM Avo" panose="02040603050506020204" pitchFamily="18" charset="0"/>
              </a:rPr>
              <a:t>thì</a:t>
            </a:r>
            <a:r>
              <a:rPr lang="en-US" sz="1200" i="1" dirty="0">
                <a:latin typeface="UTM Avo" panose="02040603050506020204" pitchFamily="18" charset="0"/>
              </a:rPr>
              <a:t> </a:t>
            </a:r>
            <a:r>
              <a:rPr lang="en-US" sz="1200" i="1" dirty="0" err="1">
                <a:latin typeface="UTM Avo" panose="02040603050506020204" pitchFamily="18" charset="0"/>
              </a:rPr>
              <a:t>là</a:t>
            </a:r>
            <a:r>
              <a:rPr lang="en-US" sz="1200" i="1" dirty="0">
                <a:latin typeface="UTM Avo" panose="02040603050506020204" pitchFamily="18" charset="0"/>
              </a:rPr>
              <a:t> – </a:t>
            </a:r>
            <a:r>
              <a:rPr lang="en-US" sz="1200" i="1" dirty="0" err="1">
                <a:latin typeface="UTM Avo" panose="02040603050506020204" pitchFamily="18" charset="0"/>
              </a:rPr>
              <a:t>Trịnh</a:t>
            </a:r>
            <a:r>
              <a:rPr lang="en-US" sz="1200" i="1" dirty="0">
                <a:latin typeface="UTM Avo" panose="02040603050506020204" pitchFamily="18" charset="0"/>
              </a:rPr>
              <a:t> </a:t>
            </a:r>
            <a:r>
              <a:rPr lang="en-US" sz="1200" i="1" dirty="0" err="1">
                <a:latin typeface="UTM Avo" panose="02040603050506020204" pitchFamily="18" charset="0"/>
              </a:rPr>
              <a:t>Mạnh</a:t>
            </a:r>
            <a:r>
              <a:rPr lang="en-US" sz="1200" i="1" dirty="0">
                <a:latin typeface="UTM Avo" panose="02040603050506020204" pitchFamily="18" charset="0"/>
              </a:rPr>
              <a:t> </a:t>
            </a:r>
            <a:r>
              <a:rPr lang="en-US" sz="1200" i="1" dirty="0" err="1">
                <a:latin typeface="UTM Avo" panose="02040603050506020204" pitchFamily="18" charset="0"/>
              </a:rPr>
              <a:t>kể</a:t>
            </a:r>
            <a:r>
              <a:rPr lang="en-US" sz="1200" i="1" dirty="0" smtClean="0">
                <a:latin typeface="UTM Avo" panose="02040603050506020204" pitchFamily="18" charset="0"/>
              </a:rPr>
              <a:t>)) </a:t>
            </a:r>
            <a:endParaRPr lang="en-US" sz="1200" i="1" dirty="0"/>
          </a:p>
        </p:txBody>
      </p:sp>
    </p:spTree>
    <p:extLst>
      <p:ext uri="{BB962C8B-B14F-4D97-AF65-F5344CB8AC3E}">
        <p14:creationId xmlns:p14="http://schemas.microsoft.com/office/powerpoint/2010/main" xmlns="" val="3686371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9379E3-F72F-364A-B033-9BD22226F102}"/>
              </a:ext>
            </a:extLst>
          </p:cNvPr>
          <p:cNvSpPr txBox="1"/>
          <p:nvPr/>
        </p:nvSpPr>
        <p:spPr>
          <a:xfrm>
            <a:off x="1767486" y="618785"/>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a:t>
            </a:r>
            <a:r>
              <a:rPr lang="en-US" sz="2400" b="1" dirty="0" err="1" smtClean="0">
                <a:solidFill>
                  <a:schemeClr val="accent1">
                    <a:lumMod val="50000"/>
                  </a:schemeClr>
                </a:solidFill>
                <a:latin typeface="UTM Avo" panose="02040603050506020204" pitchFamily="18" charset="0"/>
              </a:rPr>
              <a:t>khó</a:t>
            </a:r>
            <a:r>
              <a:rPr lang="en-US" sz="2400" b="1" dirty="0" smtClean="0">
                <a:solidFill>
                  <a:schemeClr val="accent1">
                    <a:lumMod val="50000"/>
                  </a:schemeClr>
                </a:solidFill>
                <a:latin typeface="UTM Avo" panose="02040603050506020204" pitchFamily="18" charset="0"/>
              </a:rPr>
              <a:t> </a:t>
            </a:r>
            <a:r>
              <a:rPr lang="en-US" sz="2400" b="1" dirty="0" err="1" smtClean="0">
                <a:solidFill>
                  <a:schemeClr val="accent1">
                    <a:lumMod val="50000"/>
                  </a:schemeClr>
                </a:solidFill>
                <a:latin typeface="UTM Avo" panose="02040603050506020204" pitchFamily="18" charset="0"/>
              </a:rPr>
              <a:t>phát</a:t>
            </a:r>
            <a:r>
              <a:rPr lang="en-US" sz="2400" b="1" dirty="0" smtClean="0">
                <a:solidFill>
                  <a:schemeClr val="accent1">
                    <a:lumMod val="50000"/>
                  </a:schemeClr>
                </a:solidFill>
                <a:latin typeface="UTM Avo" panose="02040603050506020204" pitchFamily="18" charset="0"/>
              </a:rPr>
              <a:t> </a:t>
            </a:r>
            <a:r>
              <a:rPr lang="en-US" sz="2400" b="1" dirty="0" err="1" smtClean="0">
                <a:solidFill>
                  <a:schemeClr val="accent1">
                    <a:lumMod val="50000"/>
                  </a:schemeClr>
                </a:solidFill>
                <a:latin typeface="UTM Avo" panose="02040603050506020204" pitchFamily="18" charset="0"/>
              </a:rPr>
              <a:t>âm</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xmlns="" id="{04B2AE07-AE20-3040-9F7E-25ABBA398403}"/>
              </a:ext>
            </a:extLst>
          </p:cNvPr>
          <p:cNvSpPr/>
          <p:nvPr/>
        </p:nvSpPr>
        <p:spPr>
          <a:xfrm>
            <a:off x="1136551" y="1314054"/>
            <a:ext cx="5996762" cy="575992"/>
          </a:xfrm>
          <a:prstGeom prst="rect">
            <a:avLst/>
          </a:prstGeom>
        </p:spPr>
        <p:txBody>
          <a:bodyPr wrap="square">
            <a:spAutoFit/>
          </a:bodyPr>
          <a:lstStyle/>
          <a:p>
            <a:pPr algn="just">
              <a:lnSpc>
                <a:spcPct val="150000"/>
              </a:lnSpc>
            </a:pPr>
            <a:r>
              <a:rPr lang="en-US" sz="2400" dirty="0">
                <a:latin typeface="UTM Avo" panose="02040603050506020204" pitchFamily="18" charset="0"/>
              </a:rPr>
              <a:t> </a:t>
            </a:r>
            <a:r>
              <a:rPr lang="en-US" sz="2400" dirty="0" smtClean="0">
                <a:latin typeface="UTM Avo" panose="02040603050506020204" pitchFamily="18" charset="0"/>
              </a:rPr>
              <a:t>    </a:t>
            </a:r>
            <a:r>
              <a:rPr lang="en-US" sz="2400" dirty="0" err="1" smtClean="0">
                <a:latin typeface="UTM Avo" panose="02040603050506020204" pitchFamily="18" charset="0"/>
              </a:rPr>
              <a:t>vắn</a:t>
            </a:r>
            <a:r>
              <a:rPr lang="en-US" sz="2400" dirty="0" smtClean="0">
                <a:latin typeface="UTM Avo" panose="02040603050506020204" pitchFamily="18" charset="0"/>
              </a:rPr>
              <a:t> </a:t>
            </a:r>
            <a:r>
              <a:rPr lang="en-US" sz="2400" dirty="0" err="1" smtClean="0">
                <a:latin typeface="UTM Avo" panose="02040603050506020204" pitchFamily="18" charset="0"/>
              </a:rPr>
              <a:t>tắt</a:t>
            </a:r>
            <a:endParaRPr lang="vi-VN" sz="2400" dirty="0"/>
          </a:p>
        </p:txBody>
      </p:sp>
      <p:sp>
        <p:nvSpPr>
          <p:cNvPr id="4" name="Rectangle 3">
            <a:extLst>
              <a:ext uri="{FF2B5EF4-FFF2-40B4-BE49-F238E27FC236}">
                <a16:creationId xmlns:a16="http://schemas.microsoft.com/office/drawing/2014/main" xmlns="" id="{89984686-D9C8-1541-B1BE-DF75E6CE61B6}"/>
              </a:ext>
            </a:extLst>
          </p:cNvPr>
          <p:cNvSpPr/>
          <p:nvPr/>
        </p:nvSpPr>
        <p:spPr>
          <a:xfrm>
            <a:off x="1136551" y="1902498"/>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smtClean="0">
                <a:latin typeface="UTM Avo" panose="02040603050506020204" pitchFamily="18" charset="0"/>
              </a:rPr>
              <a:t>mảnh</a:t>
            </a:r>
            <a:r>
              <a:rPr lang="en-US" sz="2400" dirty="0" smtClean="0">
                <a:latin typeface="UTM Avo" panose="02040603050506020204" pitchFamily="18" charset="0"/>
              </a:rPr>
              <a:t> </a:t>
            </a:r>
            <a:r>
              <a:rPr lang="en-US" sz="2400" dirty="0" err="1" smtClean="0">
                <a:latin typeface="UTM Avo" panose="02040603050506020204" pitchFamily="18" charset="0"/>
              </a:rPr>
              <a:t>khảnh</a:t>
            </a:r>
            <a:endParaRPr lang="vi-VN" sz="2400" dirty="0"/>
          </a:p>
        </p:txBody>
      </p:sp>
      <p:sp>
        <p:nvSpPr>
          <p:cNvPr id="5" name="Rectangle 4">
            <a:extLst>
              <a:ext uri="{FF2B5EF4-FFF2-40B4-BE49-F238E27FC236}">
                <a16:creationId xmlns:a16="http://schemas.microsoft.com/office/drawing/2014/main" xmlns="" id="{050DC3C9-D8FE-8343-84BC-BA7E05AFEB0D}"/>
              </a:ext>
            </a:extLst>
          </p:cNvPr>
          <p:cNvSpPr/>
          <p:nvPr/>
        </p:nvSpPr>
        <p:spPr>
          <a:xfrm>
            <a:off x="1136551" y="2490942"/>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smtClean="0">
                <a:latin typeface="UTM Avo" panose="02040603050506020204" pitchFamily="18" charset="0"/>
              </a:rPr>
              <a:t>canh</a:t>
            </a:r>
            <a:r>
              <a:rPr lang="en-US" sz="2400" dirty="0" smtClean="0">
                <a:latin typeface="UTM Avo" panose="02040603050506020204" pitchFamily="18" charset="0"/>
              </a:rPr>
              <a:t> </a:t>
            </a:r>
            <a:r>
              <a:rPr lang="en-US" sz="2400" dirty="0" err="1" smtClean="0">
                <a:latin typeface="UTM Avo" panose="02040603050506020204" pitchFamily="18" charset="0"/>
              </a:rPr>
              <a:t>riêu</a:t>
            </a:r>
            <a:endParaRPr lang="vi-VN" sz="2400" dirty="0"/>
          </a:p>
        </p:txBody>
      </p:sp>
      <p:sp>
        <p:nvSpPr>
          <p:cNvPr id="6" name="Oval 5">
            <a:extLst>
              <a:ext uri="{FF2B5EF4-FFF2-40B4-BE49-F238E27FC236}">
                <a16:creationId xmlns:a16="http://schemas.microsoft.com/office/drawing/2014/main" xmlns="" id="{E1DFA7C5-42F0-644F-A449-37BAD5B856D4}"/>
              </a:ext>
            </a:extLst>
          </p:cNvPr>
          <p:cNvSpPr/>
          <p:nvPr/>
        </p:nvSpPr>
        <p:spPr>
          <a:xfrm>
            <a:off x="1306227" y="1557746"/>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a:extLst>
              <a:ext uri="{FF2B5EF4-FFF2-40B4-BE49-F238E27FC236}">
                <a16:creationId xmlns:a16="http://schemas.microsoft.com/office/drawing/2014/main" xmlns="" id="{F72DEC70-6CE3-A84E-B133-9B8831666FB9}"/>
              </a:ext>
            </a:extLst>
          </p:cNvPr>
          <p:cNvSpPr/>
          <p:nvPr/>
        </p:nvSpPr>
        <p:spPr>
          <a:xfrm>
            <a:off x="1306227" y="2146190"/>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Oval 7">
            <a:extLst>
              <a:ext uri="{FF2B5EF4-FFF2-40B4-BE49-F238E27FC236}">
                <a16:creationId xmlns:a16="http://schemas.microsoft.com/office/drawing/2014/main" xmlns="" id="{48FA0106-3394-A74C-9895-B3A17E410635}"/>
              </a:ext>
            </a:extLst>
          </p:cNvPr>
          <p:cNvSpPr/>
          <p:nvPr/>
        </p:nvSpPr>
        <p:spPr>
          <a:xfrm>
            <a:off x="1306227" y="2734634"/>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xmlns="" id="{050DC3C9-D8FE-8343-84BC-BA7E05AFEB0D}"/>
              </a:ext>
            </a:extLst>
          </p:cNvPr>
          <p:cNvSpPr/>
          <p:nvPr/>
        </p:nvSpPr>
        <p:spPr>
          <a:xfrm>
            <a:off x="1136551" y="3040819"/>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smtClean="0">
                <a:latin typeface="UTM Avo" panose="02040603050506020204" pitchFamily="18" charset="0"/>
              </a:rPr>
              <a:t>suy</a:t>
            </a:r>
            <a:r>
              <a:rPr lang="en-US" sz="2400" dirty="0" smtClean="0">
                <a:latin typeface="UTM Avo" panose="02040603050506020204" pitchFamily="18" charset="0"/>
              </a:rPr>
              <a:t> </a:t>
            </a:r>
            <a:r>
              <a:rPr lang="en-US" sz="2400" dirty="0" err="1" smtClean="0">
                <a:latin typeface="UTM Avo" panose="02040603050506020204" pitchFamily="18" charset="0"/>
              </a:rPr>
              <a:t>nghĩ</a:t>
            </a:r>
            <a:endParaRPr lang="vi-VN" sz="2400" dirty="0"/>
          </a:p>
        </p:txBody>
      </p:sp>
      <p:sp>
        <p:nvSpPr>
          <p:cNvPr id="11" name="Oval 10">
            <a:extLst>
              <a:ext uri="{FF2B5EF4-FFF2-40B4-BE49-F238E27FC236}">
                <a16:creationId xmlns:a16="http://schemas.microsoft.com/office/drawing/2014/main" xmlns="" id="{F72DEC70-6CE3-A84E-B133-9B8831666FB9}"/>
              </a:ext>
            </a:extLst>
          </p:cNvPr>
          <p:cNvSpPr/>
          <p:nvPr/>
        </p:nvSpPr>
        <p:spPr>
          <a:xfrm>
            <a:off x="1306227" y="3287370"/>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xmlns="" val="75284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animBg="1"/>
      <p:bldP spid="8" grpId="0" animBg="1"/>
      <p:bldP spid="9"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9379E3-F72F-364A-B033-9BD22226F102}"/>
              </a:ext>
            </a:extLst>
          </p:cNvPr>
          <p:cNvSpPr txBox="1"/>
          <p:nvPr/>
        </p:nvSpPr>
        <p:spPr>
          <a:xfrm>
            <a:off x="2589639" y="579456"/>
            <a:ext cx="1693469" cy="646331"/>
          </a:xfrm>
          <a:prstGeom prst="rect">
            <a:avLst/>
          </a:prstGeom>
          <a:noFill/>
        </p:spPr>
        <p:txBody>
          <a:bodyPr wrap="square" rtlCol="0">
            <a:spAutoFit/>
          </a:bodyPr>
          <a:lstStyle/>
          <a:p>
            <a:pPr>
              <a:lnSpc>
                <a:spcPct val="150000"/>
              </a:lnSpc>
            </a:pPr>
            <a:r>
              <a:rPr lang="en-US" sz="2400" b="1" dirty="0" err="1" smtClean="0">
                <a:solidFill>
                  <a:schemeClr val="accent1">
                    <a:lumMod val="50000"/>
                  </a:schemeClr>
                </a:solidFill>
                <a:latin typeface="UTM Avo" panose="02040603050506020204" pitchFamily="18" charset="0"/>
              </a:rPr>
              <a:t>Ngắt</a:t>
            </a:r>
            <a:r>
              <a:rPr lang="en-US" sz="2400" b="1" dirty="0" smtClean="0">
                <a:solidFill>
                  <a:schemeClr val="accent1">
                    <a:lumMod val="50000"/>
                  </a:schemeClr>
                </a:solidFill>
                <a:latin typeface="UTM Avo" panose="02040603050506020204" pitchFamily="18" charset="0"/>
              </a:rPr>
              <a:t> </a:t>
            </a:r>
            <a:r>
              <a:rPr lang="en-US" sz="2400" b="1" dirty="0" err="1" smtClean="0">
                <a:solidFill>
                  <a:schemeClr val="accent1">
                    <a:lumMod val="50000"/>
                  </a:schemeClr>
                </a:solidFill>
                <a:latin typeface="UTM Avo" panose="02040603050506020204" pitchFamily="18" charset="0"/>
              </a:rPr>
              <a:t>câu</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xmlns="" id="{04B2AE07-AE20-3040-9F7E-25ABBA398403}"/>
              </a:ext>
            </a:extLst>
          </p:cNvPr>
          <p:cNvSpPr/>
          <p:nvPr/>
        </p:nvSpPr>
        <p:spPr>
          <a:xfrm>
            <a:off x="353961" y="1668015"/>
            <a:ext cx="6164826" cy="923330"/>
          </a:xfrm>
          <a:prstGeom prst="rect">
            <a:avLst/>
          </a:prstGeom>
        </p:spPr>
        <p:txBody>
          <a:bodyPr wrap="square">
            <a:spAutoFit/>
          </a:bodyPr>
          <a:lstStyle/>
          <a:p>
            <a:pPr algn="just">
              <a:lnSpc>
                <a:spcPct val="150000"/>
              </a:lnSpc>
            </a:pPr>
            <a:r>
              <a:rPr lang="en-US" sz="1800" dirty="0">
                <a:latin typeface="UTM Avo" panose="02040603050506020204" pitchFamily="18" charset="0"/>
              </a:rPr>
              <a:t>- </a:t>
            </a:r>
            <a:r>
              <a:rPr lang="en-US" sz="1800" dirty="0" err="1">
                <a:latin typeface="UTM Avo" panose="02040603050506020204" pitchFamily="18" charset="0"/>
              </a:rPr>
              <a:t>Thưa</a:t>
            </a:r>
            <a:r>
              <a:rPr lang="en-US" sz="1800" dirty="0">
                <a:latin typeface="UTM Avo" panose="02040603050506020204" pitchFamily="18" charset="0"/>
              </a:rPr>
              <a:t> </a:t>
            </a:r>
            <a:r>
              <a:rPr lang="en-US" sz="1800" dirty="0" err="1">
                <a:latin typeface="UTM Avo" panose="02040603050506020204" pitchFamily="18" charset="0"/>
              </a:rPr>
              <a:t>trời</a:t>
            </a:r>
            <a:r>
              <a:rPr lang="en-US" sz="1800" dirty="0">
                <a:latin typeface="UTM Avo" panose="02040603050506020204" pitchFamily="18" charset="0"/>
              </a:rPr>
              <a:t>, </a:t>
            </a:r>
            <a:r>
              <a:rPr lang="en-US" sz="1800" dirty="0" err="1">
                <a:latin typeface="UTM Avo" panose="02040603050506020204" pitchFamily="18" charset="0"/>
              </a:rPr>
              <a:t>khi</a:t>
            </a:r>
            <a:r>
              <a:rPr lang="en-US" sz="1800" dirty="0">
                <a:latin typeface="UTM Avo" panose="02040603050506020204" pitchFamily="18" charset="0"/>
              </a:rPr>
              <a:t> </a:t>
            </a:r>
            <a:r>
              <a:rPr lang="en-US" sz="1800" dirty="0" err="1">
                <a:latin typeface="UTM Avo" panose="02040603050506020204" pitchFamily="18" charset="0"/>
              </a:rPr>
              <a:t>nấu</a:t>
            </a:r>
            <a:r>
              <a:rPr lang="en-US" sz="1800" dirty="0">
                <a:latin typeface="UTM Avo" panose="02040603050506020204" pitchFamily="18" charset="0"/>
              </a:rPr>
              <a:t> </a:t>
            </a:r>
            <a:r>
              <a:rPr lang="en-US" sz="1800" dirty="0" err="1">
                <a:latin typeface="UTM Avo" panose="02040603050506020204" pitchFamily="18" charset="0"/>
              </a:rPr>
              <a:t>canh</a:t>
            </a:r>
            <a:r>
              <a:rPr lang="en-US" sz="1800" dirty="0">
                <a:latin typeface="UTM Avo" panose="02040603050506020204" pitchFamily="18" charset="0"/>
              </a:rPr>
              <a:t> </a:t>
            </a:r>
            <a:r>
              <a:rPr lang="en-US" sz="1800" dirty="0" err="1">
                <a:latin typeface="UTM Avo" panose="02040603050506020204" pitchFamily="18" charset="0"/>
              </a:rPr>
              <a:t>riêu</a:t>
            </a:r>
            <a:r>
              <a:rPr lang="en-US" sz="1800" dirty="0">
                <a:latin typeface="UTM Avo" panose="02040603050506020204" pitchFamily="18" charset="0"/>
              </a:rPr>
              <a:t> </a:t>
            </a:r>
            <a:r>
              <a:rPr lang="en-US" sz="1800" dirty="0" err="1">
                <a:latin typeface="UTM Avo" panose="02040603050506020204" pitchFamily="18" charset="0"/>
              </a:rPr>
              <a:t>cá</a:t>
            </a:r>
            <a:r>
              <a:rPr lang="en-US" sz="1800" dirty="0">
                <a:latin typeface="UTM Avo" panose="02040603050506020204" pitchFamily="18" charset="0"/>
              </a:rPr>
              <a:t> </a:t>
            </a:r>
            <a:r>
              <a:rPr lang="en-US" sz="1800" dirty="0" err="1">
                <a:latin typeface="UTM Avo" panose="02040603050506020204" pitchFamily="18" charset="0"/>
              </a:rPr>
              <a:t>hoặc</a:t>
            </a:r>
            <a:r>
              <a:rPr lang="en-US" sz="1800" dirty="0">
                <a:latin typeface="UTM Avo" panose="02040603050506020204" pitchFamily="18" charset="0"/>
              </a:rPr>
              <a:t> </a:t>
            </a:r>
            <a:r>
              <a:rPr lang="en-US" sz="1800" dirty="0" err="1">
                <a:latin typeface="UTM Avo" panose="02040603050506020204" pitchFamily="18" charset="0"/>
              </a:rPr>
              <a:t>làm</a:t>
            </a:r>
            <a:r>
              <a:rPr lang="en-US" sz="1800" dirty="0">
                <a:latin typeface="UTM Avo" panose="02040603050506020204" pitchFamily="18" charset="0"/>
              </a:rPr>
              <a:t> </a:t>
            </a:r>
            <a:r>
              <a:rPr lang="en-US" sz="1800" dirty="0" err="1">
                <a:latin typeface="UTM Avo" panose="02040603050506020204" pitchFamily="18" charset="0"/>
              </a:rPr>
              <a:t>chả</a:t>
            </a:r>
            <a:r>
              <a:rPr lang="en-US" sz="1800" dirty="0">
                <a:latin typeface="UTM Avo" panose="02040603050506020204" pitchFamily="18" charset="0"/>
              </a:rPr>
              <a:t> </a:t>
            </a:r>
            <a:r>
              <a:rPr lang="en-US" sz="1800" dirty="0" err="1" smtClean="0">
                <a:latin typeface="UTM Avo" panose="02040603050506020204" pitchFamily="18" charset="0"/>
              </a:rPr>
              <a:t>cá</a:t>
            </a:r>
            <a:r>
              <a:rPr lang="en-US" sz="1800" dirty="0" smtClean="0">
                <a:latin typeface="UTM Avo" panose="02040603050506020204" pitchFamily="18" charset="0"/>
              </a:rPr>
              <a:t>, </a:t>
            </a:r>
            <a:r>
              <a:rPr lang="en-US" sz="1800" dirty="0" err="1">
                <a:latin typeface="UTM Avo" panose="02040603050506020204" pitchFamily="18" charset="0"/>
              </a:rPr>
              <a:t>chả</a:t>
            </a:r>
            <a:r>
              <a:rPr lang="en-US" sz="1800" dirty="0">
                <a:latin typeface="UTM Avo" panose="02040603050506020204" pitchFamily="18" charset="0"/>
              </a:rPr>
              <a:t> </a:t>
            </a:r>
            <a:r>
              <a:rPr lang="en-US" sz="1800" dirty="0" err="1">
                <a:latin typeface="UTM Avo" panose="02040603050506020204" pitchFamily="18" charset="0"/>
              </a:rPr>
              <a:t>mực</a:t>
            </a:r>
            <a:r>
              <a:rPr lang="en-US" sz="1800" dirty="0">
                <a:latin typeface="UTM Avo" panose="02040603050506020204" pitchFamily="18" charset="0"/>
              </a:rPr>
              <a:t> </a:t>
            </a:r>
            <a:r>
              <a:rPr lang="en-US" sz="1800" dirty="0" err="1">
                <a:latin typeface="UTM Avo" panose="02040603050506020204" pitchFamily="18" charset="0"/>
              </a:rPr>
              <a:t>mà</a:t>
            </a:r>
            <a:r>
              <a:rPr lang="en-US" sz="1800" dirty="0">
                <a:latin typeface="UTM Avo" panose="02040603050506020204" pitchFamily="18" charset="0"/>
              </a:rPr>
              <a:t> </a:t>
            </a:r>
            <a:r>
              <a:rPr lang="en-US" sz="1800" dirty="0" err="1">
                <a:latin typeface="UTM Avo" panose="02040603050506020204" pitchFamily="18" charset="0"/>
              </a:rPr>
              <a:t>không</a:t>
            </a:r>
            <a:r>
              <a:rPr lang="en-US" sz="1800" dirty="0">
                <a:latin typeface="UTM Avo" panose="02040603050506020204" pitchFamily="18" charset="0"/>
              </a:rPr>
              <a:t> </a:t>
            </a:r>
            <a:r>
              <a:rPr lang="en-US" sz="1800" dirty="0" err="1">
                <a:latin typeface="UTM Avo" panose="02040603050506020204" pitchFamily="18" charset="0"/>
              </a:rPr>
              <a:t>có</a:t>
            </a:r>
            <a:r>
              <a:rPr lang="en-US" sz="1800" dirty="0">
                <a:latin typeface="UTM Avo" panose="02040603050506020204" pitchFamily="18" charset="0"/>
              </a:rPr>
              <a:t> con </a:t>
            </a:r>
            <a:r>
              <a:rPr lang="en-US" sz="1800" dirty="0" err="1">
                <a:latin typeface="UTM Avo" panose="02040603050506020204" pitchFamily="18" charset="0"/>
              </a:rPr>
              <a:t>thì</a:t>
            </a:r>
            <a:r>
              <a:rPr lang="en-US" sz="1800" dirty="0">
                <a:latin typeface="UTM Avo" panose="02040603050506020204" pitchFamily="18" charset="0"/>
              </a:rPr>
              <a:t> </a:t>
            </a:r>
            <a:r>
              <a:rPr lang="en-US" sz="1800" dirty="0" err="1">
                <a:latin typeface="UTM Avo" panose="02040603050506020204" pitchFamily="18" charset="0"/>
              </a:rPr>
              <a:t>mất</a:t>
            </a:r>
            <a:r>
              <a:rPr lang="en-US" sz="1800" dirty="0">
                <a:latin typeface="UTM Avo" panose="02040603050506020204" pitchFamily="18" charset="0"/>
              </a:rPr>
              <a:t> </a:t>
            </a:r>
            <a:r>
              <a:rPr lang="en-US" sz="1800" dirty="0" err="1">
                <a:latin typeface="UTM Avo" panose="02040603050506020204" pitchFamily="18" charset="0"/>
              </a:rPr>
              <a:t>cả</a:t>
            </a:r>
            <a:r>
              <a:rPr lang="en-US" sz="1800" dirty="0">
                <a:latin typeface="UTM Avo" panose="02040603050506020204" pitchFamily="18" charset="0"/>
              </a:rPr>
              <a:t> </a:t>
            </a:r>
            <a:r>
              <a:rPr lang="en-US" sz="1800" dirty="0" err="1">
                <a:latin typeface="UTM Avo" panose="02040603050506020204" pitchFamily="18" charset="0"/>
              </a:rPr>
              <a:t>ngon</a:t>
            </a:r>
            <a:r>
              <a:rPr lang="en-US" sz="1800" dirty="0">
                <a:latin typeface="UTM Avo" panose="02040603050506020204" pitchFamily="18" charset="0"/>
              </a:rPr>
              <a:t> ạ.</a:t>
            </a:r>
          </a:p>
        </p:txBody>
      </p:sp>
      <p:cxnSp>
        <p:nvCxnSpPr>
          <p:cNvPr id="12" name="Straight Connector 11"/>
          <p:cNvCxnSpPr/>
          <p:nvPr/>
        </p:nvCxnSpPr>
        <p:spPr>
          <a:xfrm flipH="1">
            <a:off x="1632155" y="1668015"/>
            <a:ext cx="108155" cy="4322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229030" y="1668015"/>
            <a:ext cx="108155" cy="4322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397042" y="1668015"/>
            <a:ext cx="108155" cy="4322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505197" y="2100281"/>
            <a:ext cx="108155" cy="4322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619131" y="2100281"/>
            <a:ext cx="108155" cy="4322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679999" y="2100281"/>
            <a:ext cx="108155" cy="4322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0100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up)">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9379E3-F72F-364A-B033-9BD22226F102}"/>
              </a:ext>
            </a:extLst>
          </p:cNvPr>
          <p:cNvSpPr txBox="1"/>
          <p:nvPr/>
        </p:nvSpPr>
        <p:spPr>
          <a:xfrm>
            <a:off x="1767486" y="618785"/>
            <a:ext cx="5365827" cy="646331"/>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a:t>
            </a:r>
            <a:r>
              <a:rPr lang="en-US" sz="2400" b="1" dirty="0" err="1" smtClean="0">
                <a:solidFill>
                  <a:schemeClr val="accent1">
                    <a:lumMod val="50000"/>
                  </a:schemeClr>
                </a:solidFill>
                <a:latin typeface="UTM Avo" panose="02040603050506020204" pitchFamily="18" charset="0"/>
              </a:rPr>
              <a:t>cần</a:t>
            </a:r>
            <a:r>
              <a:rPr lang="en-US" sz="2400" b="1" dirty="0" smtClean="0">
                <a:solidFill>
                  <a:schemeClr val="accent1">
                    <a:lumMod val="50000"/>
                  </a:schemeClr>
                </a:solidFill>
                <a:latin typeface="UTM Avo" panose="02040603050506020204" pitchFamily="18" charset="0"/>
              </a:rPr>
              <a:t> </a:t>
            </a:r>
            <a:r>
              <a:rPr lang="en-US" sz="2400" b="1" dirty="0" err="1" smtClean="0">
                <a:solidFill>
                  <a:schemeClr val="accent1">
                    <a:lumMod val="50000"/>
                  </a:schemeClr>
                </a:solidFill>
                <a:latin typeface="UTM Avo" panose="02040603050506020204" pitchFamily="18" charset="0"/>
              </a:rPr>
              <a:t>giải</a:t>
            </a:r>
            <a:r>
              <a:rPr lang="en-US" sz="2400" b="1" dirty="0" smtClean="0">
                <a:solidFill>
                  <a:schemeClr val="accent1">
                    <a:lumMod val="50000"/>
                  </a:schemeClr>
                </a:solidFill>
                <a:latin typeface="UTM Avo" panose="02040603050506020204" pitchFamily="18" charset="0"/>
              </a:rPr>
              <a:t> </a:t>
            </a:r>
            <a:r>
              <a:rPr lang="en-US" sz="2400" b="1" dirty="0" err="1" smtClean="0">
                <a:solidFill>
                  <a:schemeClr val="accent1">
                    <a:lumMod val="50000"/>
                  </a:schemeClr>
                </a:solidFill>
                <a:latin typeface="UTM Avo" panose="02040603050506020204" pitchFamily="18" charset="0"/>
              </a:rPr>
              <a:t>nghĩa</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xmlns="" id="{04B2AE07-AE20-3040-9F7E-25ABBA398403}"/>
              </a:ext>
            </a:extLst>
          </p:cNvPr>
          <p:cNvSpPr/>
          <p:nvPr/>
        </p:nvSpPr>
        <p:spPr>
          <a:xfrm>
            <a:off x="438459" y="1371073"/>
            <a:ext cx="2137593" cy="553998"/>
          </a:xfrm>
          <a:prstGeom prst="rect">
            <a:avLst/>
          </a:prstGeom>
        </p:spPr>
        <p:txBody>
          <a:bodyPr wrap="square">
            <a:spAutoFit/>
          </a:bodyPr>
          <a:lstStyle/>
          <a:p>
            <a:pPr algn="just">
              <a:lnSpc>
                <a:spcPct val="150000"/>
              </a:lnSpc>
            </a:pPr>
            <a:r>
              <a:rPr lang="en-US" sz="2000" dirty="0">
                <a:latin typeface="UTM Avo" panose="02040603050506020204" pitchFamily="18" charset="0"/>
              </a:rPr>
              <a:t> </a:t>
            </a:r>
            <a:r>
              <a:rPr lang="en-US" sz="2000" dirty="0" smtClean="0">
                <a:latin typeface="UTM Avo" panose="02040603050506020204" pitchFamily="18" charset="0"/>
              </a:rPr>
              <a:t>    </a:t>
            </a:r>
            <a:r>
              <a:rPr lang="en-US" sz="2000" dirty="0" err="1" smtClean="0">
                <a:latin typeface="UTM Avo" panose="02040603050506020204" pitchFamily="18" charset="0"/>
              </a:rPr>
              <a:t>vắn</a:t>
            </a:r>
            <a:r>
              <a:rPr lang="en-US" sz="2000" dirty="0" smtClean="0">
                <a:latin typeface="UTM Avo" panose="02040603050506020204" pitchFamily="18" charset="0"/>
              </a:rPr>
              <a:t> </a:t>
            </a:r>
            <a:r>
              <a:rPr lang="en-US" sz="2000" dirty="0" err="1" smtClean="0">
                <a:latin typeface="UTM Avo" panose="02040603050506020204" pitchFamily="18" charset="0"/>
              </a:rPr>
              <a:t>tắt</a:t>
            </a:r>
            <a:r>
              <a:rPr lang="en-US" sz="2000" dirty="0" smtClean="0">
                <a:latin typeface="UTM Avo" panose="02040603050506020204" pitchFamily="18" charset="0"/>
              </a:rPr>
              <a:t> (</a:t>
            </a:r>
            <a:r>
              <a:rPr lang="en-US" sz="2000" dirty="0" err="1" smtClean="0">
                <a:latin typeface="UTM Avo" panose="02040603050506020204" pitchFamily="18" charset="0"/>
              </a:rPr>
              <a:t>nói</a:t>
            </a:r>
            <a:r>
              <a:rPr lang="en-US" sz="2000" dirty="0" smtClean="0">
                <a:latin typeface="UTM Avo" panose="02040603050506020204" pitchFamily="18" charset="0"/>
              </a:rPr>
              <a:t>)</a:t>
            </a:r>
            <a:endParaRPr lang="vi-VN" sz="2000" dirty="0"/>
          </a:p>
        </p:txBody>
      </p:sp>
      <p:sp>
        <p:nvSpPr>
          <p:cNvPr id="4" name="Rectangle 3">
            <a:extLst>
              <a:ext uri="{FF2B5EF4-FFF2-40B4-BE49-F238E27FC236}">
                <a16:creationId xmlns:a16="http://schemas.microsoft.com/office/drawing/2014/main" xmlns="" id="{89984686-D9C8-1541-B1BE-DF75E6CE61B6}"/>
              </a:ext>
            </a:extLst>
          </p:cNvPr>
          <p:cNvSpPr/>
          <p:nvPr/>
        </p:nvSpPr>
        <p:spPr>
          <a:xfrm>
            <a:off x="438459" y="1866530"/>
            <a:ext cx="2627375" cy="495457"/>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err="1" smtClean="0">
                <a:latin typeface="UTM Avo" panose="02040603050506020204" pitchFamily="18" charset="0"/>
              </a:rPr>
              <a:t>mảnh</a:t>
            </a:r>
            <a:r>
              <a:rPr lang="en-US" sz="2000" dirty="0" smtClean="0">
                <a:latin typeface="UTM Avo" panose="02040603050506020204" pitchFamily="18" charset="0"/>
              </a:rPr>
              <a:t> </a:t>
            </a:r>
            <a:r>
              <a:rPr lang="en-US" sz="2000" dirty="0" err="1" smtClean="0">
                <a:latin typeface="UTM Avo" panose="02040603050506020204" pitchFamily="18" charset="0"/>
              </a:rPr>
              <a:t>khảnh</a:t>
            </a:r>
            <a:endParaRPr lang="vi-VN" sz="2000" dirty="0"/>
          </a:p>
        </p:txBody>
      </p:sp>
      <p:sp>
        <p:nvSpPr>
          <p:cNvPr id="6" name="Oval 5">
            <a:extLst>
              <a:ext uri="{FF2B5EF4-FFF2-40B4-BE49-F238E27FC236}">
                <a16:creationId xmlns:a16="http://schemas.microsoft.com/office/drawing/2014/main" xmlns="" id="{E1DFA7C5-42F0-644F-A449-37BAD5B856D4}"/>
              </a:ext>
            </a:extLst>
          </p:cNvPr>
          <p:cNvSpPr/>
          <p:nvPr/>
        </p:nvSpPr>
        <p:spPr>
          <a:xfrm>
            <a:off x="608135" y="1557746"/>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200"/>
          </a:p>
        </p:txBody>
      </p:sp>
      <p:sp>
        <p:nvSpPr>
          <p:cNvPr id="7" name="Oval 6">
            <a:extLst>
              <a:ext uri="{FF2B5EF4-FFF2-40B4-BE49-F238E27FC236}">
                <a16:creationId xmlns:a16="http://schemas.microsoft.com/office/drawing/2014/main" xmlns="" id="{F72DEC70-6CE3-A84E-B133-9B8831666FB9}"/>
              </a:ext>
            </a:extLst>
          </p:cNvPr>
          <p:cNvSpPr/>
          <p:nvPr/>
        </p:nvSpPr>
        <p:spPr>
          <a:xfrm>
            <a:off x="608135" y="2042351"/>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200"/>
          </a:p>
        </p:txBody>
      </p:sp>
      <p:sp>
        <p:nvSpPr>
          <p:cNvPr id="15" name="Rectangle 14">
            <a:extLst>
              <a:ext uri="{FF2B5EF4-FFF2-40B4-BE49-F238E27FC236}">
                <a16:creationId xmlns:a16="http://schemas.microsoft.com/office/drawing/2014/main" xmlns="" id="{04B2AE07-AE20-3040-9F7E-25ABBA398403}"/>
              </a:ext>
            </a:extLst>
          </p:cNvPr>
          <p:cNvSpPr/>
          <p:nvPr/>
        </p:nvSpPr>
        <p:spPr>
          <a:xfrm>
            <a:off x="2366021" y="1358103"/>
            <a:ext cx="3936455" cy="495457"/>
          </a:xfrm>
          <a:prstGeom prst="rect">
            <a:avLst/>
          </a:prstGeom>
        </p:spPr>
        <p:txBody>
          <a:bodyPr wrap="square">
            <a:spAutoFit/>
          </a:bodyPr>
          <a:lstStyle/>
          <a:p>
            <a:pPr algn="just">
              <a:lnSpc>
                <a:spcPct val="150000"/>
              </a:lnSpc>
            </a:pPr>
            <a:r>
              <a:rPr lang="en-US" sz="2000" dirty="0" smtClean="0">
                <a:solidFill>
                  <a:srgbClr val="C00000"/>
                </a:solidFill>
                <a:latin typeface="UTM Avo" panose="02040603050506020204" pitchFamily="18" charset="0"/>
              </a:rPr>
              <a:t>: </a:t>
            </a:r>
            <a:r>
              <a:rPr lang="en-US" sz="2000" dirty="0" err="1" smtClean="0">
                <a:solidFill>
                  <a:srgbClr val="C00000"/>
                </a:solidFill>
                <a:latin typeface="UTM Avo" panose="02040603050506020204" pitchFamily="18" charset="0"/>
              </a:rPr>
              <a:t>nói</a:t>
            </a:r>
            <a:r>
              <a:rPr lang="en-US" sz="2000" dirty="0" smtClean="0">
                <a:solidFill>
                  <a:srgbClr val="C00000"/>
                </a:solidFill>
                <a:latin typeface="UTM Avo" panose="02040603050506020204" pitchFamily="18" charset="0"/>
              </a:rPr>
              <a:t> </a:t>
            </a:r>
            <a:r>
              <a:rPr lang="en-US" sz="2000" dirty="0" err="1" smtClean="0">
                <a:solidFill>
                  <a:srgbClr val="C00000"/>
                </a:solidFill>
                <a:latin typeface="UTM Avo" panose="02040603050506020204" pitchFamily="18" charset="0"/>
              </a:rPr>
              <a:t>một</a:t>
            </a:r>
            <a:r>
              <a:rPr lang="en-US" sz="2000" dirty="0" smtClean="0">
                <a:solidFill>
                  <a:srgbClr val="C00000"/>
                </a:solidFill>
                <a:latin typeface="UTM Avo" panose="02040603050506020204" pitchFamily="18" charset="0"/>
              </a:rPr>
              <a:t> </a:t>
            </a:r>
            <a:r>
              <a:rPr lang="en-US" sz="2000" dirty="0" err="1" smtClean="0">
                <a:solidFill>
                  <a:srgbClr val="C00000"/>
                </a:solidFill>
                <a:latin typeface="UTM Avo" panose="02040603050506020204" pitchFamily="18" charset="0"/>
              </a:rPr>
              <a:t>cách</a:t>
            </a:r>
            <a:r>
              <a:rPr lang="en-US" sz="2000" dirty="0" smtClean="0">
                <a:solidFill>
                  <a:srgbClr val="C00000"/>
                </a:solidFill>
                <a:latin typeface="UTM Avo" panose="02040603050506020204" pitchFamily="18" charset="0"/>
              </a:rPr>
              <a:t> </a:t>
            </a:r>
            <a:r>
              <a:rPr lang="en-US" sz="2000" dirty="0" err="1" smtClean="0">
                <a:solidFill>
                  <a:srgbClr val="C00000"/>
                </a:solidFill>
                <a:latin typeface="UTM Avo" panose="02040603050506020204" pitchFamily="18" charset="0"/>
              </a:rPr>
              <a:t>ngắn</a:t>
            </a:r>
            <a:r>
              <a:rPr lang="en-US" sz="2000" dirty="0" smtClean="0">
                <a:solidFill>
                  <a:srgbClr val="C00000"/>
                </a:solidFill>
                <a:latin typeface="UTM Avo" panose="02040603050506020204" pitchFamily="18" charset="0"/>
              </a:rPr>
              <a:t> </a:t>
            </a:r>
            <a:r>
              <a:rPr lang="en-US" sz="2000" dirty="0" err="1" smtClean="0">
                <a:solidFill>
                  <a:srgbClr val="C00000"/>
                </a:solidFill>
                <a:latin typeface="UTM Avo" panose="02040603050506020204" pitchFamily="18" charset="0"/>
              </a:rPr>
              <a:t>gọn</a:t>
            </a:r>
            <a:r>
              <a:rPr lang="en-US" sz="2000" dirty="0" smtClean="0">
                <a:solidFill>
                  <a:srgbClr val="C00000"/>
                </a:solidFill>
                <a:latin typeface="UTM Avo" panose="02040603050506020204" pitchFamily="18" charset="0"/>
              </a:rPr>
              <a:t>.</a:t>
            </a:r>
            <a:endParaRPr lang="vi-VN" sz="2000" dirty="0">
              <a:solidFill>
                <a:srgbClr val="C00000"/>
              </a:solidFill>
            </a:endParaRPr>
          </a:p>
        </p:txBody>
      </p:sp>
      <p:sp>
        <p:nvSpPr>
          <p:cNvPr id="17" name="Rectangle 16">
            <a:extLst>
              <a:ext uri="{FF2B5EF4-FFF2-40B4-BE49-F238E27FC236}">
                <a16:creationId xmlns:a16="http://schemas.microsoft.com/office/drawing/2014/main" xmlns="" id="{04B2AE07-AE20-3040-9F7E-25ABBA398403}"/>
              </a:ext>
            </a:extLst>
          </p:cNvPr>
          <p:cNvSpPr/>
          <p:nvPr/>
        </p:nvSpPr>
        <p:spPr>
          <a:xfrm>
            <a:off x="2088200" y="1866530"/>
            <a:ext cx="5531799" cy="495457"/>
          </a:xfrm>
          <a:prstGeom prst="rect">
            <a:avLst/>
          </a:prstGeom>
        </p:spPr>
        <p:txBody>
          <a:bodyPr wrap="square">
            <a:spAutoFit/>
          </a:bodyPr>
          <a:lstStyle/>
          <a:p>
            <a:pPr algn="just">
              <a:lnSpc>
                <a:spcPct val="150000"/>
              </a:lnSpc>
            </a:pPr>
            <a:r>
              <a:rPr lang="en-US" sz="2000" dirty="0">
                <a:solidFill>
                  <a:srgbClr val="C00000"/>
                </a:solidFill>
                <a:latin typeface="UTM Avo" panose="02040603050506020204" pitchFamily="18" charset="0"/>
              </a:rPr>
              <a:t> </a:t>
            </a:r>
            <a:r>
              <a:rPr lang="en-US" sz="2000" dirty="0" smtClean="0">
                <a:solidFill>
                  <a:srgbClr val="C00000"/>
                </a:solidFill>
                <a:latin typeface="UTM Avo" panose="02040603050506020204" pitchFamily="18" charset="0"/>
              </a:rPr>
              <a:t>   : </a:t>
            </a:r>
            <a:r>
              <a:rPr lang="en-US" sz="2000" dirty="0" err="1" smtClean="0">
                <a:solidFill>
                  <a:srgbClr val="C00000"/>
                </a:solidFill>
                <a:latin typeface="UTM Avo" panose="02040603050506020204" pitchFamily="18" charset="0"/>
              </a:rPr>
              <a:t>cao</a:t>
            </a:r>
            <a:r>
              <a:rPr lang="en-US" sz="2000" dirty="0" smtClean="0">
                <a:solidFill>
                  <a:srgbClr val="C00000"/>
                </a:solidFill>
                <a:latin typeface="UTM Avo" panose="02040603050506020204" pitchFamily="18" charset="0"/>
              </a:rPr>
              <a:t> </a:t>
            </a:r>
            <a:r>
              <a:rPr lang="en-US" sz="2000" dirty="0" err="1" smtClean="0">
                <a:solidFill>
                  <a:srgbClr val="C00000"/>
                </a:solidFill>
                <a:latin typeface="UTM Avo" panose="02040603050506020204" pitchFamily="18" charset="0"/>
              </a:rPr>
              <a:t>gầy,nhỏ,trông</a:t>
            </a:r>
            <a:r>
              <a:rPr lang="en-US" sz="2000" dirty="0" smtClean="0">
                <a:solidFill>
                  <a:srgbClr val="C00000"/>
                </a:solidFill>
                <a:latin typeface="UTM Avo" panose="02040603050506020204" pitchFamily="18" charset="0"/>
              </a:rPr>
              <a:t> </a:t>
            </a:r>
            <a:r>
              <a:rPr lang="en-US" sz="2000" dirty="0" err="1" smtClean="0">
                <a:solidFill>
                  <a:srgbClr val="C00000"/>
                </a:solidFill>
                <a:latin typeface="UTM Avo" panose="02040603050506020204" pitchFamily="18" charset="0"/>
              </a:rPr>
              <a:t>có</a:t>
            </a:r>
            <a:r>
              <a:rPr lang="en-US" sz="2000" dirty="0" smtClean="0">
                <a:solidFill>
                  <a:srgbClr val="C00000"/>
                </a:solidFill>
                <a:latin typeface="UTM Avo" panose="02040603050506020204" pitchFamily="18" charset="0"/>
              </a:rPr>
              <a:t> </a:t>
            </a:r>
            <a:r>
              <a:rPr lang="en-US" sz="2000" dirty="0" err="1" smtClean="0">
                <a:solidFill>
                  <a:srgbClr val="C00000"/>
                </a:solidFill>
                <a:latin typeface="UTM Avo" panose="02040603050506020204" pitchFamily="18" charset="0"/>
              </a:rPr>
              <a:t>vẻ</a:t>
            </a:r>
            <a:r>
              <a:rPr lang="en-US" sz="2000" dirty="0" smtClean="0">
                <a:solidFill>
                  <a:srgbClr val="C00000"/>
                </a:solidFill>
                <a:latin typeface="UTM Avo" panose="02040603050506020204" pitchFamily="18" charset="0"/>
              </a:rPr>
              <a:t> </a:t>
            </a:r>
            <a:r>
              <a:rPr lang="en-US" sz="2000" dirty="0" err="1" smtClean="0">
                <a:solidFill>
                  <a:srgbClr val="C00000"/>
                </a:solidFill>
                <a:latin typeface="UTM Avo" panose="02040603050506020204" pitchFamily="18" charset="0"/>
              </a:rPr>
              <a:t>yếu</a:t>
            </a:r>
            <a:r>
              <a:rPr lang="en-US" sz="2000" dirty="0" smtClean="0">
                <a:solidFill>
                  <a:srgbClr val="C00000"/>
                </a:solidFill>
                <a:latin typeface="UTM Avo" panose="02040603050506020204" pitchFamily="18" charset="0"/>
              </a:rPr>
              <a:t> </a:t>
            </a:r>
            <a:r>
              <a:rPr lang="en-US" sz="2000" dirty="0" err="1" smtClean="0">
                <a:solidFill>
                  <a:srgbClr val="C00000"/>
                </a:solidFill>
                <a:latin typeface="UTM Avo" panose="02040603050506020204" pitchFamily="18" charset="0"/>
              </a:rPr>
              <a:t>ớt</a:t>
            </a:r>
            <a:endParaRPr lang="vi-VN" sz="2000" dirty="0">
              <a:solidFill>
                <a:srgbClr val="C00000"/>
              </a:solidFill>
            </a:endParaRPr>
          </a:p>
        </p:txBody>
      </p:sp>
      <p:pic>
        <p:nvPicPr>
          <p:cNvPr id="9" name="Picture 8" descr="Screen Clippi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69254" y="2676919"/>
            <a:ext cx="4444966" cy="2061523"/>
          </a:xfrm>
          <a:prstGeom prst="rect">
            <a:avLst/>
          </a:prstGeom>
        </p:spPr>
      </p:pic>
    </p:spTree>
    <p:extLst>
      <p:ext uri="{BB962C8B-B14F-4D97-AF65-F5344CB8AC3E}">
        <p14:creationId xmlns:p14="http://schemas.microsoft.com/office/powerpoint/2010/main" xmlns="" val="19595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animBg="1"/>
      <p:bldP spid="7" grpId="0" animBg="1"/>
      <p:bldP spid="15" grpId="0"/>
      <p:bldP spid="17" grpId="0"/>
    </p:bld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759</TotalTime>
  <Words>1061</Words>
  <Application>Microsoft Office PowerPoint</Application>
  <PresentationFormat>Custom</PresentationFormat>
  <Paragraphs>90</Paragraphs>
  <Slides>21</Slides>
  <Notes>0</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UTM Cookies</vt:lpstr>
      <vt:lpstr>UTM Avo</vt:lpstr>
      <vt:lpstr>Times New Roman</vt:lpstr>
      <vt:lpstr>HP001 5 hàng</vt:lpstr>
      <vt:lpstr>HP001 4 hàng</vt:lpstr>
      <vt:lpstr>Wingdings</vt:lpstr>
      <vt:lpstr>Kalam</vt:lpstr>
      <vt:lpstr>Montserrat</vt:lpstr>
      <vt:lpstr>Doodle Sketchbook by Slidesgo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Windows 7</cp:lastModifiedBy>
  <cp:revision>85</cp:revision>
  <dcterms:modified xsi:type="dcterms:W3CDTF">2023-02-25T09:57:37Z</dcterms:modified>
</cp:coreProperties>
</file>