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78" r:id="rId2"/>
    <p:sldId id="387" r:id="rId3"/>
    <p:sldId id="382" r:id="rId4"/>
    <p:sldId id="383" r:id="rId5"/>
    <p:sldId id="384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0000500000000000000" pitchFamily="2" charset="0"/>
      <p:regular r:id="rId10"/>
    </p:embeddedFont>
    <p:embeddedFont>
      <p:font typeface="UTM Avo" panose="02040603050506020204" pitchFamily="18" charset="0"/>
      <p:regular r:id="rId11"/>
      <p:bold r:id="rId12"/>
      <p:italic r:id="rId13"/>
      <p:boldItalic r:id="rId14"/>
    </p:embeddedFont>
    <p:embeddedFont>
      <p:font typeface="UTM Cookies" panose="02040603050506020204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102" d="100"/>
          <a:sy n="102" d="100"/>
        </p:scale>
        <p:origin x="1632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810" y="848299"/>
            <a:ext cx="55131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1 -2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ban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loài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dừa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cau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mít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vải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ớt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tỏi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đã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nhầm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213</Words>
  <Application>Microsoft Office PowerPoint</Application>
  <PresentationFormat>Custom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UTM Avo</vt:lpstr>
      <vt:lpstr>Kalam</vt:lpstr>
      <vt:lpstr>UTM Cookies</vt:lpstr>
      <vt:lpstr>Arial</vt:lpstr>
      <vt:lpstr>Montserrat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86</cp:revision>
  <dcterms:modified xsi:type="dcterms:W3CDTF">2025-04-05T13:35:33Z</dcterms:modified>
</cp:coreProperties>
</file>