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9" r:id="rId4"/>
    <p:sldId id="264" r:id="rId5"/>
    <p:sldId id="270" r:id="rId6"/>
    <p:sldId id="265" r:id="rId7"/>
    <p:sldId id="266" r:id="rId8"/>
    <p:sldId id="267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  <a:srgbClr val="FF3399"/>
    <a:srgbClr val="6BD600"/>
    <a:srgbClr val="39EE00"/>
    <a:srgbClr val="CCFF3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>
        <p:scale>
          <a:sx n="33" d="100"/>
          <a:sy n="33" d="100"/>
        </p:scale>
        <p:origin x="112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F42B-4E36-4018-8051-B54FEC3ED762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C387C-728B-46D9-AB69-1868265C4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búa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đạp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trứng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C387C-728B-46D9-AB69-1868265C4D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0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45" y="2695759"/>
            <a:ext cx="8077200" cy="2208808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168740" y="4273770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1" y="3840254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4549454"/>
            <a:ext cx="12215396" cy="2308546"/>
            <a:chOff x="0" y="4549454"/>
            <a:chExt cx="12215396" cy="2308546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0912" y="4549454"/>
              <a:ext cx="2374484" cy="2271246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A2E45E8-58D7-401E-B578-73DC53F7DB11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37720EC4-7C45-485B-A768-E9714D0960AA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2B8FD818-94F1-4C4C-A545-2C3DE0F1D2C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AE91DA5C-E2D0-4CD5-997D-A7C998DE4000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3">
              <a:extLst>
                <a:ext uri="{FF2B5EF4-FFF2-40B4-BE49-F238E27FC236}">
                  <a16:creationId xmlns:a16="http://schemas.microsoft.com/office/drawing/2014/main" id="{FDF887A8-C5DB-44B0-AE81-DCBD25E8DABE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2E7A73A-6609-42E6-8540-4C5280C09B3D}"/>
              </a:ext>
            </a:extLst>
          </p:cNvPr>
          <p:cNvSpPr txBox="1"/>
          <p:nvPr/>
        </p:nvSpPr>
        <p:spPr>
          <a:xfrm>
            <a:off x="2278969" y="538575"/>
            <a:ext cx="941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Ôn</a:t>
            </a:r>
            <a:r>
              <a:rPr lang="en-US" sz="54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err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tập</a:t>
            </a:r>
            <a:r>
              <a:rPr lang="en-US" sz="54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err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hình</a:t>
            </a:r>
            <a:r>
              <a:rPr lang="en-US" sz="54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err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phẳng</a:t>
            </a:r>
            <a:endParaRPr lang="en-US" sz="5400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1EA303-D7D6-47DA-90DD-79FFB6425FD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B6A8DB4-1BF1-486A-9182-BBD1545F7337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34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D986929-BF3B-4A2E-8E71-EF3E26946157}"/>
              </a:ext>
            </a:extLst>
          </p:cNvPr>
          <p:cNvSpPr txBox="1"/>
          <p:nvPr/>
        </p:nvSpPr>
        <p:spPr>
          <a:xfrm>
            <a:off x="3855245" y="3275759"/>
            <a:ext cx="5196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3DE8A5-5BCE-471B-A689-4F27A3759627}"/>
              </a:ext>
            </a:extLst>
          </p:cNvPr>
          <p:cNvGrpSpPr/>
          <p:nvPr/>
        </p:nvGrpSpPr>
        <p:grpSpPr>
          <a:xfrm>
            <a:off x="1122045" y="1193263"/>
            <a:ext cx="10236200" cy="3740351"/>
            <a:chOff x="2111945" y="2695759"/>
            <a:chExt cx="8077200" cy="2208808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1D7BF903-E6F8-4C5D-84EC-8C9BF12F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945" y="2695759"/>
              <a:ext cx="8077200" cy="2208808"/>
            </a:xfrm>
            <a:prstGeom prst="rect">
              <a:avLst/>
            </a:prstGeom>
          </p:spPr>
        </p:pic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A765284F-11EF-436D-9C9D-7896B801D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81"/>
            <a:stretch/>
          </p:blipFill>
          <p:spPr>
            <a:xfrm>
              <a:off x="2270340" y="4449860"/>
              <a:ext cx="885808" cy="400349"/>
            </a:xfrm>
            <a:prstGeom prst="rect">
              <a:avLst/>
            </a:prstGeom>
          </p:spPr>
        </p:pic>
        <p:pic>
          <p:nvPicPr>
            <p:cNvPr id="36" name="图片 17">
              <a:extLst>
                <a:ext uri="{FF2B5EF4-FFF2-40B4-BE49-F238E27FC236}">
                  <a16:creationId xmlns:a16="http://schemas.microsoft.com/office/drawing/2014/main" id="{77D7C6D6-7AA4-4EF6-ABAF-743E23FC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261" y="4175230"/>
              <a:ext cx="2290244" cy="665748"/>
            </a:xfrm>
            <a:prstGeom prst="rect">
              <a:avLst/>
            </a:prstGeom>
          </p:spPr>
        </p:pic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FA5A287-80B1-42D8-84F7-54C4CA2794C1}"/>
              </a:ext>
            </a:extLst>
          </p:cNvPr>
          <p:cNvSpPr txBox="1"/>
          <p:nvPr/>
        </p:nvSpPr>
        <p:spPr>
          <a:xfrm>
            <a:off x="2342394" y="2150168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286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1D9DB8AB-709B-4E97-908A-C65790597276}"/>
              </a:ext>
            </a:extLst>
          </p:cNvPr>
          <p:cNvSpPr txBox="1"/>
          <p:nvPr/>
        </p:nvSpPr>
        <p:spPr>
          <a:xfrm>
            <a:off x="4967027" y="0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879A9-753A-46B6-8A6F-765DBF19F92A}"/>
              </a:ext>
            </a:extLst>
          </p:cNvPr>
          <p:cNvGrpSpPr/>
          <p:nvPr/>
        </p:nvGrpSpPr>
        <p:grpSpPr>
          <a:xfrm>
            <a:off x="1016009" y="940421"/>
            <a:ext cx="10356841" cy="1145930"/>
            <a:chOff x="1609618" y="940421"/>
            <a:chExt cx="9763232" cy="1145930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664A8A-5718-487A-844E-5D2CA257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618" y="940421"/>
              <a:ext cx="1149033" cy="1145930"/>
            </a:xfrm>
            <a:prstGeom prst="rect">
              <a:avLst/>
            </a:prstGeom>
          </p:spPr>
        </p:pic>
        <p:sp>
          <p:nvSpPr>
            <p:cNvPr id="6" name="文本框 22">
              <a:extLst>
                <a:ext uri="{FF2B5EF4-FFF2-40B4-BE49-F238E27FC236}">
                  <a16:creationId xmlns:a16="http://schemas.microsoft.com/office/drawing/2014/main" id="{7F464FB6-0C3E-400A-84F5-671C0515CF67}"/>
                </a:ext>
              </a:extLst>
            </p:cNvPr>
            <p:cNvSpPr txBox="1"/>
            <p:nvPr/>
          </p:nvSpPr>
          <p:spPr>
            <a:xfrm>
              <a:off x="2819494" y="985249"/>
              <a:ext cx="85533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dạng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tứ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giác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đoạn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thẳng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ba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điểm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thẳng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hàng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.</a:t>
              </a:r>
              <a:endParaRPr lang="zh-CN" altLang="en-US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750696-DF80-48A8-8087-8B4F1ED7FAFD}"/>
              </a:ext>
            </a:extLst>
          </p:cNvPr>
          <p:cNvGrpSpPr/>
          <p:nvPr/>
        </p:nvGrpSpPr>
        <p:grpSpPr>
          <a:xfrm>
            <a:off x="408501" y="2328172"/>
            <a:ext cx="11350684" cy="1124712"/>
            <a:chOff x="2014929" y="1086226"/>
            <a:chExt cx="10700112" cy="1124712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6B0F462B-5096-4FB6-A96F-D7830326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929" y="1086226"/>
              <a:ext cx="1080134" cy="1077217"/>
            </a:xfrm>
            <a:prstGeom prst="rect">
              <a:avLst/>
            </a:prstGeom>
          </p:spPr>
        </p:pic>
        <p:sp>
          <p:nvSpPr>
            <p:cNvPr id="9" name="文本框 22">
              <a:extLst>
                <a:ext uri="{FF2B5EF4-FFF2-40B4-BE49-F238E27FC236}">
                  <a16:creationId xmlns:a16="http://schemas.microsoft.com/office/drawing/2014/main" id="{F999BD3D-BF64-48DC-AFF0-06B11AAF19ED}"/>
                </a:ext>
              </a:extLst>
            </p:cNvPr>
            <p:cNvSpPr txBox="1"/>
            <p:nvPr/>
          </p:nvSpPr>
          <p:spPr>
            <a:xfrm>
              <a:off x="3090122" y="1133720"/>
              <a:ext cx="96249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Đo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độ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dài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đoạn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thẳng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biết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đoạn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thẳng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dài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nhất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đoạn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thẳng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ngắn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nhất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.</a:t>
              </a:r>
              <a:endParaRPr lang="zh-CN" altLang="en-US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0AE48-D444-4C73-B4DF-D8BBF9992A4D}"/>
              </a:ext>
            </a:extLst>
          </p:cNvPr>
          <p:cNvGrpSpPr/>
          <p:nvPr/>
        </p:nvGrpSpPr>
        <p:grpSpPr>
          <a:xfrm>
            <a:off x="1950082" y="3670821"/>
            <a:ext cx="9809103" cy="1077218"/>
            <a:chOff x="1739359" y="1057585"/>
            <a:chExt cx="9246888" cy="1077218"/>
          </a:xfrm>
        </p:grpSpPr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F72DCBEB-06E9-45B3-A73A-FC038EFB9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359" y="1057585"/>
              <a:ext cx="1080135" cy="107721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556D8274-B5AA-420B-A6CF-CCE2F3E07802}"/>
                </a:ext>
              </a:extLst>
            </p:cNvPr>
            <p:cNvSpPr txBox="1"/>
            <p:nvPr/>
          </p:nvSpPr>
          <p:spPr>
            <a:xfrm>
              <a:off x="2819494" y="1303806"/>
              <a:ext cx="81667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Tính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độ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dài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đường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gấp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khúc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.</a:t>
              </a:r>
              <a:endParaRPr lang="zh-CN" altLang="en-US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B1E7F0-1AF9-4A23-A860-1EC2267642BA}"/>
              </a:ext>
            </a:extLst>
          </p:cNvPr>
          <p:cNvGrpSpPr/>
          <p:nvPr/>
        </p:nvGrpSpPr>
        <p:grpSpPr>
          <a:xfrm>
            <a:off x="958666" y="4748039"/>
            <a:ext cx="9809104" cy="1169540"/>
            <a:chOff x="1617694" y="1013688"/>
            <a:chExt cx="9246888" cy="1169540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id="{DA779D96-E340-49B1-BAEA-0E6EEA37B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694" y="1013688"/>
              <a:ext cx="1080135" cy="1077218"/>
            </a:xfrm>
            <a:prstGeom prst="rect">
              <a:avLst/>
            </a:prstGeom>
          </p:spPr>
        </p:pic>
        <p:sp>
          <p:nvSpPr>
            <p:cNvPr id="15" name="文本框 22">
              <a:extLst>
                <a:ext uri="{FF2B5EF4-FFF2-40B4-BE49-F238E27FC236}">
                  <a16:creationId xmlns:a16="http://schemas.microsoft.com/office/drawing/2014/main" id="{BCF73319-8622-4863-B758-9BF1DD5B58B5}"/>
                </a:ext>
              </a:extLst>
            </p:cNvPr>
            <p:cNvSpPr txBox="1"/>
            <p:nvPr/>
          </p:nvSpPr>
          <p:spPr>
            <a:xfrm>
              <a:off x="2697829" y="1106010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Vẽ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vuông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nhật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tứ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giác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(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theo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mẫu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)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trên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giấy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ô li.</a:t>
              </a:r>
              <a:endParaRPr lang="zh-CN" altLang="en-US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9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3F78E6E-ECE6-4538-A0DC-673613D804A9}"/>
              </a:ext>
            </a:extLst>
          </p:cNvPr>
          <p:cNvGrpSpPr/>
          <p:nvPr/>
        </p:nvGrpSpPr>
        <p:grpSpPr>
          <a:xfrm>
            <a:off x="1231602" y="246971"/>
            <a:ext cx="6796039" cy="1077218"/>
            <a:chOff x="15887" y="1470420"/>
            <a:chExt cx="6796039" cy="1077218"/>
          </a:xfrm>
        </p:grpSpPr>
        <p:sp>
          <p:nvSpPr>
            <p:cNvPr id="3" name="MH_Other_2">
              <a:extLst>
                <a:ext uri="{FF2B5EF4-FFF2-40B4-BE49-F238E27FC236}">
                  <a16:creationId xmlns:a16="http://schemas.microsoft.com/office/drawing/2014/main" id="{2F11AA40-6255-4829-ABE1-C6E93905C6AB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5887" y="1721701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671F314-696E-44DF-93B1-1C4357908B42}"/>
                </a:ext>
              </a:extLst>
            </p:cNvPr>
            <p:cNvSpPr txBox="1"/>
            <p:nvPr/>
          </p:nvSpPr>
          <p:spPr>
            <a:xfrm>
              <a:off x="769118" y="1470420"/>
              <a:ext cx="604280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AB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5cm.</a:t>
              </a:r>
            </a:p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CD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7cm.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B97F5E6-5282-4C65-BDD0-725EDCC882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054" b="12910"/>
          <a:stretch/>
        </p:blipFill>
        <p:spPr>
          <a:xfrm>
            <a:off x="949983" y="1352443"/>
            <a:ext cx="10149200" cy="537982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9F9216-8BC8-4392-A637-BD50D6E2D4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1814" t="43355" r="36171" b="38205"/>
          <a:stretch/>
        </p:blipFill>
        <p:spPr>
          <a:xfrm>
            <a:off x="1975942" y="2306149"/>
            <a:ext cx="8686977" cy="18626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7E6F7-16A4-4D1C-A1CE-883EE7F123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7" b="57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67" t="5200" r="27733" b="38400"/>
          <a:stretch/>
        </p:blipFill>
        <p:spPr>
          <a:xfrm rot="16712174">
            <a:off x="5656490" y="223746"/>
            <a:ext cx="1325880" cy="161163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2C0F8E-73AE-4709-A921-76E78D1E1D26}"/>
              </a:ext>
            </a:extLst>
          </p:cNvPr>
          <p:cNvCxnSpPr/>
          <p:nvPr/>
        </p:nvCxnSpPr>
        <p:spPr>
          <a:xfrm>
            <a:off x="2631498" y="2477770"/>
            <a:ext cx="38061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856B1E-A033-4AFF-9A53-938776CD947A}"/>
              </a:ext>
            </a:extLst>
          </p:cNvPr>
          <p:cNvCxnSpPr>
            <a:cxnSpLocks/>
          </p:cNvCxnSpPr>
          <p:nvPr/>
        </p:nvCxnSpPr>
        <p:spPr>
          <a:xfrm>
            <a:off x="2618317" y="2406650"/>
            <a:ext cx="1" cy="1227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40698B-7A70-4B43-934E-B875C401FB81}"/>
              </a:ext>
            </a:extLst>
          </p:cNvPr>
          <p:cNvCxnSpPr>
            <a:cxnSpLocks/>
          </p:cNvCxnSpPr>
          <p:nvPr/>
        </p:nvCxnSpPr>
        <p:spPr>
          <a:xfrm>
            <a:off x="6448272" y="2406650"/>
            <a:ext cx="0" cy="1227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C35BF66-B309-4EFF-9F91-74348BCE45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7" b="57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67" t="5200" r="27733" b="38400"/>
          <a:stretch/>
        </p:blipFill>
        <p:spPr>
          <a:xfrm rot="16712174">
            <a:off x="2821837" y="1210323"/>
            <a:ext cx="1325880" cy="16116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491D821-1269-4EE2-88E4-B74D04BDACB3}"/>
              </a:ext>
            </a:extLst>
          </p:cNvPr>
          <p:cNvSpPr txBox="1"/>
          <p:nvPr/>
        </p:nvSpPr>
        <p:spPr>
          <a:xfrm>
            <a:off x="2348874" y="280893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5B55DC-E306-406D-BC1E-79455DD38859}"/>
              </a:ext>
            </a:extLst>
          </p:cNvPr>
          <p:cNvSpPr txBox="1"/>
          <p:nvPr/>
        </p:nvSpPr>
        <p:spPr>
          <a:xfrm>
            <a:off x="6207661" y="279931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767899-A347-4241-B98C-050A9E38A133}"/>
              </a:ext>
            </a:extLst>
          </p:cNvPr>
          <p:cNvSpPr txBox="1"/>
          <p:nvPr/>
        </p:nvSpPr>
        <p:spPr>
          <a:xfrm>
            <a:off x="4041113" y="2807368"/>
            <a:ext cx="137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07B099-6010-424B-9CBA-9A5B45CB3061}"/>
              </a:ext>
            </a:extLst>
          </p:cNvPr>
          <p:cNvGrpSpPr/>
          <p:nvPr/>
        </p:nvGrpSpPr>
        <p:grpSpPr>
          <a:xfrm>
            <a:off x="2618317" y="4727140"/>
            <a:ext cx="5378450" cy="135044"/>
            <a:chOff x="4165601" y="3970228"/>
            <a:chExt cx="3829955" cy="1227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BEDACC3-B1A6-4C37-81FA-AD37FB40EE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1127" y="4031611"/>
              <a:ext cx="3816774" cy="97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AC09158-99A3-4DB7-9639-FCFABCAB1647}"/>
                </a:ext>
              </a:extLst>
            </p:cNvPr>
            <p:cNvCxnSpPr>
              <a:cxnSpLocks/>
            </p:cNvCxnSpPr>
            <p:nvPr/>
          </p:nvCxnSpPr>
          <p:spPr>
            <a:xfrm>
              <a:off x="4165601" y="3970228"/>
              <a:ext cx="1" cy="1227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E0A884-AF30-4FE8-A993-B2CECEE3B255}"/>
                </a:ext>
              </a:extLst>
            </p:cNvPr>
            <p:cNvCxnSpPr>
              <a:cxnSpLocks/>
            </p:cNvCxnSpPr>
            <p:nvPr/>
          </p:nvCxnSpPr>
          <p:spPr>
            <a:xfrm>
              <a:off x="7995556" y="3970228"/>
              <a:ext cx="0" cy="1227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FD8B76F-F3D9-49B4-AA64-C87C46C29F32}"/>
              </a:ext>
            </a:extLst>
          </p:cNvPr>
          <p:cNvGrpSpPr/>
          <p:nvPr/>
        </p:nvGrpSpPr>
        <p:grpSpPr>
          <a:xfrm>
            <a:off x="2390887" y="5105592"/>
            <a:ext cx="5835741" cy="652805"/>
            <a:chOff x="2390887" y="4347973"/>
            <a:chExt cx="5835741" cy="59345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27A5FB-4D1D-4782-B0DB-BB4BFD4C77F9}"/>
                </a:ext>
              </a:extLst>
            </p:cNvPr>
            <p:cNvSpPr txBox="1"/>
            <p:nvPr/>
          </p:nvSpPr>
          <p:spPr>
            <a:xfrm>
              <a:off x="2390887" y="4354923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DAD6C79-6099-451E-8180-0B942F5F9025}"/>
                </a:ext>
              </a:extLst>
            </p:cNvPr>
            <p:cNvSpPr txBox="1"/>
            <p:nvPr/>
          </p:nvSpPr>
          <p:spPr>
            <a:xfrm>
              <a:off x="7745406" y="4356657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473A9EE-F46A-4F4B-815C-DF9D975DC4FE}"/>
                </a:ext>
              </a:extLst>
            </p:cNvPr>
            <p:cNvSpPr txBox="1"/>
            <p:nvPr/>
          </p:nvSpPr>
          <p:spPr>
            <a:xfrm>
              <a:off x="4785860" y="4347973"/>
              <a:ext cx="1375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cm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A544F9A-AC57-4951-8DE3-37A474D0B9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7" b="57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67" t="5200" r="27733" b="38400"/>
          <a:stretch/>
        </p:blipFill>
        <p:spPr>
          <a:xfrm rot="16712174">
            <a:off x="4745937" y="546628"/>
            <a:ext cx="1325880" cy="161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7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3 -0.00231 L -0.1625 0.107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77 0.04954 L 0.07357 0.158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accel="3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1042 L 0.30651 0.00972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-4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A31004B-1ADB-406B-A4C7-0B66EB960271}"/>
              </a:ext>
            </a:extLst>
          </p:cNvPr>
          <p:cNvGrpSpPr/>
          <p:nvPr/>
        </p:nvGrpSpPr>
        <p:grpSpPr>
          <a:xfrm>
            <a:off x="1391622" y="108232"/>
            <a:ext cx="6636019" cy="584775"/>
            <a:chOff x="175907" y="1331681"/>
            <a:chExt cx="6636019" cy="584775"/>
          </a:xfrm>
        </p:grpSpPr>
        <p:sp>
          <p:nvSpPr>
            <p:cNvPr id="17" name="MH_Other_2">
              <a:extLst>
                <a:ext uri="{FF2B5EF4-FFF2-40B4-BE49-F238E27FC236}">
                  <a16:creationId xmlns:a16="http://schemas.microsoft.com/office/drawing/2014/main" id="{DD08186D-335C-4EEA-9B26-D02B21912E6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5907" y="1336741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53DC58-67C6-4678-8DC6-6EDED78E3160}"/>
                </a:ext>
              </a:extLst>
            </p:cNvPr>
            <p:cNvSpPr txBox="1"/>
            <p:nvPr/>
          </p:nvSpPr>
          <p:spPr>
            <a:xfrm>
              <a:off x="825992" y="1331681"/>
              <a:ext cx="59859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BC.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C1433EB-9FAA-4B6B-93EA-FBC68F0C91DA}"/>
              </a:ext>
            </a:extLst>
          </p:cNvPr>
          <p:cNvSpPr txBox="1"/>
          <p:nvPr/>
        </p:nvSpPr>
        <p:spPr>
          <a:xfrm>
            <a:off x="1984833" y="2862368"/>
            <a:ext cx="8874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MNPQ.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BC3BB7-CC9A-465C-959C-FBDC5C0D0237}"/>
              </a:ext>
            </a:extLst>
          </p:cNvPr>
          <p:cNvGrpSpPr/>
          <p:nvPr/>
        </p:nvGrpSpPr>
        <p:grpSpPr>
          <a:xfrm>
            <a:off x="1145624" y="687948"/>
            <a:ext cx="9770628" cy="2174424"/>
            <a:chOff x="1151011" y="893165"/>
            <a:chExt cx="9770628" cy="217442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B8B28E-CB45-4660-9658-9186FC5707DF}"/>
                </a:ext>
              </a:extLst>
            </p:cNvPr>
            <p:cNvSpPr txBox="1"/>
            <p:nvPr/>
          </p:nvSpPr>
          <p:spPr>
            <a:xfrm>
              <a:off x="5400899" y="1295523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CE9606-09B6-4023-9FF9-706774D2812E}"/>
                </a:ext>
              </a:extLst>
            </p:cNvPr>
            <p:cNvGrpSpPr/>
            <p:nvPr/>
          </p:nvGrpSpPr>
          <p:grpSpPr>
            <a:xfrm>
              <a:off x="1151011" y="893165"/>
              <a:ext cx="9770628" cy="2174424"/>
              <a:chOff x="1151011" y="893165"/>
              <a:chExt cx="9770628" cy="217442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79AA929-BC36-491B-815B-DF67CA8A236E}"/>
                  </a:ext>
                </a:extLst>
              </p:cNvPr>
              <p:cNvGrpSpPr/>
              <p:nvPr/>
            </p:nvGrpSpPr>
            <p:grpSpPr>
              <a:xfrm>
                <a:off x="1792605" y="1901232"/>
                <a:ext cx="8647812" cy="83736"/>
                <a:chOff x="1792605" y="1901232"/>
                <a:chExt cx="8647812" cy="83736"/>
              </a:xfrm>
            </p:grpSpPr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19DFDE9B-0D01-47E5-8C72-9A6048E93318}"/>
                    </a:ext>
                  </a:extLst>
                </p:cNvPr>
                <p:cNvCxnSpPr/>
                <p:nvPr/>
              </p:nvCxnSpPr>
              <p:spPr>
                <a:xfrm>
                  <a:off x="1792605" y="1943100"/>
                  <a:ext cx="8606790" cy="0"/>
                </a:xfrm>
                <a:prstGeom prst="line">
                  <a:avLst/>
                </a:prstGeom>
                <a:ln w="38100">
                  <a:solidFill>
                    <a:srgbClr val="00823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82EA0353-7566-40C8-A0E8-CD7F73CF680E}"/>
                    </a:ext>
                  </a:extLst>
                </p:cNvPr>
                <p:cNvSpPr/>
                <p:nvPr/>
              </p:nvSpPr>
              <p:spPr>
                <a:xfrm>
                  <a:off x="1792605" y="1901232"/>
                  <a:ext cx="82044" cy="83736"/>
                </a:xfrm>
                <a:prstGeom prst="ellipse">
                  <a:avLst/>
                </a:prstGeom>
                <a:solidFill>
                  <a:srgbClr val="00823B"/>
                </a:solidFill>
                <a:ln>
                  <a:solidFill>
                    <a:srgbClr val="0082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823B"/>
                    </a:solidFill>
                  </a:endParaRPr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B2349736-C654-4565-B87D-BC6FC7F1BC7C}"/>
                    </a:ext>
                  </a:extLst>
                </p:cNvPr>
                <p:cNvSpPr/>
                <p:nvPr/>
              </p:nvSpPr>
              <p:spPr>
                <a:xfrm>
                  <a:off x="5600488" y="1901232"/>
                  <a:ext cx="82044" cy="83736"/>
                </a:xfrm>
                <a:prstGeom prst="ellipse">
                  <a:avLst/>
                </a:prstGeom>
                <a:solidFill>
                  <a:srgbClr val="00823B"/>
                </a:solidFill>
                <a:ln>
                  <a:solidFill>
                    <a:srgbClr val="0082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823B"/>
                    </a:solidFill>
                  </a:endParaRPr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0E1500E0-9867-45DB-A6AD-E335945BC8F8}"/>
                    </a:ext>
                  </a:extLst>
                </p:cNvPr>
                <p:cNvSpPr/>
                <p:nvPr/>
              </p:nvSpPr>
              <p:spPr>
                <a:xfrm>
                  <a:off x="10358373" y="1901232"/>
                  <a:ext cx="82044" cy="83736"/>
                </a:xfrm>
                <a:prstGeom prst="ellipse">
                  <a:avLst/>
                </a:prstGeom>
                <a:solidFill>
                  <a:srgbClr val="00823B"/>
                </a:solidFill>
                <a:ln>
                  <a:solidFill>
                    <a:srgbClr val="0082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823B"/>
                    </a:solidFill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9A44F4-4483-4801-854B-E1E2BE31F795}"/>
                  </a:ext>
                </a:extLst>
              </p:cNvPr>
              <p:cNvSpPr txBox="1"/>
              <p:nvPr/>
            </p:nvSpPr>
            <p:spPr>
              <a:xfrm>
                <a:off x="1151011" y="1608844"/>
                <a:ext cx="4812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823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74AC7E-DDCC-4540-A1AB-42D2133E8298}"/>
                  </a:ext>
                </a:extLst>
              </p:cNvPr>
              <p:cNvSpPr txBox="1"/>
              <p:nvPr/>
            </p:nvSpPr>
            <p:spPr>
              <a:xfrm>
                <a:off x="10440417" y="1587910"/>
                <a:ext cx="4812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823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4" name="Right Brace 3">
                <a:extLst>
                  <a:ext uri="{FF2B5EF4-FFF2-40B4-BE49-F238E27FC236}">
                    <a16:creationId xmlns:a16="http://schemas.microsoft.com/office/drawing/2014/main" id="{F9A08912-E91F-4A50-81F7-90E70FF6B8DE}"/>
                  </a:ext>
                </a:extLst>
              </p:cNvPr>
              <p:cNvSpPr/>
              <p:nvPr/>
            </p:nvSpPr>
            <p:spPr>
              <a:xfrm rot="5400000">
                <a:off x="5844636" y="-1985020"/>
                <a:ext cx="584770" cy="8524747"/>
              </a:xfrm>
              <a:prstGeom prst="rightBrace">
                <a:avLst>
                  <a:gd name="adj1" fmla="val 149169"/>
                  <a:gd name="adj2" fmla="val 49775"/>
                </a:avLst>
              </a:prstGeom>
              <a:ln w="28575">
                <a:solidFill>
                  <a:srgbClr val="00823B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Brace 14">
                <a:extLst>
                  <a:ext uri="{FF2B5EF4-FFF2-40B4-BE49-F238E27FC236}">
                    <a16:creationId xmlns:a16="http://schemas.microsoft.com/office/drawing/2014/main" id="{6897E7B1-616E-436B-98C1-B23D705E109F}"/>
                  </a:ext>
                </a:extLst>
              </p:cNvPr>
              <p:cNvSpPr/>
              <p:nvPr/>
            </p:nvSpPr>
            <p:spPr>
              <a:xfrm rot="16200000">
                <a:off x="3544249" y="-186408"/>
                <a:ext cx="386637" cy="3725840"/>
              </a:xfrm>
              <a:prstGeom prst="rightBrace">
                <a:avLst>
                  <a:gd name="adj1" fmla="val 149169"/>
                  <a:gd name="adj2" fmla="val 49775"/>
                </a:avLst>
              </a:prstGeom>
              <a:ln w="28575">
                <a:solidFill>
                  <a:srgbClr val="00823B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Brace 19">
                <a:extLst>
                  <a:ext uri="{FF2B5EF4-FFF2-40B4-BE49-F238E27FC236}">
                    <a16:creationId xmlns:a16="http://schemas.microsoft.com/office/drawing/2014/main" id="{F3CF9203-E806-415A-908D-04378EBBDBBA}"/>
                  </a:ext>
                </a:extLst>
              </p:cNvPr>
              <p:cNvSpPr/>
              <p:nvPr/>
            </p:nvSpPr>
            <p:spPr>
              <a:xfrm rot="16200000">
                <a:off x="7818837" y="-710730"/>
                <a:ext cx="444255" cy="4716863"/>
              </a:xfrm>
              <a:prstGeom prst="rightBrace">
                <a:avLst>
                  <a:gd name="adj1" fmla="val 149169"/>
                  <a:gd name="adj2" fmla="val 49775"/>
                </a:avLst>
              </a:prstGeom>
              <a:ln w="28575">
                <a:solidFill>
                  <a:srgbClr val="00823B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F3DCCF-DCE8-4143-9224-8E071236D1B1}"/>
                  </a:ext>
                </a:extLst>
              </p:cNvPr>
              <p:cNvSpPr txBox="1"/>
              <p:nvPr/>
            </p:nvSpPr>
            <p:spPr>
              <a:xfrm>
                <a:off x="7470134" y="893165"/>
                <a:ext cx="11416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823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 cm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E909C7-BDD4-4F5B-A837-C208D1B67BCF}"/>
                  </a:ext>
                </a:extLst>
              </p:cNvPr>
              <p:cNvSpPr txBox="1"/>
              <p:nvPr/>
            </p:nvSpPr>
            <p:spPr>
              <a:xfrm>
                <a:off x="3242056" y="962891"/>
                <a:ext cx="11416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823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 cm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CD9686-E211-4A9E-A335-79967E30EDC9}"/>
                  </a:ext>
                </a:extLst>
              </p:cNvPr>
              <p:cNvSpPr txBox="1"/>
              <p:nvPr/>
            </p:nvSpPr>
            <p:spPr>
              <a:xfrm>
                <a:off x="5536988" y="2482814"/>
                <a:ext cx="13468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823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 cm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1075298-5D60-409C-B927-DC16F121DCBB}"/>
              </a:ext>
            </a:extLst>
          </p:cNvPr>
          <p:cNvGrpSpPr/>
          <p:nvPr/>
        </p:nvGrpSpPr>
        <p:grpSpPr>
          <a:xfrm>
            <a:off x="2735170" y="3430923"/>
            <a:ext cx="6442351" cy="2876823"/>
            <a:chOff x="2735170" y="3430923"/>
            <a:chExt cx="6442351" cy="287682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E337954-B24A-423E-A9E6-C6F7BFE9ADA8}"/>
                </a:ext>
              </a:extLst>
            </p:cNvPr>
            <p:cNvGrpSpPr/>
            <p:nvPr/>
          </p:nvGrpSpPr>
          <p:grpSpPr>
            <a:xfrm>
              <a:off x="3038589" y="4004523"/>
              <a:ext cx="5691922" cy="1698834"/>
              <a:chOff x="2249342" y="4042623"/>
              <a:chExt cx="5691922" cy="1698834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D26AD5B-4288-45FB-81D1-E77B5B398849}"/>
                  </a:ext>
                </a:extLst>
              </p:cNvPr>
              <p:cNvCxnSpPr>
                <a:cxnSpLocks/>
              </p:cNvCxnSpPr>
              <p:nvPr/>
            </p:nvCxnSpPr>
            <p:spPr>
              <a:xfrm rot="-2220000">
                <a:off x="2249342" y="4892040"/>
                <a:ext cx="2700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5150685-BDF8-4453-B286-2C0FB65FB81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867500" y="4889589"/>
                <a:ext cx="1620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ADC83B8-C200-4A81-B487-97C4847D71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7500" y="5699589"/>
                <a:ext cx="3240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4DFE747-CEA2-42D9-8766-1C12009612FC}"/>
                  </a:ext>
                </a:extLst>
              </p:cNvPr>
              <p:cNvSpPr/>
              <p:nvPr/>
            </p:nvSpPr>
            <p:spPr>
              <a:xfrm>
                <a:off x="2480161" y="5657721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1DC3173-3210-4993-A050-3D49B34CD0BF}"/>
                  </a:ext>
                </a:extLst>
              </p:cNvPr>
              <p:cNvSpPr/>
              <p:nvPr/>
            </p:nvSpPr>
            <p:spPr>
              <a:xfrm>
                <a:off x="4636478" y="4042623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26E3D73-53AF-4E09-ABE0-CDFD3AB728A5}"/>
                  </a:ext>
                </a:extLst>
              </p:cNvPr>
              <p:cNvSpPr/>
              <p:nvPr/>
            </p:nvSpPr>
            <p:spPr>
              <a:xfrm>
                <a:off x="4644611" y="5638106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EACC9B0-6541-49B3-AAF2-DD288B55A9A4}"/>
                  </a:ext>
                </a:extLst>
              </p:cNvPr>
              <p:cNvSpPr/>
              <p:nvPr/>
            </p:nvSpPr>
            <p:spPr>
              <a:xfrm>
                <a:off x="7859220" y="5657720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AD75777-3A94-482A-B4B7-E3666CEE6837}"/>
                </a:ext>
              </a:extLst>
            </p:cNvPr>
            <p:cNvSpPr txBox="1"/>
            <p:nvPr/>
          </p:nvSpPr>
          <p:spPr>
            <a:xfrm>
              <a:off x="2735170" y="5349487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00BAB8E-C665-44C9-BC04-577B72645449}"/>
                </a:ext>
              </a:extLst>
            </p:cNvPr>
            <p:cNvSpPr txBox="1"/>
            <p:nvPr/>
          </p:nvSpPr>
          <p:spPr>
            <a:xfrm>
              <a:off x="5203694" y="3430923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6FEA7E-B761-4DF7-8A55-65EBFCB1319E}"/>
                </a:ext>
              </a:extLst>
            </p:cNvPr>
            <p:cNvSpPr txBox="1"/>
            <p:nvPr/>
          </p:nvSpPr>
          <p:spPr>
            <a:xfrm>
              <a:off x="5203694" y="5722971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143F8DF-E8DB-46B6-8FE4-AD992F8AD398}"/>
                </a:ext>
              </a:extLst>
            </p:cNvPr>
            <p:cNvSpPr txBox="1"/>
            <p:nvPr/>
          </p:nvSpPr>
          <p:spPr>
            <a:xfrm>
              <a:off x="8673857" y="5327233"/>
              <a:ext cx="5036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D8AAD2DB-323A-4EDB-A65D-9A3B364829AE}"/>
              </a:ext>
            </a:extLst>
          </p:cNvPr>
          <p:cNvSpPr txBox="1"/>
          <p:nvPr/>
        </p:nvSpPr>
        <p:spPr>
          <a:xfrm>
            <a:off x="2533134" y="3341808"/>
            <a:ext cx="63925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– 6 = 7 (cm)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cm</a:t>
            </a:r>
          </a:p>
        </p:txBody>
      </p:sp>
    </p:spTree>
    <p:extLst>
      <p:ext uri="{BB962C8B-B14F-4D97-AF65-F5344CB8AC3E}">
        <p14:creationId xmlns:p14="http://schemas.microsoft.com/office/powerpoint/2010/main" val="119957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C1433EB-9FAA-4B6B-93EA-FBC68F0C91DA}"/>
              </a:ext>
            </a:extLst>
          </p:cNvPr>
          <p:cNvSpPr txBox="1"/>
          <p:nvPr/>
        </p:nvSpPr>
        <p:spPr>
          <a:xfrm>
            <a:off x="1654094" y="391543"/>
            <a:ext cx="8874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MNPQ.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1075298-5D60-409C-B927-DC16F121DCBB}"/>
              </a:ext>
            </a:extLst>
          </p:cNvPr>
          <p:cNvGrpSpPr/>
          <p:nvPr/>
        </p:nvGrpSpPr>
        <p:grpSpPr>
          <a:xfrm>
            <a:off x="2404431" y="960098"/>
            <a:ext cx="6442351" cy="2876823"/>
            <a:chOff x="2735170" y="3430923"/>
            <a:chExt cx="6442351" cy="287682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E337954-B24A-423E-A9E6-C6F7BFE9ADA8}"/>
                </a:ext>
              </a:extLst>
            </p:cNvPr>
            <p:cNvGrpSpPr/>
            <p:nvPr/>
          </p:nvGrpSpPr>
          <p:grpSpPr>
            <a:xfrm>
              <a:off x="3038589" y="4004523"/>
              <a:ext cx="5691922" cy="1698834"/>
              <a:chOff x="2249342" y="4042623"/>
              <a:chExt cx="5691922" cy="1698834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D26AD5B-4288-45FB-81D1-E77B5B398849}"/>
                  </a:ext>
                </a:extLst>
              </p:cNvPr>
              <p:cNvCxnSpPr>
                <a:cxnSpLocks/>
              </p:cNvCxnSpPr>
              <p:nvPr/>
            </p:nvCxnSpPr>
            <p:spPr>
              <a:xfrm rot="-2220000">
                <a:off x="2249342" y="4892040"/>
                <a:ext cx="2700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5150685-BDF8-4453-B286-2C0FB65FB81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867500" y="4889589"/>
                <a:ext cx="1620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ADC83B8-C200-4A81-B487-97C4847D71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7500" y="5699589"/>
                <a:ext cx="3240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4DFE747-CEA2-42D9-8766-1C12009612FC}"/>
                  </a:ext>
                </a:extLst>
              </p:cNvPr>
              <p:cNvSpPr/>
              <p:nvPr/>
            </p:nvSpPr>
            <p:spPr>
              <a:xfrm>
                <a:off x="2480161" y="5657721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1DC3173-3210-4993-A050-3D49B34CD0BF}"/>
                  </a:ext>
                </a:extLst>
              </p:cNvPr>
              <p:cNvSpPr/>
              <p:nvPr/>
            </p:nvSpPr>
            <p:spPr>
              <a:xfrm>
                <a:off x="4636478" y="4042623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26E3D73-53AF-4E09-ABE0-CDFD3AB728A5}"/>
                  </a:ext>
                </a:extLst>
              </p:cNvPr>
              <p:cNvSpPr/>
              <p:nvPr/>
            </p:nvSpPr>
            <p:spPr>
              <a:xfrm>
                <a:off x="4644611" y="5638106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EACC9B0-6541-49B3-AAF2-DD288B55A9A4}"/>
                  </a:ext>
                </a:extLst>
              </p:cNvPr>
              <p:cNvSpPr/>
              <p:nvPr/>
            </p:nvSpPr>
            <p:spPr>
              <a:xfrm>
                <a:off x="7859220" y="5657720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AD75777-3A94-482A-B4B7-E3666CEE6837}"/>
                </a:ext>
              </a:extLst>
            </p:cNvPr>
            <p:cNvSpPr txBox="1"/>
            <p:nvPr/>
          </p:nvSpPr>
          <p:spPr>
            <a:xfrm>
              <a:off x="2735170" y="5349487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00BAB8E-C665-44C9-BC04-577B72645449}"/>
                </a:ext>
              </a:extLst>
            </p:cNvPr>
            <p:cNvSpPr txBox="1"/>
            <p:nvPr/>
          </p:nvSpPr>
          <p:spPr>
            <a:xfrm>
              <a:off x="5203694" y="3430923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6FEA7E-B761-4DF7-8A55-65EBFCB1319E}"/>
                </a:ext>
              </a:extLst>
            </p:cNvPr>
            <p:cNvSpPr txBox="1"/>
            <p:nvPr/>
          </p:nvSpPr>
          <p:spPr>
            <a:xfrm>
              <a:off x="5203694" y="5722971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143F8DF-E8DB-46B6-8FE4-AD992F8AD398}"/>
                </a:ext>
              </a:extLst>
            </p:cNvPr>
            <p:cNvSpPr txBox="1"/>
            <p:nvPr/>
          </p:nvSpPr>
          <p:spPr>
            <a:xfrm>
              <a:off x="8673857" y="5327233"/>
              <a:ext cx="5036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5C860C62-8EE9-4F99-A3BF-4CE3DDD3F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1814" t="43355" r="15045" b="38205"/>
          <a:stretch/>
        </p:blipFill>
        <p:spPr>
          <a:xfrm rot="19401356">
            <a:off x="2106436" y="618551"/>
            <a:ext cx="8582374" cy="153380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F87AFC4-6871-4EEF-AE69-E4C02087AC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1814" t="43355" r="15045" b="38205"/>
          <a:stretch/>
        </p:blipFill>
        <p:spPr>
          <a:xfrm>
            <a:off x="4683042" y="3006563"/>
            <a:ext cx="8582374" cy="153380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C274844-3ACD-48CA-BB35-FDEAB41C2532}"/>
              </a:ext>
            </a:extLst>
          </p:cNvPr>
          <p:cNvSpPr txBox="1"/>
          <p:nvPr/>
        </p:nvSpPr>
        <p:spPr>
          <a:xfrm rot="19207386">
            <a:off x="3234292" y="2025593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CF524FA-1983-4A15-8C3E-03F2BCB42193}"/>
              </a:ext>
            </a:extLst>
          </p:cNvPr>
          <p:cNvSpPr txBox="1"/>
          <p:nvPr/>
        </p:nvSpPr>
        <p:spPr>
          <a:xfrm>
            <a:off x="5136008" y="2156125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97CF19-0798-45F6-9FD0-1F22CE394DFF}"/>
              </a:ext>
            </a:extLst>
          </p:cNvPr>
          <p:cNvSpPr txBox="1"/>
          <p:nvPr/>
        </p:nvSpPr>
        <p:spPr>
          <a:xfrm>
            <a:off x="6369541" y="2664404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cm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AACDD0-C850-41E1-B75C-7B79DC9D1475}"/>
              </a:ext>
            </a:extLst>
          </p:cNvPr>
          <p:cNvSpPr txBox="1"/>
          <p:nvPr/>
        </p:nvSpPr>
        <p:spPr>
          <a:xfrm>
            <a:off x="2404431" y="3932816"/>
            <a:ext cx="77195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MNPQ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+ 3 + 6 = 14 (cm)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14 cm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718B88A-EA2B-4758-8C7A-49DE8CD23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1814" t="43355" r="15045" b="38205"/>
          <a:stretch/>
        </p:blipFill>
        <p:spPr>
          <a:xfrm rot="5400000">
            <a:off x="235275" y="4639089"/>
            <a:ext cx="8582374" cy="153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7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6" grpId="0"/>
      <p:bldP spid="47" grpId="0"/>
      <p:bldP spid="48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9CA76B9-D24E-42F4-B4CF-B369275E0D84}"/>
              </a:ext>
            </a:extLst>
          </p:cNvPr>
          <p:cNvGrpSpPr/>
          <p:nvPr/>
        </p:nvGrpSpPr>
        <p:grpSpPr>
          <a:xfrm>
            <a:off x="1391622" y="108232"/>
            <a:ext cx="8957167" cy="584775"/>
            <a:chOff x="175907" y="1331681"/>
            <a:chExt cx="8957167" cy="584775"/>
          </a:xfrm>
        </p:grpSpPr>
        <p:sp>
          <p:nvSpPr>
            <p:cNvPr id="3" name="MH_Other_2">
              <a:extLst>
                <a:ext uri="{FF2B5EF4-FFF2-40B4-BE49-F238E27FC236}">
                  <a16:creationId xmlns:a16="http://schemas.microsoft.com/office/drawing/2014/main" id="{4CE231CB-9CDF-46F0-8BF6-23D715A56FE2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5907" y="1336741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1DAE2-681D-4D54-BB91-402210D749B5}"/>
                </a:ext>
              </a:extLst>
            </p:cNvPr>
            <p:cNvSpPr txBox="1"/>
            <p:nvPr/>
          </p:nvSpPr>
          <p:spPr>
            <a:xfrm>
              <a:off x="825992" y="1331681"/>
              <a:ext cx="83070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họp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điền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“?”.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FC10FC91-CAEC-4F19-9C92-3F2438CBB7E9}"/>
              </a:ext>
            </a:extLst>
          </p:cNvPr>
          <p:cNvSpPr/>
          <p:nvPr/>
        </p:nvSpPr>
        <p:spPr>
          <a:xfrm>
            <a:off x="146500" y="1658869"/>
            <a:ext cx="723684" cy="72368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nual Operation 5">
            <a:extLst>
              <a:ext uri="{FF2B5EF4-FFF2-40B4-BE49-F238E27FC236}">
                <a16:creationId xmlns:a16="http://schemas.microsoft.com/office/drawing/2014/main" id="{AA4202DA-0FB2-49A8-861C-3366EF6B746A}"/>
              </a:ext>
            </a:extLst>
          </p:cNvPr>
          <p:cNvSpPr/>
          <p:nvPr/>
        </p:nvSpPr>
        <p:spPr>
          <a:xfrm>
            <a:off x="2125474" y="1697284"/>
            <a:ext cx="939249" cy="685269"/>
          </a:xfrm>
          <a:prstGeom prst="flowChartManualOperation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3D9FED32-7B5C-4433-AE2E-4850E94587E6}"/>
              </a:ext>
            </a:extLst>
          </p:cNvPr>
          <p:cNvSpPr/>
          <p:nvPr/>
        </p:nvSpPr>
        <p:spPr>
          <a:xfrm>
            <a:off x="1045584" y="1443303"/>
            <a:ext cx="939249" cy="939250"/>
          </a:xfrm>
          <a:prstGeom prst="flowChartDecision">
            <a:avLst/>
          </a:prstGeom>
          <a:solidFill>
            <a:srgbClr val="6BD600"/>
          </a:solidFill>
          <a:ln>
            <a:solidFill>
              <a:srgbClr val="6B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99951DF-73AA-48CC-BDC7-DD9D899FC08F}"/>
              </a:ext>
            </a:extLst>
          </p:cNvPr>
          <p:cNvSpPr/>
          <p:nvPr/>
        </p:nvSpPr>
        <p:spPr>
          <a:xfrm>
            <a:off x="3138324" y="1697284"/>
            <a:ext cx="939249" cy="685269"/>
          </a:xfrm>
          <a:prstGeom prst="triangle">
            <a:avLst>
              <a:gd name="adj" fmla="val 4856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D30407-8E10-43F2-A3BD-F8BF9324D036}"/>
              </a:ext>
            </a:extLst>
          </p:cNvPr>
          <p:cNvSpPr/>
          <p:nvPr/>
        </p:nvSpPr>
        <p:spPr>
          <a:xfrm>
            <a:off x="4163022" y="1658869"/>
            <a:ext cx="723684" cy="72368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nual Operation 9">
            <a:extLst>
              <a:ext uri="{FF2B5EF4-FFF2-40B4-BE49-F238E27FC236}">
                <a16:creationId xmlns:a16="http://schemas.microsoft.com/office/drawing/2014/main" id="{5EF38111-9B7B-4CE0-9ABE-659C3ECD74A0}"/>
              </a:ext>
            </a:extLst>
          </p:cNvPr>
          <p:cNvSpPr/>
          <p:nvPr/>
        </p:nvSpPr>
        <p:spPr>
          <a:xfrm>
            <a:off x="6114764" y="1697284"/>
            <a:ext cx="939249" cy="685269"/>
          </a:xfrm>
          <a:prstGeom prst="flowChartManualOperation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29E6583E-44CD-4108-AEE2-643404935071}"/>
              </a:ext>
            </a:extLst>
          </p:cNvPr>
          <p:cNvSpPr/>
          <p:nvPr/>
        </p:nvSpPr>
        <p:spPr>
          <a:xfrm>
            <a:off x="5057604" y="1443303"/>
            <a:ext cx="939249" cy="939250"/>
          </a:xfrm>
          <a:prstGeom prst="flowChartDecision">
            <a:avLst/>
          </a:prstGeom>
          <a:solidFill>
            <a:srgbClr val="6BD600"/>
          </a:solidFill>
          <a:ln>
            <a:solidFill>
              <a:srgbClr val="6B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67ECFD45-02BC-46D6-89C4-9CCE73455FE3}"/>
              </a:ext>
            </a:extLst>
          </p:cNvPr>
          <p:cNvSpPr/>
          <p:nvPr/>
        </p:nvSpPr>
        <p:spPr>
          <a:xfrm>
            <a:off x="7141083" y="1697284"/>
            <a:ext cx="939249" cy="685269"/>
          </a:xfrm>
          <a:prstGeom prst="triangle">
            <a:avLst>
              <a:gd name="adj" fmla="val 4856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1615703-04CE-407C-A1E5-16C4D5BC478F}"/>
              </a:ext>
            </a:extLst>
          </p:cNvPr>
          <p:cNvSpPr/>
          <p:nvPr/>
        </p:nvSpPr>
        <p:spPr>
          <a:xfrm>
            <a:off x="8217909" y="1658869"/>
            <a:ext cx="723684" cy="72368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Manual Operation 13">
            <a:extLst>
              <a:ext uri="{FF2B5EF4-FFF2-40B4-BE49-F238E27FC236}">
                <a16:creationId xmlns:a16="http://schemas.microsoft.com/office/drawing/2014/main" id="{67C515FA-4B87-42AE-8526-DA4A3566DD8E}"/>
              </a:ext>
            </a:extLst>
          </p:cNvPr>
          <p:cNvSpPr/>
          <p:nvPr/>
        </p:nvSpPr>
        <p:spPr>
          <a:xfrm>
            <a:off x="10169387" y="1697284"/>
            <a:ext cx="939249" cy="685269"/>
          </a:xfrm>
          <a:prstGeom prst="flowChartManualOperation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55428292-B1C6-45D1-886E-77EE0F53E37D}"/>
              </a:ext>
            </a:extLst>
          </p:cNvPr>
          <p:cNvSpPr/>
          <p:nvPr/>
        </p:nvSpPr>
        <p:spPr>
          <a:xfrm>
            <a:off x="11108636" y="1697284"/>
            <a:ext cx="939249" cy="685269"/>
          </a:xfrm>
          <a:prstGeom prst="triangle">
            <a:avLst>
              <a:gd name="adj" fmla="val 4856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3F7254-8AC7-4556-9987-CD58DACEE81A}"/>
              </a:ext>
            </a:extLst>
          </p:cNvPr>
          <p:cNvSpPr txBox="1"/>
          <p:nvPr/>
        </p:nvSpPr>
        <p:spPr>
          <a:xfrm>
            <a:off x="9290834" y="1621084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2E1679D-FAE6-4CF2-816B-07C21EF6A00D}"/>
              </a:ext>
            </a:extLst>
          </p:cNvPr>
          <p:cNvGrpSpPr/>
          <p:nvPr/>
        </p:nvGrpSpPr>
        <p:grpSpPr>
          <a:xfrm>
            <a:off x="989852" y="4080022"/>
            <a:ext cx="1497239" cy="884309"/>
            <a:chOff x="1211278" y="4113606"/>
            <a:chExt cx="1497239" cy="88430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027F50-6C63-4F04-B294-B73FD7F368C3}"/>
                </a:ext>
              </a:extLst>
            </p:cNvPr>
            <p:cNvSpPr txBox="1"/>
            <p:nvPr/>
          </p:nvSpPr>
          <p:spPr>
            <a:xfrm>
              <a:off x="1211278" y="4351584"/>
              <a:ext cx="65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704D488-C8DE-4A85-8F92-227D94A9BA6F}"/>
                </a:ext>
              </a:extLst>
            </p:cNvPr>
            <p:cNvSpPr/>
            <p:nvPr/>
          </p:nvSpPr>
          <p:spPr>
            <a:xfrm>
              <a:off x="1984833" y="4113606"/>
              <a:ext cx="723684" cy="72368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FAFA5C-8EC0-454A-B373-FE2FDDA52FC7}"/>
              </a:ext>
            </a:extLst>
          </p:cNvPr>
          <p:cNvGrpSpPr/>
          <p:nvPr/>
        </p:nvGrpSpPr>
        <p:grpSpPr>
          <a:xfrm>
            <a:off x="3673469" y="3864456"/>
            <a:ext cx="1591329" cy="1099875"/>
            <a:chOff x="3894895" y="3898040"/>
            <a:chExt cx="1591329" cy="10998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12375D-BA48-4A14-9695-17402B072AEC}"/>
                </a:ext>
              </a:extLst>
            </p:cNvPr>
            <p:cNvSpPr txBox="1"/>
            <p:nvPr/>
          </p:nvSpPr>
          <p:spPr>
            <a:xfrm>
              <a:off x="3894895" y="4351584"/>
              <a:ext cx="65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  <p:sp>
          <p:nvSpPr>
            <p:cNvPr id="24" name="Flowchart: Decision 23">
              <a:extLst>
                <a:ext uri="{FF2B5EF4-FFF2-40B4-BE49-F238E27FC236}">
                  <a16:creationId xmlns:a16="http://schemas.microsoft.com/office/drawing/2014/main" id="{1AE2EF10-0A36-4716-BED9-C7FD64C096A4}"/>
                </a:ext>
              </a:extLst>
            </p:cNvPr>
            <p:cNvSpPr/>
            <p:nvPr/>
          </p:nvSpPr>
          <p:spPr>
            <a:xfrm>
              <a:off x="4546975" y="3898040"/>
              <a:ext cx="939249" cy="939250"/>
            </a:xfrm>
            <a:prstGeom prst="flowChartDecision">
              <a:avLst/>
            </a:prstGeom>
            <a:solidFill>
              <a:srgbClr val="6BD600"/>
            </a:solidFill>
            <a:ln>
              <a:solidFill>
                <a:srgbClr val="6BD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3FC40A9-16B1-4ACE-9758-73A7DE19074D}"/>
              </a:ext>
            </a:extLst>
          </p:cNvPr>
          <p:cNvGrpSpPr/>
          <p:nvPr/>
        </p:nvGrpSpPr>
        <p:grpSpPr>
          <a:xfrm>
            <a:off x="6384196" y="4152021"/>
            <a:ext cx="1623581" cy="812310"/>
            <a:chOff x="6622733" y="4152021"/>
            <a:chExt cx="1623581" cy="8123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E11C51F-4F72-47EC-8107-CB8F7A818849}"/>
                </a:ext>
              </a:extLst>
            </p:cNvPr>
            <p:cNvSpPr txBox="1"/>
            <p:nvPr/>
          </p:nvSpPr>
          <p:spPr>
            <a:xfrm>
              <a:off x="6622733" y="4318000"/>
              <a:ext cx="65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</a:p>
          </p:txBody>
        </p:sp>
        <p:sp>
          <p:nvSpPr>
            <p:cNvPr id="25" name="Flowchart: Manual Operation 24">
              <a:extLst>
                <a:ext uri="{FF2B5EF4-FFF2-40B4-BE49-F238E27FC236}">
                  <a16:creationId xmlns:a16="http://schemas.microsoft.com/office/drawing/2014/main" id="{30AB6C27-D31D-458E-94F5-6C2E313B76FE}"/>
                </a:ext>
              </a:extLst>
            </p:cNvPr>
            <p:cNvSpPr/>
            <p:nvPr/>
          </p:nvSpPr>
          <p:spPr>
            <a:xfrm>
              <a:off x="7307065" y="4152021"/>
              <a:ext cx="939249" cy="685269"/>
            </a:xfrm>
            <a:prstGeom prst="flowChartManualOperation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E35D72E-F8DB-4250-BC86-162023D97E3C}"/>
              </a:ext>
            </a:extLst>
          </p:cNvPr>
          <p:cNvGrpSpPr/>
          <p:nvPr/>
        </p:nvGrpSpPr>
        <p:grpSpPr>
          <a:xfrm>
            <a:off x="9128802" y="4152021"/>
            <a:ext cx="1655833" cy="812310"/>
            <a:chOff x="9350571" y="4152021"/>
            <a:chExt cx="1655833" cy="81231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8FB963-5033-4EDC-ADA9-E0AAEE25A731}"/>
                </a:ext>
              </a:extLst>
            </p:cNvPr>
            <p:cNvSpPr txBox="1"/>
            <p:nvPr/>
          </p:nvSpPr>
          <p:spPr>
            <a:xfrm>
              <a:off x="9350571" y="4318000"/>
              <a:ext cx="65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</a:t>
              </a: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E8905E06-599A-4503-AB29-8F0788F78539}"/>
                </a:ext>
              </a:extLst>
            </p:cNvPr>
            <p:cNvSpPr/>
            <p:nvPr/>
          </p:nvSpPr>
          <p:spPr>
            <a:xfrm>
              <a:off x="10067155" y="4152021"/>
              <a:ext cx="939249" cy="685269"/>
            </a:xfrm>
            <a:prstGeom prst="triangle">
              <a:avLst>
                <a:gd name="adj" fmla="val 48560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xanh 1">
            <a:extLst>
              <a:ext uri="{FF2B5EF4-FFF2-40B4-BE49-F238E27FC236}">
                <a16:creationId xmlns:a16="http://schemas.microsoft.com/office/drawing/2014/main" id="{D88BA758-931B-4301-B3CD-A19DB74AF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84" y="4593026"/>
            <a:ext cx="652080" cy="652080"/>
          </a:xfrm>
          <a:prstGeom prst="rect">
            <a:avLst/>
          </a:prstGeom>
        </p:spPr>
      </p:pic>
      <p:pic>
        <p:nvPicPr>
          <p:cNvPr id="32" name="do 2">
            <a:extLst>
              <a:ext uri="{FF2B5EF4-FFF2-40B4-BE49-F238E27FC236}">
                <a16:creationId xmlns:a16="http://schemas.microsoft.com/office/drawing/2014/main" id="{6629E37A-D266-4E26-BF70-870A863C4B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913227" y="4710617"/>
            <a:ext cx="652080" cy="440258"/>
          </a:xfrm>
          <a:prstGeom prst="rect">
            <a:avLst/>
          </a:prstGeom>
        </p:spPr>
      </p:pic>
      <p:pic>
        <p:nvPicPr>
          <p:cNvPr id="33" name="do 2">
            <a:extLst>
              <a:ext uri="{FF2B5EF4-FFF2-40B4-BE49-F238E27FC236}">
                <a16:creationId xmlns:a16="http://schemas.microsoft.com/office/drawing/2014/main" id="{B91F5DBD-86CA-4D37-82CC-E116331EAC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6335033" y="4713423"/>
            <a:ext cx="652080" cy="440258"/>
          </a:xfrm>
          <a:prstGeom prst="rect">
            <a:avLst/>
          </a:prstGeom>
        </p:spPr>
      </p:pic>
      <p:pic>
        <p:nvPicPr>
          <p:cNvPr id="34" name="do 2">
            <a:extLst>
              <a:ext uri="{FF2B5EF4-FFF2-40B4-BE49-F238E27FC236}">
                <a16:creationId xmlns:a16="http://schemas.microsoft.com/office/drawing/2014/main" id="{66E4A49B-7F9E-4ADF-9AF1-745E57803B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9064298" y="4713423"/>
            <a:ext cx="652080" cy="44025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19185A6-5F3A-4E55-978E-6E9BA1015989}"/>
              </a:ext>
            </a:extLst>
          </p:cNvPr>
          <p:cNvSpPr txBox="1"/>
          <p:nvPr/>
        </p:nvSpPr>
        <p:spPr>
          <a:xfrm>
            <a:off x="3673469" y="4319975"/>
            <a:ext cx="65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37" name="Flowchart: Decision 36">
            <a:extLst>
              <a:ext uri="{FF2B5EF4-FFF2-40B4-BE49-F238E27FC236}">
                <a16:creationId xmlns:a16="http://schemas.microsoft.com/office/drawing/2014/main" id="{00790592-58E9-4DA0-A942-EA0F57B9F203}"/>
              </a:ext>
            </a:extLst>
          </p:cNvPr>
          <p:cNvSpPr/>
          <p:nvPr/>
        </p:nvSpPr>
        <p:spPr>
          <a:xfrm>
            <a:off x="4324943" y="3848375"/>
            <a:ext cx="939249" cy="939250"/>
          </a:xfrm>
          <a:prstGeom prst="flowChartDecision">
            <a:avLst/>
          </a:prstGeom>
          <a:solidFill>
            <a:srgbClr val="6BD600"/>
          </a:solidFill>
          <a:ln>
            <a:solidFill>
              <a:srgbClr val="6B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3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39115 -0.346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7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7" grpId="1"/>
      <p:bldP spid="36" grpId="0"/>
      <p:bldP spid="37" grpId="0" animBg="1"/>
      <p:bldP spid="3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84C93C-BDCB-4F9F-AFF9-850CC960C452}"/>
              </a:ext>
            </a:extLst>
          </p:cNvPr>
          <p:cNvGrpSpPr/>
          <p:nvPr/>
        </p:nvGrpSpPr>
        <p:grpSpPr>
          <a:xfrm>
            <a:off x="1391622" y="108232"/>
            <a:ext cx="9563038" cy="584775"/>
            <a:chOff x="175907" y="1331681"/>
            <a:chExt cx="9563038" cy="584775"/>
          </a:xfrm>
        </p:grpSpPr>
        <p:sp>
          <p:nvSpPr>
            <p:cNvPr id="3" name="MH_Other_2">
              <a:extLst>
                <a:ext uri="{FF2B5EF4-FFF2-40B4-BE49-F238E27FC236}">
                  <a16:creationId xmlns:a16="http://schemas.microsoft.com/office/drawing/2014/main" id="{FF7ABEB3-EF1B-4DAF-8C31-E1AC2AE150A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5907" y="1336741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5567DC4-B790-4F78-9D61-6A38D23F2003}"/>
                </a:ext>
              </a:extLst>
            </p:cNvPr>
            <p:cNvSpPr txBox="1"/>
            <p:nvPr/>
          </p:nvSpPr>
          <p:spPr>
            <a:xfrm>
              <a:off x="825992" y="1331681"/>
              <a:ext cx="89129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B?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DA44F9A-441C-4089-9B3C-AB29EF77E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408323"/>
              </p:ext>
            </p:extLst>
          </p:nvPr>
        </p:nvGraphicFramePr>
        <p:xfrm>
          <a:off x="2032000" y="719666"/>
          <a:ext cx="8640000" cy="57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311983055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5296559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7136752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71998162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03705638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793290749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019681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8335731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152061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382585"/>
                  </a:ext>
                </a:extLst>
              </a:tr>
            </a:tbl>
          </a:graphicData>
        </a:graphic>
      </p:graphicFrame>
      <p:sp>
        <p:nvSpPr>
          <p:cNvPr id="6" name="Right Triangle 5">
            <a:extLst>
              <a:ext uri="{FF2B5EF4-FFF2-40B4-BE49-F238E27FC236}">
                <a16:creationId xmlns:a16="http://schemas.microsoft.com/office/drawing/2014/main" id="{E57ED54C-D105-40E1-BF0F-BA7B37F70C78}"/>
              </a:ext>
            </a:extLst>
          </p:cNvPr>
          <p:cNvSpPr/>
          <p:nvPr/>
        </p:nvSpPr>
        <p:spPr>
          <a:xfrm rot="5400000">
            <a:off x="2050398" y="719665"/>
            <a:ext cx="1404000" cy="1404000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3CBFDAD0-4DA2-4407-887D-528E43F7E943}"/>
              </a:ext>
            </a:extLst>
          </p:cNvPr>
          <p:cNvSpPr/>
          <p:nvPr/>
        </p:nvSpPr>
        <p:spPr>
          <a:xfrm rot="16200000" flipV="1">
            <a:off x="7818617" y="2180303"/>
            <a:ext cx="1397001" cy="1396005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AE1BDE72-343F-404F-A0C5-0BE34FF2AF9E}"/>
              </a:ext>
            </a:extLst>
          </p:cNvPr>
          <p:cNvSpPr/>
          <p:nvPr/>
        </p:nvSpPr>
        <p:spPr>
          <a:xfrm rot="5400000" flipH="1" flipV="1">
            <a:off x="4931442" y="2180303"/>
            <a:ext cx="1397001" cy="1396005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C20172-C3B4-45A3-B20E-58392D673B42}"/>
              </a:ext>
            </a:extLst>
          </p:cNvPr>
          <p:cNvSpPr/>
          <p:nvPr/>
        </p:nvSpPr>
        <p:spPr>
          <a:xfrm>
            <a:off x="6375526" y="2179805"/>
            <a:ext cx="1396004" cy="1404872"/>
          </a:xfrm>
          <a:prstGeom prst="rect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6C4878-4C0B-47EB-84C0-6EF9B58725C3}"/>
              </a:ext>
            </a:extLst>
          </p:cNvPr>
          <p:cNvSpPr/>
          <p:nvPr/>
        </p:nvSpPr>
        <p:spPr>
          <a:xfrm>
            <a:off x="6375526" y="3628514"/>
            <a:ext cx="1396004" cy="1404872"/>
          </a:xfrm>
          <a:prstGeom prst="rect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074E86-1201-4EE5-8423-B60EC9E878E2}"/>
              </a:ext>
            </a:extLst>
          </p:cNvPr>
          <p:cNvSpPr txBox="1"/>
          <p:nvPr/>
        </p:nvSpPr>
        <p:spPr>
          <a:xfrm>
            <a:off x="2275175" y="9464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3E35EC-56E3-4C81-83EC-672C550061DF}"/>
              </a:ext>
            </a:extLst>
          </p:cNvPr>
          <p:cNvSpPr txBox="1"/>
          <p:nvPr/>
        </p:nvSpPr>
        <p:spPr>
          <a:xfrm>
            <a:off x="6815774" y="2585917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6634C43F-22E5-4C5B-940A-7A50D08CD941}"/>
              </a:ext>
            </a:extLst>
          </p:cNvPr>
          <p:cNvSpPr/>
          <p:nvPr/>
        </p:nvSpPr>
        <p:spPr>
          <a:xfrm rot="5400000">
            <a:off x="6385504" y="2180677"/>
            <a:ext cx="1404000" cy="1404000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6B4B33FC-0471-4450-A975-9AFE4CE50161}"/>
              </a:ext>
            </a:extLst>
          </p:cNvPr>
          <p:cNvSpPr/>
          <p:nvPr/>
        </p:nvSpPr>
        <p:spPr>
          <a:xfrm flipH="1">
            <a:off x="6372073" y="2195666"/>
            <a:ext cx="1404000" cy="1404000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B04F6586-9ADB-4744-A001-15735184FEFF}"/>
              </a:ext>
            </a:extLst>
          </p:cNvPr>
          <p:cNvSpPr/>
          <p:nvPr/>
        </p:nvSpPr>
        <p:spPr>
          <a:xfrm rot="5400000">
            <a:off x="6377038" y="3611336"/>
            <a:ext cx="1404000" cy="1404000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D55D3F12-9B65-4D53-A172-B8EF65D4F146}"/>
              </a:ext>
            </a:extLst>
          </p:cNvPr>
          <p:cNvSpPr/>
          <p:nvPr/>
        </p:nvSpPr>
        <p:spPr>
          <a:xfrm flipH="1">
            <a:off x="6372073" y="3626325"/>
            <a:ext cx="1404000" cy="1404000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93E6B0-B7E1-4F21-85EF-33F4AFC04588}"/>
              </a:ext>
            </a:extLst>
          </p:cNvPr>
          <p:cNvSpPr txBox="1"/>
          <p:nvPr/>
        </p:nvSpPr>
        <p:spPr>
          <a:xfrm>
            <a:off x="5667618" y="279077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7EECC1-8334-4458-B9CF-CE4BA4A85E06}"/>
              </a:ext>
            </a:extLst>
          </p:cNvPr>
          <p:cNvSpPr txBox="1"/>
          <p:nvPr/>
        </p:nvSpPr>
        <p:spPr>
          <a:xfrm>
            <a:off x="6571008" y="225108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A0BD2B-6339-42C2-9C4E-32C08E2DCA5D}"/>
              </a:ext>
            </a:extLst>
          </p:cNvPr>
          <p:cNvSpPr txBox="1"/>
          <p:nvPr/>
        </p:nvSpPr>
        <p:spPr>
          <a:xfrm>
            <a:off x="7166673" y="285655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AA746B-45CE-4232-A5FC-CB4FCBB9D618}"/>
              </a:ext>
            </a:extLst>
          </p:cNvPr>
          <p:cNvSpPr txBox="1"/>
          <p:nvPr/>
        </p:nvSpPr>
        <p:spPr>
          <a:xfrm>
            <a:off x="7999201" y="284752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7E16AA-0686-4C2E-A100-F064D9C7F2CE}"/>
              </a:ext>
            </a:extLst>
          </p:cNvPr>
          <p:cNvSpPr txBox="1"/>
          <p:nvPr/>
        </p:nvSpPr>
        <p:spPr>
          <a:xfrm>
            <a:off x="6553712" y="368549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A8435A-3562-430A-A2A9-1AB0770F7FBA}"/>
              </a:ext>
            </a:extLst>
          </p:cNvPr>
          <p:cNvSpPr txBox="1"/>
          <p:nvPr/>
        </p:nvSpPr>
        <p:spPr>
          <a:xfrm>
            <a:off x="7162621" y="431677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5130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2" grpId="0" animBg="1"/>
      <p:bldP spid="13" grpId="0"/>
      <p:bldP spid="13" grpId="1"/>
      <p:bldP spid="14" grpId="0"/>
      <p:bldP spid="14" grpId="1"/>
      <p:bldP spid="15" grpId="0" animBg="1"/>
      <p:bldP spid="16" grpId="0" animBg="1"/>
      <p:bldP spid="17" grpId="0" animBg="1"/>
      <p:bldP spid="18" grpId="0" animBg="1"/>
      <p:bldP spid="19" grpId="0"/>
      <p:bldP spid="21" grpId="0"/>
      <p:bldP spid="24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9884EE-5690-4A40-B6FC-E6DDB0733087}"/>
              </a:ext>
            </a:extLst>
          </p:cNvPr>
          <p:cNvGrpSpPr/>
          <p:nvPr/>
        </p:nvGrpSpPr>
        <p:grpSpPr>
          <a:xfrm>
            <a:off x="1391622" y="108232"/>
            <a:ext cx="5199728" cy="584775"/>
            <a:chOff x="175907" y="1331681"/>
            <a:chExt cx="5199728" cy="584775"/>
          </a:xfrm>
        </p:grpSpPr>
        <p:sp>
          <p:nvSpPr>
            <p:cNvPr id="3" name="MH_Other_2">
              <a:extLst>
                <a:ext uri="{FF2B5EF4-FFF2-40B4-BE49-F238E27FC236}">
                  <a16:creationId xmlns:a16="http://schemas.microsoft.com/office/drawing/2014/main" id="{0A9EE65A-8A85-45AA-B769-188FC1EA271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5907" y="1336741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222428-4218-4414-B86E-5E15840A0F43}"/>
                </a:ext>
              </a:extLst>
            </p:cNvPr>
            <p:cNvSpPr txBox="1"/>
            <p:nvPr/>
          </p:nvSpPr>
          <p:spPr>
            <a:xfrm>
              <a:off x="825992" y="1331681"/>
              <a:ext cx="45496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E23E41-B820-4BB9-82D0-B4928C3EFD13}"/>
              </a:ext>
            </a:extLst>
          </p:cNvPr>
          <p:cNvGrpSpPr/>
          <p:nvPr/>
        </p:nvGrpSpPr>
        <p:grpSpPr>
          <a:xfrm>
            <a:off x="3981500" y="1542436"/>
            <a:ext cx="4911040" cy="1886564"/>
            <a:chOff x="3924300" y="1206500"/>
            <a:chExt cx="5219700" cy="2222500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667EEDB7-BE86-4522-BB3B-90C40DBA211C}"/>
                </a:ext>
              </a:extLst>
            </p:cNvPr>
            <p:cNvSpPr/>
            <p:nvPr/>
          </p:nvSpPr>
          <p:spPr>
            <a:xfrm>
              <a:off x="3924300" y="1206500"/>
              <a:ext cx="5219700" cy="2222500"/>
            </a:xfrm>
            <a:prstGeom prst="triangle">
              <a:avLst>
                <a:gd name="adj" fmla="val 33698"/>
              </a:avLst>
            </a:prstGeom>
            <a:noFill/>
            <a:ln w="38100"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679E994-2A3A-42CD-880F-F6249D975E80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H="1">
              <a:off x="5143500" y="1206500"/>
              <a:ext cx="539735" cy="2222500"/>
            </a:xfrm>
            <a:prstGeom prst="line">
              <a:avLst/>
            </a:prstGeom>
            <a:ln w="38100">
              <a:solidFill>
                <a:srgbClr val="0082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91CBEA-8F92-4ED9-88E9-8ED4627A82B1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>
              <a:off x="5683235" y="1206500"/>
              <a:ext cx="908115" cy="2222500"/>
            </a:xfrm>
            <a:prstGeom prst="line">
              <a:avLst/>
            </a:prstGeom>
            <a:ln w="38100">
              <a:solidFill>
                <a:srgbClr val="0082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985C634-1823-4E3B-AC75-24746FF4CE74}"/>
              </a:ext>
            </a:extLst>
          </p:cNvPr>
          <p:cNvSpPr txBox="1"/>
          <p:nvPr/>
        </p:nvSpPr>
        <p:spPr>
          <a:xfrm>
            <a:off x="600092" y="825334"/>
            <a:ext cx="770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6E52D6F-7387-40F5-B1BD-F0DD907D290A}"/>
              </a:ext>
            </a:extLst>
          </p:cNvPr>
          <p:cNvGrpSpPr/>
          <p:nvPr/>
        </p:nvGrpSpPr>
        <p:grpSpPr>
          <a:xfrm>
            <a:off x="1128732" y="4519488"/>
            <a:ext cx="1707856" cy="2225220"/>
            <a:chOff x="1391622" y="4519488"/>
            <a:chExt cx="1707856" cy="222522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363D00C-446D-4B13-9527-ECD5382B6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622" y="4519488"/>
              <a:ext cx="1707856" cy="222522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811D84-5D15-46EC-8394-A60BD10DFB2A}"/>
                </a:ext>
              </a:extLst>
            </p:cNvPr>
            <p:cNvSpPr txBox="1"/>
            <p:nvPr/>
          </p:nvSpPr>
          <p:spPr>
            <a:xfrm>
              <a:off x="1667315" y="5259698"/>
              <a:ext cx="12564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F348509-AF1C-4393-A501-2A31BD86F454}"/>
              </a:ext>
            </a:extLst>
          </p:cNvPr>
          <p:cNvGrpSpPr/>
          <p:nvPr/>
        </p:nvGrpSpPr>
        <p:grpSpPr>
          <a:xfrm>
            <a:off x="3877011" y="4519488"/>
            <a:ext cx="1707856" cy="2225220"/>
            <a:chOff x="1391622" y="4519488"/>
            <a:chExt cx="1707856" cy="222522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D2280EA-559E-482C-8C40-E96BC14DF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622" y="4519488"/>
              <a:ext cx="1707856" cy="222522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367F8E8-F018-43CE-9CAF-E0D0E09B6212}"/>
                </a:ext>
              </a:extLst>
            </p:cNvPr>
            <p:cNvSpPr txBox="1"/>
            <p:nvPr/>
          </p:nvSpPr>
          <p:spPr>
            <a:xfrm>
              <a:off x="1667315" y="5278155"/>
              <a:ext cx="12564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4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54FE984-9463-4C6F-AB26-30782E69B4F2}"/>
              </a:ext>
            </a:extLst>
          </p:cNvPr>
          <p:cNvGrpSpPr/>
          <p:nvPr/>
        </p:nvGrpSpPr>
        <p:grpSpPr>
          <a:xfrm>
            <a:off x="6803091" y="4519488"/>
            <a:ext cx="1707856" cy="2225220"/>
            <a:chOff x="1391622" y="4519488"/>
            <a:chExt cx="1707856" cy="222522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8542E2B-7C62-44F6-B43F-AFFBE9261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622" y="4519488"/>
              <a:ext cx="1707856" cy="222522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A87D1A1-DEC7-4A21-87CD-3AEFC0386756}"/>
                </a:ext>
              </a:extLst>
            </p:cNvPr>
            <p:cNvSpPr txBox="1"/>
            <p:nvPr/>
          </p:nvSpPr>
          <p:spPr>
            <a:xfrm>
              <a:off x="1667315" y="5228300"/>
              <a:ext cx="12564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5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393546-1ECD-461B-9D12-E7B01AA61DEA}"/>
              </a:ext>
            </a:extLst>
          </p:cNvPr>
          <p:cNvGrpSpPr/>
          <p:nvPr/>
        </p:nvGrpSpPr>
        <p:grpSpPr>
          <a:xfrm>
            <a:off x="9494297" y="4519488"/>
            <a:ext cx="1707856" cy="2225220"/>
            <a:chOff x="1391622" y="4519488"/>
            <a:chExt cx="1707856" cy="222522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13ADBB2-948B-4742-80CD-1CB27443B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622" y="4519488"/>
              <a:ext cx="1707856" cy="222522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4E0C98E-1C3C-43CF-B354-C273AA619467}"/>
                </a:ext>
              </a:extLst>
            </p:cNvPr>
            <p:cNvSpPr txBox="1"/>
            <p:nvPr/>
          </p:nvSpPr>
          <p:spPr>
            <a:xfrm>
              <a:off x="1667315" y="5228300"/>
              <a:ext cx="12564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 6</a:t>
              </a: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EAFD3576-DC75-42FE-821D-1B24640A20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167" l="1000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2038" r="10359" b="2000"/>
          <a:stretch/>
        </p:blipFill>
        <p:spPr>
          <a:xfrm>
            <a:off x="2305743" y="3684228"/>
            <a:ext cx="1405889" cy="144343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11AE419-B1D0-451C-AFBC-2DE2CAE2528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167" l="1000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2038" r="10359" b="2000"/>
          <a:stretch/>
        </p:blipFill>
        <p:spPr>
          <a:xfrm>
            <a:off x="5071185" y="3684228"/>
            <a:ext cx="1405889" cy="144343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F23FF10-DF85-41A0-B045-44587C4A71E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167" l="1000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2038" r="10359" b="2000"/>
          <a:stretch/>
        </p:blipFill>
        <p:spPr>
          <a:xfrm>
            <a:off x="7971722" y="3684228"/>
            <a:ext cx="1405889" cy="144343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554A189-4ABA-47EF-83F8-7003142567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167" l="1000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2038" r="10359" b="2000"/>
          <a:stretch/>
        </p:blipFill>
        <p:spPr>
          <a:xfrm>
            <a:off x="10615894" y="3684228"/>
            <a:ext cx="1405889" cy="144343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48CB693D-3E7D-47B4-B615-C522A3AECC10}"/>
              </a:ext>
            </a:extLst>
          </p:cNvPr>
          <p:cNvSpPr txBox="1"/>
          <p:nvPr/>
        </p:nvSpPr>
        <p:spPr>
          <a:xfrm>
            <a:off x="9368510" y="3775633"/>
            <a:ext cx="21973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58B08F3-2C9F-46C9-8923-04670C3D3A95}"/>
              </a:ext>
            </a:extLst>
          </p:cNvPr>
          <p:cNvSpPr txBox="1"/>
          <p:nvPr/>
        </p:nvSpPr>
        <p:spPr>
          <a:xfrm>
            <a:off x="961196" y="4018582"/>
            <a:ext cx="21973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EFBB0E2-55F4-4DFB-BA9A-84A984AD6DD4}"/>
              </a:ext>
            </a:extLst>
          </p:cNvPr>
          <p:cNvSpPr txBox="1"/>
          <p:nvPr/>
        </p:nvSpPr>
        <p:spPr>
          <a:xfrm>
            <a:off x="3756845" y="4095401"/>
            <a:ext cx="21973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81F3437-D41D-47DE-9B1E-BE718E049EE5}"/>
              </a:ext>
            </a:extLst>
          </p:cNvPr>
          <p:cNvSpPr txBox="1"/>
          <p:nvPr/>
        </p:nvSpPr>
        <p:spPr>
          <a:xfrm>
            <a:off x="6686241" y="4021853"/>
            <a:ext cx="21973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104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718 L -0.00195 -0.0162 L -0.0233 0.02593 " pathEditMode="relative" rAng="0" ptsTypes="AAA">
                                      <p:cBhvr>
                                        <p:cTn id="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718 L -0.00195 -0.0162 L -0.0233 0.02593 " pathEditMode="relative" rAng="0" ptsTypes="A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718 L -0.00195 -0.0162 L -0.0233 0.02593 " pathEditMode="relative" rAng="0" ptsTypes="AAA">
                                      <p:cBhvr>
                                        <p:cTn id="7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718 L -0.00195 -0.0162 L -0.0233 0.02593 " pathEditMode="relative" rAng="0" ptsTypes="AAA">
                                      <p:cBhvr>
                                        <p:cTn id="9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3" grpId="0"/>
      <p:bldP spid="58" grpId="0"/>
      <p:bldP spid="59" grpId="0"/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3DE8A5-5BCE-471B-A689-4F27A3759627}"/>
              </a:ext>
            </a:extLst>
          </p:cNvPr>
          <p:cNvGrpSpPr/>
          <p:nvPr/>
        </p:nvGrpSpPr>
        <p:grpSpPr>
          <a:xfrm>
            <a:off x="2279189" y="174934"/>
            <a:ext cx="8077200" cy="1452557"/>
            <a:chOff x="2111945" y="2695759"/>
            <a:chExt cx="8077200" cy="2208808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1D7BF903-E6F8-4C5D-84EC-8C9BF12F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945" y="2695759"/>
              <a:ext cx="8077200" cy="2208808"/>
            </a:xfrm>
            <a:prstGeom prst="rect">
              <a:avLst/>
            </a:prstGeom>
          </p:spPr>
        </p:pic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A765284F-11EF-436D-9C9D-7896B801D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81"/>
            <a:stretch/>
          </p:blipFill>
          <p:spPr>
            <a:xfrm>
              <a:off x="2270340" y="4024260"/>
              <a:ext cx="885808" cy="825949"/>
            </a:xfrm>
            <a:prstGeom prst="rect">
              <a:avLst/>
            </a:prstGeom>
          </p:spPr>
        </p:pic>
        <p:pic>
          <p:nvPicPr>
            <p:cNvPr id="36" name="图片 17">
              <a:extLst>
                <a:ext uri="{FF2B5EF4-FFF2-40B4-BE49-F238E27FC236}">
                  <a16:creationId xmlns:a16="http://schemas.microsoft.com/office/drawing/2014/main" id="{77D7C6D6-7AA4-4EF6-ABAF-743E23FC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261" y="3467493"/>
              <a:ext cx="2290244" cy="1373486"/>
            </a:xfrm>
            <a:prstGeom prst="rect">
              <a:avLst/>
            </a:prstGeom>
          </p:spPr>
        </p:pic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9D3CA5D-AAC5-4D2D-890A-517593917A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656B3E-A110-4954-BBE6-5BBBA83AEB16}"/>
              </a:ext>
            </a:extLst>
          </p:cNvPr>
          <p:cNvSpPr txBox="1"/>
          <p:nvPr/>
        </p:nvSpPr>
        <p:spPr>
          <a:xfrm>
            <a:off x="1573651" y="2285802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Củng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cố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	 “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đo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lường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132,133”</a:t>
            </a:r>
          </a:p>
        </p:txBody>
      </p:sp>
    </p:spTree>
    <p:extLst>
      <p:ext uri="{BB962C8B-B14F-4D97-AF65-F5344CB8AC3E}">
        <p14:creationId xmlns:p14="http://schemas.microsoft.com/office/powerpoint/2010/main" val="23094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391</Words>
  <Application>Microsoft Office PowerPoint</Application>
  <PresentationFormat>Widescreen</PresentationFormat>
  <Paragraphs>88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iCiel Cadena</vt:lpstr>
      <vt:lpstr>iCiel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124</cp:revision>
  <dcterms:created xsi:type="dcterms:W3CDTF">2021-05-29T04:05:18Z</dcterms:created>
  <dcterms:modified xsi:type="dcterms:W3CDTF">2021-06-30T15:30:24Z</dcterms:modified>
</cp:coreProperties>
</file>