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7" r:id="rId2"/>
    <p:sldId id="276" r:id="rId3"/>
    <p:sldId id="270" r:id="rId4"/>
    <p:sldId id="268" r:id="rId5"/>
    <p:sldId id="272" r:id="rId6"/>
    <p:sldId id="274" r:id="rId7"/>
    <p:sldId id="260" r:id="rId8"/>
    <p:sldId id="269" r:id="rId9"/>
    <p:sldId id="278" r:id="rId10"/>
    <p:sldId id="265" r:id="rId11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426" y="-5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2C372-1BF0-45D7-9810-530AB76BD70C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F1D41-C164-46F1-9E1E-04ADFA78C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7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2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7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2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3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5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6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24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6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77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0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AF764-A988-4313-A132-8F3F31BD8B8E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57D6C-9829-47E8-AF71-2B0C1507D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6" y="4076700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635074" y="2109212"/>
            <a:ext cx="830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 33: ÔN TẬP PHÉP CỘNG, PHÉP TRỪ TRONG </a:t>
            </a:r>
            <a:r>
              <a:rPr lang="en-US" sz="360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PHẠM VI 100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735169"/>
            <a:ext cx="847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 smtClean="0">
                <a:solidFill>
                  <a:srgbClr val="008E40"/>
                </a:solidFill>
                <a:latin typeface="iCiel PONY" pitchFamily="2" charset="-93"/>
              </a:rPr>
              <a:t> 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4: Luyện tập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334" y="876018"/>
            <a:ext cx="8897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400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40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7: 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ÔN TẬP HỌC </a:t>
            </a:r>
            <a:r>
              <a:rPr lang="en-US" sz="400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KÌ I</a:t>
            </a:r>
            <a:endParaRPr lang="en-US" sz="40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89695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2" y="3210552"/>
            <a:ext cx="9152633" cy="250370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190" y="3923294"/>
            <a:ext cx="9141620" cy="17909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1" y="2370767"/>
            <a:ext cx="607807" cy="79743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246215"/>
            <a:ext cx="1143758" cy="22748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44" y="3397943"/>
            <a:ext cx="8952341" cy="23218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3" y="1907930"/>
            <a:ext cx="5867635" cy="12261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25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15177" y="-33077"/>
            <a:ext cx="2196079" cy="1690155"/>
            <a:chOff x="7308364" y="-320576"/>
            <a:chExt cx="2196079" cy="1690155"/>
          </a:xfrm>
        </p:grpSpPr>
        <p:pic>
          <p:nvPicPr>
            <p:cNvPr id="10" name="图片 37896" descr="1-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图片 37895" descr="1-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Text Box 1"/>
          <p:cNvSpPr txBox="1"/>
          <p:nvPr/>
        </p:nvSpPr>
        <p:spPr>
          <a:xfrm>
            <a:off x="1674785" y="5464084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2584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246432" y="3111894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6918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cộng, trừ phạm vi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20, 100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 n</a:t>
            </a:r>
            <a:r>
              <a:rPr lang="vi-V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 cộng, trừ vào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toán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3768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2856105"/>
            <a:ext cx="535115" cy="5347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1305" tIns="35652" rIns="71305" bIns="35652"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9405551">
            <a:off x="1049543" y="2358081"/>
            <a:ext cx="701848" cy="410555"/>
          </a:xfrm>
          <a:prstGeom prst="rect">
            <a:avLst/>
          </a:prstGeom>
          <a:noFill/>
        </p:spPr>
        <p:txBody>
          <a:bodyPr wrap="none" lIns="71305" tIns="35652" rIns="71305" bIns="35652" rtlCol="0">
            <a:spAutoFit/>
          </a:bodyPr>
          <a:lstStyle/>
          <a:p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00530">
            <a:off x="2862329" y="2324963"/>
            <a:ext cx="474221" cy="410555"/>
          </a:xfrm>
          <a:prstGeom prst="rect">
            <a:avLst/>
          </a:prstGeom>
          <a:noFill/>
        </p:spPr>
        <p:txBody>
          <a:bodyPr wrap="none" lIns="71305" tIns="35652" rIns="71305" bIns="35652" rtlCol="0">
            <a:spAutoFit/>
          </a:bodyPr>
          <a:lstStyle/>
          <a:p>
            <a:r>
              <a:rPr lang="vi-VN" sz="220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50072" y="2070753"/>
            <a:ext cx="479935" cy="533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0073" y="2124100"/>
            <a:ext cx="21672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smtClean="0">
                <a:solidFill>
                  <a:srgbClr val="FDF5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3422481" y="2796098"/>
            <a:ext cx="692319" cy="594802"/>
          </a:xfrm>
          <a:prstGeom prst="star5">
            <a:avLst>
              <a:gd name="adj" fmla="val 23255"/>
              <a:gd name="hf" fmla="val 105146"/>
              <a:gd name="vf" fmla="val 110557"/>
            </a:avLst>
          </a:prstGeom>
          <a:solidFill>
            <a:srgbClr val="FFFF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1401" y="2933700"/>
            <a:ext cx="6103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066800" y="2382911"/>
            <a:ext cx="983840" cy="7793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532289" y="2342719"/>
            <a:ext cx="890192" cy="6523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488411" y="2356475"/>
            <a:ext cx="602889" cy="5445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36332" y="2971456"/>
            <a:ext cx="602889" cy="54314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>
            <a:stCxn id="19" idx="3"/>
            <a:endCxn id="20" idx="2"/>
          </p:cNvCxnSpPr>
          <p:nvPr/>
        </p:nvCxnSpPr>
        <p:spPr>
          <a:xfrm>
            <a:off x="5091300" y="2628760"/>
            <a:ext cx="1445032" cy="6142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0" idx="6"/>
            <a:endCxn id="25" idx="1"/>
          </p:cNvCxnSpPr>
          <p:nvPr/>
        </p:nvCxnSpPr>
        <p:spPr>
          <a:xfrm flipV="1">
            <a:off x="7139221" y="2585216"/>
            <a:ext cx="1324011" cy="657815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300959">
            <a:off x="5599749" y="254702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9744824">
            <a:off x="7204303" y="2542536"/>
            <a:ext cx="786682" cy="47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8312510" y="2312931"/>
            <a:ext cx="602889" cy="54456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50640" y="2125642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12720" y="2914123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73921" y="3034944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87690" y="243914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lowchart: Document 36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38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39" name="图片 25"/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40" name="图片 24"/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95423" y="732598"/>
            <a:ext cx="2506110" cy="600902"/>
            <a:chOff x="238537" y="220583"/>
            <a:chExt cx="2506110" cy="600902"/>
          </a:xfrm>
        </p:grpSpPr>
        <p:sp>
          <p:nvSpPr>
            <p:cNvPr id="43" name="Rounded Rectangle 42"/>
            <p:cNvSpPr/>
            <p:nvPr/>
          </p:nvSpPr>
          <p:spPr>
            <a:xfrm>
              <a:off x="1615416" y="236710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64028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09913" y="224783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latin typeface="Arial" pitchFamily="34" charset="0"/>
                  <a:cs typeface="Arial" pitchFamily="34" charset="0"/>
                </a:rPr>
                <a:t>?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39441" y="224324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latin typeface="Arial" pitchFamily="34" charset="0"/>
                  <a:cs typeface="Arial" pitchFamily="34" charset="0"/>
                </a:rPr>
                <a:t>a) 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139221" y="-51088"/>
            <a:ext cx="2196079" cy="1690155"/>
            <a:chOff x="7308364" y="-320576"/>
            <a:chExt cx="2196079" cy="1690155"/>
          </a:xfrm>
        </p:grpSpPr>
        <p:pic>
          <p:nvPicPr>
            <p:cNvPr id="41" name="图片 37896" descr="1-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" name="图片 37895" descr="1-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6035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5" grpId="0"/>
      <p:bldP spid="36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44118" r="47415" b="21875"/>
          <a:stretch/>
        </p:blipFill>
        <p:spPr bwMode="auto">
          <a:xfrm>
            <a:off x="2057400" y="867161"/>
            <a:ext cx="5029200" cy="318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841834" y="4248422"/>
            <a:ext cx="8302166" cy="64910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 Tính tổng của ba số tròn chục có trong </a:t>
            </a: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bảng?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5423" y="495300"/>
            <a:ext cx="3572528" cy="609600"/>
            <a:chOff x="238537" y="216584"/>
            <a:chExt cx="3572528" cy="609600"/>
          </a:xfrm>
        </p:grpSpPr>
        <p:sp>
          <p:nvSpPr>
            <p:cNvPr id="13" name="Oval 12"/>
            <p:cNvSpPr/>
            <p:nvPr/>
          </p:nvSpPr>
          <p:spPr>
            <a:xfrm>
              <a:off x="238537" y="277544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5114" y="216584"/>
              <a:ext cx="30059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Arial" pitchFamily="34" charset="0"/>
                  <a:cs typeface="Arial" pitchFamily="34" charset="0"/>
                </a:rPr>
                <a:t>Cho bảng sau 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3400" y="3924300"/>
            <a:ext cx="9115313" cy="115494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457200" indent="-457200" algn="ctr">
              <a:lnSpc>
                <a:spcPct val="150000"/>
              </a:lnSpc>
              <a:buAutoNum type="alphaLcParenR"/>
            </a:pP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Tổng </a:t>
            </a: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của ba số tròn chục có trong </a:t>
            </a: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bảng: </a:t>
            </a:r>
          </a:p>
          <a:p>
            <a:pPr algn="ctr">
              <a:lnSpc>
                <a:spcPct val="150000"/>
              </a:lnSpc>
            </a:pP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20 + 30 + 40 = 90 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581400" y="163830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895600" y="346179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715000" y="2194629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Document 13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099300" y="-128055"/>
            <a:ext cx="2196079" cy="1690155"/>
            <a:chOff x="7308364" y="-320576"/>
            <a:chExt cx="2196079" cy="1690155"/>
          </a:xfrm>
        </p:grpSpPr>
        <p:pic>
          <p:nvPicPr>
            <p:cNvPr id="20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2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51659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4" grpId="0" animBg="1"/>
      <p:bldP spid="18" grpId="0" animBg="1"/>
      <p:bldP spid="19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44118" r="47415" b="21875"/>
          <a:stretch/>
        </p:blipFill>
        <p:spPr bwMode="auto">
          <a:xfrm>
            <a:off x="2057400" y="867161"/>
            <a:ext cx="5029200" cy="318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447800" y="4255283"/>
            <a:ext cx="6553200" cy="64910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b) Hai số nào trong bảng có tổng </a:t>
            </a: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là 23?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5423" y="495300"/>
            <a:ext cx="3861184" cy="640714"/>
            <a:chOff x="238537" y="140384"/>
            <a:chExt cx="3861184" cy="640714"/>
          </a:xfrm>
        </p:grpSpPr>
        <p:sp>
          <p:nvSpPr>
            <p:cNvPr id="13" name="Oval 12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7514" y="140384"/>
              <a:ext cx="31422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Arial" pitchFamily="34" charset="0"/>
                  <a:cs typeface="Arial" pitchFamily="34" charset="0"/>
                </a:rPr>
                <a:t>Cho bảng sau: 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-442857" y="3848100"/>
            <a:ext cx="9115313" cy="12261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b) Hai </a:t>
            </a: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số trong bảng có </a:t>
            </a: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tổng 23:</a:t>
            </a:r>
            <a:endParaRPr lang="en-US" sz="2500" b="1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11 + 12 = 23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33600" y="102870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19400" y="102870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099300" y="-128055"/>
            <a:ext cx="2196079" cy="1690155"/>
            <a:chOff x="7308364" y="-320576"/>
            <a:chExt cx="2196079" cy="1690155"/>
          </a:xfrm>
        </p:grpSpPr>
        <p:pic>
          <p:nvPicPr>
            <p:cNvPr id="17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" name="Flowchart: Document 19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21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6429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4" grpId="0" animBg="1"/>
      <p:bldP spid="19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44118" r="47415" b="21875"/>
          <a:stretch/>
        </p:blipFill>
        <p:spPr bwMode="auto">
          <a:xfrm>
            <a:off x="2057400" y="867161"/>
            <a:ext cx="5029200" cy="318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219200" y="4229100"/>
            <a:ext cx="7239000" cy="64910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c) </a:t>
            </a: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Hai số nào trong bảng có tổng lớn </a:t>
            </a: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nhất?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7900" y="472556"/>
            <a:ext cx="3756307" cy="671250"/>
            <a:chOff x="238537" y="433820"/>
            <a:chExt cx="3756307" cy="671250"/>
          </a:xfrm>
        </p:grpSpPr>
        <p:sp>
          <p:nvSpPr>
            <p:cNvPr id="13" name="Oval 12"/>
            <p:cNvSpPr/>
            <p:nvPr/>
          </p:nvSpPr>
          <p:spPr>
            <a:xfrm>
              <a:off x="238537" y="556430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2637" y="433820"/>
              <a:ext cx="31422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Arial" pitchFamily="34" charset="0"/>
                  <a:cs typeface="Arial" pitchFamily="34" charset="0"/>
                </a:rPr>
                <a:t>Cho bảng sau: 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8687" y="3940559"/>
            <a:ext cx="9115313" cy="12261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5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Hai số trong bảng có tổng lớn </a:t>
            </a: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nhất: </a:t>
            </a:r>
          </a:p>
          <a:p>
            <a:pPr algn="ctr">
              <a:lnSpc>
                <a:spcPct val="150000"/>
              </a:lnSpc>
            </a:pPr>
            <a:r>
              <a:rPr lang="en-US" sz="25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44 + 45 = 89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715000" y="3407159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84573" y="3407159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035800" y="-243344"/>
            <a:ext cx="2242397" cy="1908255"/>
            <a:chOff x="7308364" y="-538676"/>
            <a:chExt cx="2242397" cy="1908255"/>
          </a:xfrm>
        </p:grpSpPr>
        <p:pic>
          <p:nvPicPr>
            <p:cNvPr id="17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15040" y="-5386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" name="Flowchart: Document 19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sp>
        <p:nvSpPr>
          <p:cNvPr id="21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82641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4" grpId="0" animBg="1"/>
      <p:bldP spid="19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06843" y="690261"/>
            <a:ext cx="8360957" cy="1364682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thanh gỗ dài 92cm. Bác thợ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mộc </a:t>
            </a:r>
            <a:r>
              <a:rPr lang="vi-VN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r>
              <a:rPr lang="vi-VN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 </a:t>
            </a:r>
            <a:r>
              <a:rPr lang="vi-VN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lang="vi-VN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28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oạn dài 27cm. Hỏi thanh gỗ còn lại dài bao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 x</a:t>
            </a:r>
            <a:r>
              <a:rPr lang="vi-VN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ng-ti-mét?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674785" y="5464084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048" y="2697452"/>
            <a:ext cx="3859221" cy="224184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3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23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23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Dài      : 92cm</a:t>
            </a:r>
          </a:p>
          <a:p>
            <a:pPr>
              <a:lnSpc>
                <a:spcPct val="150000"/>
              </a:lnSpc>
            </a:pPr>
            <a:r>
              <a:rPr lang="en-US" sz="23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23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3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23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23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i: 27cm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Còn </a:t>
            </a:r>
            <a:r>
              <a:rPr lang="en-US" sz="2300" b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lại: …cm?</a:t>
            </a:r>
            <a:endParaRPr lang="en-US" sz="23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0523" y="2681248"/>
            <a:ext cx="5588035" cy="27727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Thanh gỗ còn lại dài </a:t>
            </a:r>
            <a:r>
              <a:rPr lang="en-US" sz="23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 x</a:t>
            </a:r>
            <a:r>
              <a:rPr lang="vi-VN" sz="23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ng-ti-mét </a:t>
            </a:r>
            <a:r>
              <a:rPr lang="en-US" sz="23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là:</a:t>
            </a:r>
            <a:endParaRPr lang="en-US" sz="23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23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92 – 27 = 65 (cm)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Đáp số: 65cm</a:t>
            </a:r>
            <a:endParaRPr lang="en-US" sz="23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5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145534" y="1104900"/>
            <a:ext cx="14264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60773" y="1562100"/>
            <a:ext cx="983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28800" y="1943100"/>
            <a:ext cx="2029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20000" y="1087582"/>
            <a:ext cx="10149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07421" y="1485900"/>
            <a:ext cx="9443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984813" y="1245279"/>
            <a:ext cx="2196079" cy="1690155"/>
            <a:chOff x="7308364" y="-320576"/>
            <a:chExt cx="2196079" cy="1690155"/>
          </a:xfrm>
        </p:grpSpPr>
        <p:pic>
          <p:nvPicPr>
            <p:cNvPr id="27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2686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5" t="23585" r="24550" b="13915"/>
          <a:stretch/>
        </p:blipFill>
        <p:spPr bwMode="auto">
          <a:xfrm>
            <a:off x="1600200" y="800100"/>
            <a:ext cx="6019800" cy="400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2933700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 Box 1"/>
          <p:cNvSpPr txBox="1"/>
          <p:nvPr/>
        </p:nvSpPr>
        <p:spPr>
          <a:xfrm>
            <a:off x="1674785" y="5464084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164991" y="144022"/>
            <a:ext cx="2196079" cy="1690155"/>
            <a:chOff x="7308364" y="-320576"/>
            <a:chExt cx="2196079" cy="1690155"/>
          </a:xfrm>
        </p:grpSpPr>
        <p:pic>
          <p:nvPicPr>
            <p:cNvPr id="13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Rectangle 14"/>
          <p:cNvSpPr/>
          <p:nvPr/>
        </p:nvSpPr>
        <p:spPr>
          <a:xfrm>
            <a:off x="4419600" y="3326368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0200" y="3346634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53000" y="2908557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95800" y="2505829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8600" y="2107168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Brace 1"/>
          <p:cNvSpPr/>
          <p:nvPr/>
        </p:nvSpPr>
        <p:spPr>
          <a:xfrm rot="16200000">
            <a:off x="4817828" y="3246403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Right Brace 20"/>
          <p:cNvSpPr/>
          <p:nvPr/>
        </p:nvSpPr>
        <p:spPr>
          <a:xfrm rot="16200000">
            <a:off x="5879763" y="3246404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Right Brace 21"/>
          <p:cNvSpPr/>
          <p:nvPr/>
        </p:nvSpPr>
        <p:spPr>
          <a:xfrm rot="16200000">
            <a:off x="5382031" y="2848294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3" name="Right Brace 22"/>
          <p:cNvSpPr/>
          <p:nvPr/>
        </p:nvSpPr>
        <p:spPr>
          <a:xfrm rot="16200000">
            <a:off x="4312786" y="2792967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4" name="Right Brace 23"/>
          <p:cNvSpPr/>
          <p:nvPr/>
        </p:nvSpPr>
        <p:spPr>
          <a:xfrm rot="16200000">
            <a:off x="4889162" y="2415645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5" name="Right Brace 24"/>
          <p:cNvSpPr/>
          <p:nvPr/>
        </p:nvSpPr>
        <p:spPr>
          <a:xfrm rot="16200000">
            <a:off x="4438448" y="1943099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6843" y="690261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?</a:t>
            </a:r>
          </a:p>
          <a:p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8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  <p:bldP spid="2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953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lại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cộng, trừ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 20.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“Ôn tập hình phẳng”.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2865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413</Words>
  <Application>Microsoft Office PowerPoint</Application>
  <PresentationFormat>On-screen Show (16:10)</PresentationFormat>
  <Paragraphs>81</Paragraphs>
  <Slides>10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40</cp:revision>
  <dcterms:created xsi:type="dcterms:W3CDTF">2021-06-08T04:24:24Z</dcterms:created>
  <dcterms:modified xsi:type="dcterms:W3CDTF">2021-06-12T15:08:30Z</dcterms:modified>
</cp:coreProperties>
</file>