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2" r:id="rId3"/>
    <p:sldId id="266" r:id="rId4"/>
    <p:sldId id="257" r:id="rId5"/>
    <p:sldId id="258" r:id="rId6"/>
    <p:sldId id="259" r:id="rId7"/>
    <p:sldId id="260" r:id="rId8"/>
    <p:sldId id="265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54" y="-22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C372-1BF0-45D7-9810-530AB76BD70C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1D41-C164-46F1-9E1E-04ADFA78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1D41-C164-46F1-9E1E-04ADFA78C9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F764-A988-4313-A132-8F3F31BD8B8E}" type="datetimeFigureOut">
              <a:rPr lang="en-US" smtClean="0"/>
              <a:t>10/06/2021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7D6C-9829-47E8-AF71-2B0C1507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6" y="4076700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pic>
        <p:nvPicPr>
          <p:cNvPr id="14" name="儿童歌曲 - 音乐剧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50779" y="-230184"/>
            <a:ext cx="414753" cy="460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635074" y="2109212"/>
            <a:ext cx="830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36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33: ÔN TẬP PHÉP CỘNG, PHÉP TRỪ TRONG </a:t>
            </a:r>
            <a:r>
              <a:rPr lang="en-US" sz="36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PHẠM VI 100</a:t>
            </a:r>
            <a:endParaRPr lang="en-US" sz="3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67" y="3390900"/>
            <a:ext cx="847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solidFill>
                  <a:srgbClr val="008E40"/>
                </a:solidFill>
                <a:latin typeface="iCiel PONY" pitchFamily="2" charset="-93"/>
              </a:rPr>
              <a:t>Tiết</a:t>
            </a:r>
            <a:r>
              <a:rPr lang="en-US" sz="3600" b="1" smtClean="0">
                <a:solidFill>
                  <a:srgbClr val="008E40"/>
                </a:solidFill>
                <a:latin typeface="iCiel PONY" pitchFamily="2" charset="-93"/>
              </a:rPr>
              <a:t> </a:t>
            </a:r>
            <a:r>
              <a:rPr lang="en-US" sz="3600" b="1">
                <a:solidFill>
                  <a:srgbClr val="008E40"/>
                </a:solidFill>
                <a:latin typeface="iCiel PONY" pitchFamily="2" charset="-93"/>
              </a:rPr>
              <a:t>3: Ôn tập phép cộng, phép trừ </a:t>
            </a:r>
            <a:endParaRPr lang="en-US" sz="3600" b="1" smtClean="0">
              <a:solidFill>
                <a:srgbClr val="008E40"/>
              </a:solidFill>
              <a:latin typeface="iCiel PONY" pitchFamily="2" charset="-93"/>
            </a:endParaRPr>
          </a:p>
          <a:p>
            <a:pPr algn="ctr"/>
            <a:r>
              <a:rPr lang="en-US" sz="3600" b="1" smtClean="0">
                <a:solidFill>
                  <a:srgbClr val="008E40"/>
                </a:solidFill>
                <a:latin typeface="iCiel PONY" pitchFamily="2" charset="-93"/>
              </a:rPr>
              <a:t>trong phạm vi 100</a:t>
            </a:r>
            <a:endParaRPr lang="en-US" sz="3600" b="1" dirty="0">
              <a:solidFill>
                <a:srgbClr val="008E40"/>
              </a:solidFill>
              <a:latin typeface="iCiel PONY" pitchFamily="2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334" y="876018"/>
            <a:ext cx="8897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Chủ </a:t>
            </a:r>
            <a:r>
              <a:rPr lang="vi-VN" sz="4000" smtClean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đề</a:t>
            </a:r>
            <a:r>
              <a:rPr lang="en-US" sz="400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7: 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ÔN TẬP HỌC </a:t>
            </a:r>
            <a:r>
              <a:rPr lang="en-US" sz="4000" smtClean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KÌ I</a:t>
            </a:r>
            <a:endParaRPr lang="en-US" sz="4000" dirty="0">
              <a:solidFill>
                <a:srgbClr val="FF0000"/>
              </a:solidFill>
              <a:latin typeface="iCiel PONY" pitchFamily="2" charset="-93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260444" y="534542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969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41974" r="25415" b="16267"/>
          <a:stretch/>
        </p:blipFill>
        <p:spPr bwMode="auto">
          <a:xfrm>
            <a:off x="1447800" y="887506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31052"/>
              </p:ext>
            </p:extLst>
          </p:nvPr>
        </p:nvGraphicFramePr>
        <p:xfrm>
          <a:off x="228600" y="4111306"/>
          <a:ext cx="8355111" cy="133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85"/>
                <a:gridCol w="1066800"/>
                <a:gridCol w="1066800"/>
                <a:gridCol w="1066800"/>
                <a:gridCol w="990600"/>
                <a:gridCol w="959226"/>
              </a:tblGrid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Toa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E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8497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Kết quả phép tính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9436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4838700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4843955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499" y="229667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Số?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4254" y="4826721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916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2254" y="4843955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58027" y="4843955"/>
            <a:ext cx="828346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55360" y="-287419"/>
            <a:ext cx="2196079" cy="1690155"/>
            <a:chOff x="7308364" y="-320576"/>
            <a:chExt cx="2196079" cy="1690155"/>
          </a:xfrm>
        </p:grpSpPr>
        <p:pic>
          <p:nvPicPr>
            <p:cNvPr id="20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5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41974" r="25415" b="16267"/>
          <a:stretch/>
        </p:blipFill>
        <p:spPr bwMode="auto">
          <a:xfrm>
            <a:off x="1618129" y="680169"/>
            <a:ext cx="5943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312306"/>
            <a:ext cx="892909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Những toa nào ghi phép tính có kết quả lớn h</a:t>
            </a:r>
            <a:r>
              <a:rPr lang="vi-VN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50 và bé h</a:t>
            </a:r>
            <a:r>
              <a:rPr lang="vi-VN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100?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70" y="219255"/>
            <a:ext cx="556805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2" y="369570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Những toa nào ghi phép tính có kết quả bé h</a:t>
            </a:r>
            <a:r>
              <a:rPr lang="vi-VN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60?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451236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Những toa ghi phép tính có kết quả &gt; 50 và &lt; 100 là: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94" y="3695700"/>
            <a:ext cx="89290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Những toa ghi phép tính có kết quả &lt; 60 là: </a:t>
            </a: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3449" y="4958636"/>
            <a:ext cx="9955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B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1400" y="3695699"/>
            <a:ext cx="99558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D, 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46759" y="-436024"/>
            <a:ext cx="2196079" cy="1690155"/>
            <a:chOff x="7308364" y="-320576"/>
            <a:chExt cx="2196079" cy="1690155"/>
          </a:xfrm>
        </p:grpSpPr>
        <p:pic>
          <p:nvPicPr>
            <p:cNvPr id="29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2" name="组合 23"/>
          <p:cNvGrpSpPr/>
          <p:nvPr/>
        </p:nvGrpSpPr>
        <p:grpSpPr>
          <a:xfrm>
            <a:off x="-76200" y="5295900"/>
            <a:ext cx="9152792" cy="718326"/>
            <a:chOff x="-17585" y="5729324"/>
            <a:chExt cx="12203723" cy="1123362"/>
          </a:xfrm>
        </p:grpSpPr>
        <p:pic>
          <p:nvPicPr>
            <p:cNvPr id="3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5" name="Text Box 1"/>
          <p:cNvSpPr txBox="1"/>
          <p:nvPr/>
        </p:nvSpPr>
        <p:spPr>
          <a:xfrm>
            <a:off x="1600200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427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 animBg="1"/>
      <p:bldP spid="19" grpId="0"/>
      <p:bldP spid="19" grpId="1"/>
      <p:bldP spid="24" grpId="0"/>
      <p:bldP spid="25" grpId="0"/>
      <p:bldP spid="26" grpId="0"/>
      <p:bldP spid="27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tính rồi tính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13617"/>
            <a:ext cx="1800595" cy="3625083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36393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28 + 35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05610" y="1271653"/>
            <a:ext cx="1800595" cy="3567047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41752"/>
              <a:ext cx="2051606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63 - 28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"/>
          <p:cNvSpPr txBox="1"/>
          <p:nvPr/>
        </p:nvSpPr>
        <p:spPr>
          <a:xfrm>
            <a:off x="1728666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27254" y="1289701"/>
            <a:ext cx="2159546" cy="3548999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36348"/>
              <a:ext cx="2879394" cy="33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63 - 35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10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35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05221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2142" y="4076700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400" y="247650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35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28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3106" y="301350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168542" y="396920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2503220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63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35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9906" y="3040223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5342" y="3995928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068470" y="-273578"/>
            <a:ext cx="2196079" cy="1690155"/>
            <a:chOff x="7308364" y="-320576"/>
            <a:chExt cx="2196079" cy="1690155"/>
          </a:xfrm>
        </p:grpSpPr>
        <p:pic>
          <p:nvPicPr>
            <p:cNvPr id="55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347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9" grpId="0"/>
      <p:bldP spid="43" grpId="0"/>
      <p:bldP spid="46" grpId="0"/>
      <p:bldP spid="48" grpId="0"/>
      <p:bldP spid="49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0644" y="911480"/>
            <a:ext cx="4375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tính rồi tính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88040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195454"/>
            <a:ext cx="1905000" cy="3948045"/>
            <a:chOff x="1199561" y="665161"/>
            <a:chExt cx="2276690" cy="2106769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57799" y="1275458"/>
              <a:ext cx="1965230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42 + 49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9193" y="1213617"/>
            <a:ext cx="1800595" cy="3929882"/>
            <a:chOff x="1199561" y="665161"/>
            <a:chExt cx="2276690" cy="2106769"/>
          </a:xfrm>
        </p:grpSpPr>
        <p:pic>
          <p:nvPicPr>
            <p:cNvPr id="21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369510" y="1275458"/>
              <a:ext cx="2051606" cy="33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91 - 42</a:t>
              </a:r>
              <a:endPara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"/>
          <p:cNvSpPr txBox="1"/>
          <p:nvPr/>
        </p:nvSpPr>
        <p:spPr>
          <a:xfrm>
            <a:off x="1728666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27254" y="1195453"/>
            <a:ext cx="2159546" cy="3948045"/>
            <a:chOff x="3811678" y="667539"/>
            <a:chExt cx="2879394" cy="2106769"/>
          </a:xfrm>
        </p:grpSpPr>
        <p:pic>
          <p:nvPicPr>
            <p:cNvPr id="41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811678" y="1292080"/>
              <a:ext cx="2879394" cy="33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91 - 49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24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42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9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24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2706112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49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2404" y="3253261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7840" y="4208966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0" y="2754028"/>
            <a:ext cx="2158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91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49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42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3301177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168040" y="4256882"/>
            <a:ext cx="6698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122649" y="-247607"/>
            <a:ext cx="2196079" cy="1690155"/>
            <a:chOff x="7308364" y="-320576"/>
            <a:chExt cx="2196079" cy="1690155"/>
          </a:xfrm>
        </p:grpSpPr>
        <p:pic>
          <p:nvPicPr>
            <p:cNvPr id="43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970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9" grpId="0"/>
      <p:bldP spid="29" grpId="0"/>
      <p:bldP spid="30" grpId="0"/>
      <p:bldP spid="32" grpId="0"/>
      <p:bldP spid="33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 Box 1"/>
          <p:cNvSpPr txBox="1"/>
          <p:nvPr/>
        </p:nvSpPr>
        <p:spPr>
          <a:xfrm>
            <a:off x="1728666" y="5431684"/>
            <a:ext cx="92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8922" r="28344" b="13235"/>
          <a:stretch/>
        </p:blipFill>
        <p:spPr bwMode="auto">
          <a:xfrm>
            <a:off x="2057400" y="952500"/>
            <a:ext cx="5450541" cy="423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571500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90900" y="1562100"/>
            <a:ext cx="2628900" cy="15060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924300"/>
            <a:ext cx="2362200" cy="8561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05200" y="3068171"/>
            <a:ext cx="2514600" cy="1712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00930" y="2319170"/>
            <a:ext cx="2318870" cy="16051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645" y="571500"/>
            <a:ext cx="36365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chỗ </a:t>
            </a:r>
            <a:r>
              <a:rPr lang="vi-VN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ô tô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95357" y="-273578"/>
            <a:ext cx="2196079" cy="1690155"/>
            <a:chOff x="7308364" y="-320576"/>
            <a:chExt cx="2196079" cy="1690155"/>
          </a:xfrm>
        </p:grpSpPr>
        <p:pic>
          <p:nvPicPr>
            <p:cNvPr id="31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03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5715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0242" y="5008165"/>
            <a:ext cx="9152792" cy="718326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0643" y="690261"/>
            <a:ext cx="4912028" cy="1995624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diễn thể dục thể thao gồm có 56 ng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mặc áo 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28 ng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mặc áo vàng. Hỏi 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diễn 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tất cả bao nhiêu ng</a:t>
            </a:r>
            <a:r>
              <a:rPr lang="vi-VN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5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5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995" y="732922"/>
            <a:ext cx="461066" cy="5123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5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5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674785" y="5464084"/>
            <a:ext cx="7754528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048" y="2697452"/>
            <a:ext cx="3859221" cy="22418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3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Áo 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: 56 ng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Áo vàng: 28 ng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…. ng</a:t>
            </a:r>
            <a:r>
              <a:rPr lang="vi-VN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4913" y="2681248"/>
            <a:ext cx="5588035" cy="277276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Đội </a:t>
            </a:r>
            <a:r>
              <a:rPr lang="vi-VN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diễn </a:t>
            </a:r>
            <a:r>
              <a:rPr lang="vi-VN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có tất cả số ng</a:t>
            </a:r>
            <a:r>
              <a:rPr lang="vi-VN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là:</a:t>
            </a:r>
            <a:endParaRPr lang="en-US" sz="2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56 + 28 = 84 (ng</a:t>
            </a:r>
            <a:r>
              <a:rPr lang="vi-VN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3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Đáp số: 28 ng</a:t>
            </a:r>
            <a:r>
              <a:rPr lang="vi-VN" sz="23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0" t="27500" r="22478" b="36250"/>
          <a:stretch/>
        </p:blipFill>
        <p:spPr bwMode="auto">
          <a:xfrm>
            <a:off x="5552049" y="588209"/>
            <a:ext cx="3200400" cy="21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971925" y="2171700"/>
            <a:ext cx="1209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67427" y="1790700"/>
            <a:ext cx="326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000" y="17907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62198" y="2562225"/>
            <a:ext cx="80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62526" y="1409700"/>
            <a:ext cx="2419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2" y="3210552"/>
            <a:ext cx="9152633" cy="25037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923294"/>
            <a:ext cx="9141620" cy="17909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" y="2370767"/>
            <a:ext cx="607807" cy="797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246215"/>
            <a:ext cx="1143758" cy="22748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397943"/>
            <a:ext cx="8952341" cy="23218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3" y="1907930"/>
            <a:ext cx="5867635" cy="122618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25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15177" y="-33077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Text Box 1"/>
          <p:cNvSpPr txBox="1"/>
          <p:nvPr/>
        </p:nvSpPr>
        <p:spPr>
          <a:xfrm>
            <a:off x="1674785" y="5464084"/>
            <a:ext cx="7754528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584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397</Words>
  <Application>Microsoft Office PowerPoint</Application>
  <PresentationFormat>On-screen Show (16:10)</PresentationFormat>
  <Paragraphs>89</Paragraphs>
  <Slides>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2021-06-08T04:24:24Z</dcterms:created>
  <dcterms:modified xsi:type="dcterms:W3CDTF">2021-06-10T13:32:31Z</dcterms:modified>
</cp:coreProperties>
</file>