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85" r:id="rId3"/>
    <p:sldId id="287" r:id="rId4"/>
    <p:sldId id="288" r:id="rId5"/>
    <p:sldId id="286" r:id="rId6"/>
    <p:sldId id="271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E40"/>
    <a:srgbClr val="FFFFFF"/>
    <a:srgbClr val="3379CD"/>
    <a:srgbClr val="FFC91D"/>
    <a:srgbClr val="FFFFFA"/>
    <a:srgbClr val="FFFFF1"/>
    <a:srgbClr val="FFFFF3"/>
    <a:srgbClr val="77BA4A"/>
    <a:srgbClr val="82B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93" d="100"/>
          <a:sy n="93" d="100"/>
        </p:scale>
        <p:origin x="1190" y="29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emf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754575" y="1867576"/>
            <a:ext cx="800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 33: ÔN TẬP phép cộng, phép trừ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Trong phạm vi 20,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575" y="3543300"/>
            <a:ext cx="80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E40"/>
                </a:solidFill>
                <a:latin typeface="iCiel PONY" pitchFamily="2" charset="-93"/>
              </a:rPr>
              <a:t>Tiết 2: LUYỆN TẬP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6" y="261291"/>
            <a:ext cx="88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Chủ </a:t>
            </a:r>
            <a:r>
              <a:rPr lang="vi-VN" sz="3600" dirty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 7: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iCiel PONY" pitchFamily="2" charset="-93"/>
                <a:cs typeface="Arial" panose="020B0604020202020204" pitchFamily="34" charset="0"/>
              </a:rPr>
              <a:t>ÔN TẬP  HỌC KÌ I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1260444" y="534542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25" y="3841507"/>
            <a:ext cx="8139275" cy="18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E180D4A7-C9FB-4DFB-919C-405C955672EB}">
      <p14:showEvtLst xmlns:p14="http://schemas.microsoft.com/office/powerpoint/2010/main">
        <p14:playEvt time="3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0954" y="607993"/>
            <a:ext cx="492945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sọt sẽ đựng những quả bưởi ghi số là kết quả của phép tính ghi trên sọt đó?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23" b="84505" l="63015" r="68603">
                        <a14:foregroundMark x1="64632" y1="80078" x2="64632" y2="80078"/>
                        <a14:foregroundMark x1="67574" y1="80729" x2="67574" y2="80729"/>
                        <a14:foregroundMark x1="67059" y1="80729" x2="67059" y2="80729"/>
                        <a14:foregroundMark x1="66471" y1="80339" x2="66471" y2="80339"/>
                        <a14:foregroundMark x1="66471" y1="80339" x2="66471" y2="8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22" t="62419" r="32221" b="17155"/>
          <a:stretch/>
        </p:blipFill>
        <p:spPr bwMode="auto">
          <a:xfrm>
            <a:off x="8206010" y="3590481"/>
            <a:ext cx="867229" cy="19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5" y="685800"/>
            <a:ext cx="4661967" cy="4842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6625" y="2072065"/>
            <a:ext cx="797255" cy="874283"/>
            <a:chOff x="1447800" y="2905058"/>
            <a:chExt cx="797255" cy="8742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19182" y="3258181"/>
            <a:ext cx="797255" cy="510993"/>
            <a:chOff x="1447800" y="2905058"/>
            <a:chExt cx="797255" cy="6854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32053" y="1823784"/>
            <a:ext cx="797255" cy="685423"/>
            <a:chOff x="1447800" y="2905058"/>
            <a:chExt cx="797255" cy="6854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5317" y="3769174"/>
            <a:ext cx="797255" cy="589505"/>
            <a:chOff x="1447800" y="2905058"/>
            <a:chExt cx="797255" cy="68542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600200" y="3009900"/>
              <a:ext cx="470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43748" y="1411760"/>
            <a:ext cx="797255" cy="874283"/>
            <a:chOff x="1447800" y="2905058"/>
            <a:chExt cx="797255" cy="87428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98325" y="3299832"/>
            <a:ext cx="797255" cy="874283"/>
            <a:chOff x="1447800" y="2905058"/>
            <a:chExt cx="797255" cy="87428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74327" y="3868950"/>
            <a:ext cx="797255" cy="874283"/>
            <a:chOff x="1447800" y="2905058"/>
            <a:chExt cx="797255" cy="87428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13</a:t>
              </a:r>
            </a:p>
            <a:p>
              <a:endParaRPr lang="en-US" sz="2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3900" y="2093249"/>
            <a:ext cx="797255" cy="874283"/>
            <a:chOff x="1447800" y="2905058"/>
            <a:chExt cx="797255" cy="87428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81600" y="1600620"/>
            <a:ext cx="797255" cy="874283"/>
            <a:chOff x="1447800" y="2905058"/>
            <a:chExt cx="797255" cy="8742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56790" y="2920498"/>
            <a:ext cx="797255" cy="874283"/>
            <a:chOff x="1447800" y="2905058"/>
            <a:chExt cx="797255" cy="87428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11</a:t>
              </a:r>
            </a:p>
            <a:p>
              <a:endParaRPr lang="en-US" sz="2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39790" y="2425549"/>
            <a:ext cx="797255" cy="874283"/>
            <a:chOff x="1447800" y="2905058"/>
            <a:chExt cx="797255" cy="87428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3006" y="3050337"/>
            <a:ext cx="797255" cy="874283"/>
            <a:chOff x="1447800" y="2905058"/>
            <a:chExt cx="797255" cy="87428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05058"/>
              <a:ext cx="797255" cy="68542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00200" y="300990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/>
                <a:t>12</a:t>
              </a:r>
            </a:p>
            <a:p>
              <a:endParaRPr lang="en-US" sz="2200" b="1" dirty="0"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58" name="图片 25"/>
            <p:cNvPicPr>
              <a:picLocks noChangeAspect="1"/>
            </p:cNvPicPr>
            <p:nvPr/>
          </p:nvPicPr>
          <p:blipFill rotWithShape="1">
            <a:blip r:embed="rId1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9" name="图片 24"/>
            <p:cNvPicPr>
              <a:picLocks noChangeAspect="1"/>
            </p:cNvPicPr>
            <p:nvPr/>
          </p:nvPicPr>
          <p:blipFill rotWithShape="1">
            <a:blip r:embed="rId1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0" name="Text Box 1"/>
          <p:cNvSpPr txBox="1"/>
          <p:nvPr/>
        </p:nvSpPr>
        <p:spPr>
          <a:xfrm>
            <a:off x="1307976" y="5345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5815"/>
              </p:ext>
            </p:extLst>
          </p:nvPr>
        </p:nvGraphicFramePr>
        <p:xfrm>
          <a:off x="144316" y="4229100"/>
          <a:ext cx="5591675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quả bưởi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2667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035062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429000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281033" y="4686300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61250" y="4787311"/>
            <a:ext cx="1828800" cy="818695"/>
            <a:chOff x="6961250" y="4787311"/>
            <a:chExt cx="1828800" cy="818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757" y="4787311"/>
              <a:ext cx="1289787" cy="818695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>
            <a:xfrm>
              <a:off x="6961250" y="5083818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8 + 7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82327" y="4775481"/>
            <a:ext cx="1828800" cy="818695"/>
            <a:chOff x="8991600" y="5188912"/>
            <a:chExt cx="1828800" cy="818695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6 + 5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13365" y="4775480"/>
            <a:ext cx="1828800" cy="818695"/>
            <a:chOff x="8991600" y="5188912"/>
            <a:chExt cx="1828800" cy="81869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7 + 5</a:t>
              </a: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3429000" y="4667802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064326" y="4764477"/>
            <a:ext cx="1828800" cy="818695"/>
            <a:chOff x="8991600" y="5188912"/>
            <a:chExt cx="1828800" cy="818695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72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92" y="5188912"/>
              <a:ext cx="1289787" cy="818695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8991600" y="5493165"/>
              <a:ext cx="1828800" cy="51444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9 + 4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4293525" y="4659382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035062" y="4654735"/>
            <a:ext cx="457200" cy="5144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46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6809E-6 L 0.15243 0.561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0756E-6 L 0.10329 3.60756E-6 C 0.14965 3.60756E-6 0.20677 0.0667 0.20677 0.12117 L 0.20677 0.24235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244E-6 L -0.04288 0.33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6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2968E-6 L 0.05399 0.366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8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1256E-7 L 0.12917 2.61256E-7 C 0.18698 2.61256E-7 0.25833 0.16064 0.25833 0.29183 L 0.25833 0.5836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9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2735E-7 L 0.25087 0.3435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0217E-6 L 0.08334 0.510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5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2874E-6 L -0.09149 0.452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0" grpId="0"/>
      <p:bldP spid="61" grpId="0"/>
      <p:bldP spid="66" grpId="0"/>
      <p:bldP spid="66" grpId="1"/>
      <p:bldP spid="67" grpId="0"/>
      <p:bldP spid="67" grpId="1"/>
      <p:bldP spid="68" grpId="0"/>
      <p:bldP spid="68" grpId="1"/>
      <p:bldP spid="82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69456" y="810280"/>
            <a:ext cx="15213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&gt; , &lt; , =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307976" y="5345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7" y="1959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+ 7        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5861" y="2029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3100" y="1953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710628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+ 7        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524" y="278084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3100" y="2715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483267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+ 7        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524" y="35534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100" y="3477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1978629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+ 3         3 + 8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4124" y="204884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2700" y="19532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6708" y="2825014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+ 5         6 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1632" y="289522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2700" y="27914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34355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6896" y="3096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4972" y="38582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0772" y="2372007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324868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5772" y="2364605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99572" y="3238500"/>
            <a:ext cx="87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944" y="1979699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2029480"/>
            <a:ext cx="6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75772" y="-264352"/>
            <a:ext cx="1967293" cy="1966047"/>
            <a:chOff x="7308364" y="-320576"/>
            <a:chExt cx="2196078" cy="1690155"/>
          </a:xfrm>
        </p:grpSpPr>
        <p:pic>
          <p:nvPicPr>
            <p:cNvPr id="37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1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79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46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1307976" y="5345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24384" r="13906" b="18444"/>
          <a:stretch/>
        </p:blipFill>
        <p:spPr bwMode="auto">
          <a:xfrm>
            <a:off x="748259" y="2171700"/>
            <a:ext cx="4695165" cy="221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51" b="67448" l="76250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8" t="35082" r="8920" b="32505"/>
          <a:stretch/>
        </p:blipFill>
        <p:spPr bwMode="auto">
          <a:xfrm>
            <a:off x="7974767" y="2745462"/>
            <a:ext cx="1126294" cy="13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7" t="38744" r="29007" b="33294"/>
          <a:stretch/>
        </p:blipFill>
        <p:spPr bwMode="auto">
          <a:xfrm>
            <a:off x="6934199" y="2840066"/>
            <a:ext cx="1040567" cy="12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43" b="66927" l="39265" r="51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42981" r="46818" b="31935"/>
          <a:stretch/>
        </p:blipFill>
        <p:spPr bwMode="auto">
          <a:xfrm>
            <a:off x="5756822" y="2919373"/>
            <a:ext cx="1181209" cy="12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400" y="685800"/>
            <a:ext cx="8001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sọt sẽ đựng những quả bưởi ghi số là kết quả của phép tính ghi trên sọt đó?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36957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12kg</a:t>
            </a:r>
          </a:p>
        </p:txBody>
      </p:sp>
    </p:spTree>
    <p:extLst>
      <p:ext uri="{BB962C8B-B14F-4D97-AF65-F5344CB8AC3E}">
        <p14:creationId xmlns:p14="http://schemas.microsoft.com/office/powerpoint/2010/main" val="42882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89383E-7 L -0.2441 -0.091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45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56087E-7 L -0.40035 -0.115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57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5129712"/>
            <a:ext cx="9157656" cy="585288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85800" y="742043"/>
            <a:ext cx="82731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200" y="7186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307976" y="5345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8" b="91667" l="36324" r="96103">
                        <a14:foregroundMark x1="85147" y1="74219" x2="85147" y2="74219"/>
                        <a14:foregroundMark x1="79632" y1="75651" x2="88750" y2="65104"/>
                        <a14:foregroundMark x1="77868" y1="79818" x2="90294" y2="74349"/>
                        <a14:foregroundMark x1="43824" y1="76953" x2="60809" y2="78776"/>
                        <a14:foregroundMark x1="43235" y1="49349" x2="52574" y2="26172"/>
                        <a14:foregroundMark x1="76618" y1="25781" x2="90221" y2="26042"/>
                        <a14:foregroundMark x1="87868" y1="32682" x2="93309" y2="35286"/>
                        <a14:foregroundMark x1="88529" y1="46094" x2="96103" y2="48047"/>
                        <a14:foregroundMark x1="87426" y1="60286" x2="95588" y2="60677"/>
                        <a14:foregroundMark x1="84044" y1="77214" x2="91397" y2="88672"/>
                        <a14:foregroundMark x1="68897" y1="79557" x2="68235" y2="91276"/>
                        <a14:foregroundMark x1="54118" y1="77604" x2="38309" y2="86328"/>
                        <a14:foregroundMark x1="46250" y1="69401" x2="36765" y2="69271"/>
                        <a14:foregroundMark x1="44706" y1="61849" x2="37426" y2="59766"/>
                        <a14:foregroundMark x1="55368" y1="79818" x2="55368" y2="79818"/>
                        <a14:backgroundMark x1="43456" y1="40625" x2="53309" y2="25260"/>
                        <a14:backgroundMark x1="38309" y1="54427" x2="43676" y2="4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2" t="25601" r="9657" b="17857"/>
          <a:stretch/>
        </p:blipFill>
        <p:spPr bwMode="auto">
          <a:xfrm>
            <a:off x="5809343" y="3187574"/>
            <a:ext cx="2877457" cy="21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30628" y="2216477"/>
            <a:ext cx="9089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Bài 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Buổi chiều cửa hàng bán được số  máy tính là: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11 – 3 = 8 (máy)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Đáp số: 8 máy tính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191000" y="2776766"/>
            <a:ext cx="4953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lại bảng cộng, trừ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 20.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“Tiết 3 – Ôn lại bảng cộng trừ đến 100”.</a:t>
            </a: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908685" y="1453327"/>
            <a:ext cx="26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260444" y="534542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395</Words>
  <Application>Microsoft Office PowerPoint</Application>
  <PresentationFormat>On-screen Show (16:10)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HP</cp:lastModifiedBy>
  <cp:revision>146</cp:revision>
  <dcterms:created xsi:type="dcterms:W3CDTF">2021-05-31T07:51:14Z</dcterms:created>
  <dcterms:modified xsi:type="dcterms:W3CDTF">2025-04-03T14:45:36Z</dcterms:modified>
</cp:coreProperties>
</file>