
<file path=[Content_Types].xml><?xml version="1.0" encoding="utf-8"?>
<Types xmlns="http://schemas.openxmlformats.org/package/2006/content-types">
  <Default Extension="fntdata" ContentType="application/x-fontdata"/>
  <Default Extension="jpeg" ContentType="image/jpeg"/>
  <Default Extension="mp3" ContentType="audio/mpeg"/>
  <Default Extension="png" ContentType="image/png"/>
  <Default Extension="rels" ContentType="application/vnd.openxmlformats-package.relationships+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22"/>
  </p:notesMasterIdLst>
  <p:sldIdLst>
    <p:sldId id="310" r:id="rId2"/>
    <p:sldId id="315" r:id="rId3"/>
    <p:sldId id="256" r:id="rId4"/>
    <p:sldId id="350" r:id="rId5"/>
    <p:sldId id="257" r:id="rId6"/>
    <p:sldId id="342" r:id="rId7"/>
    <p:sldId id="343" r:id="rId8"/>
    <p:sldId id="344" r:id="rId9"/>
    <p:sldId id="345" r:id="rId10"/>
    <p:sldId id="312" r:id="rId11"/>
    <p:sldId id="346" r:id="rId12"/>
    <p:sldId id="347" r:id="rId13"/>
    <p:sldId id="348" r:id="rId14"/>
    <p:sldId id="264" r:id="rId15"/>
    <p:sldId id="325" r:id="rId16"/>
    <p:sldId id="339" r:id="rId17"/>
    <p:sldId id="340" r:id="rId18"/>
    <p:sldId id="341" r:id="rId19"/>
    <p:sldId id="338" r:id="rId20"/>
    <p:sldId id="258" r:id="rId21"/>
  </p:sldIdLst>
  <p:sldSz cx="12161838" cy="6858000"/>
  <p:notesSz cx="6858000" cy="9144000"/>
  <p:embeddedFontLst>
    <p:embeddedFont>
      <p:font typeface="Arial Rounded MT Bold" panose="020F0704030504030204" pitchFamily="34" charset="0"/>
      <p:regular r:id="rId23"/>
    </p:embeddedFont>
    <p:embeddedFont>
      <p:font typeface="Arial-Rounded" panose="020B0500000000000000" charset="0"/>
      <p:regular r:id="rId24"/>
    </p:embeddedFont>
    <p:embeddedFont>
      <p:font typeface="Caveat Brush" pitchFamily="2" charset="0"/>
      <p:regular r:id="rId25"/>
    </p:embeddedFont>
    <p:embeddedFont>
      <p:font typeface="Nunito" pitchFamily="2" charset="0"/>
      <p:regular r:id="rId26"/>
      <p:bold r:id="rId27"/>
      <p:italic r:id="rId28"/>
      <p:boldItalic r:id="rId29"/>
    </p:embeddedFont>
    <p:embeddedFont>
      <p:font typeface="Roboto Condensed Light" panose="02000000000000000000" pitchFamily="2" charset="0"/>
      <p:regular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454">
          <p15:clr>
            <a:srgbClr val="9AA0A6"/>
          </p15:clr>
        </p15:guide>
        <p15:guide id="2" orient="horz" pos="576">
          <p15:clr>
            <a:srgbClr val="9AA0A6"/>
          </p15:clr>
        </p15:guide>
        <p15:guide id="3" orient="horz" pos="2843">
          <p15:clr>
            <a:srgbClr val="9AA0A6"/>
          </p15:clr>
        </p15:guide>
        <p15:guide id="4" pos="5306">
          <p15:clr>
            <a:srgbClr val="9AA0A6"/>
          </p15:clr>
        </p15:guide>
        <p15:guide id="5" pos="2880">
          <p15:clr>
            <a:srgbClr val="9AA0A6"/>
          </p15:clr>
        </p15:guide>
        <p15:guide id="6" orient="horz" pos="1794">
          <p15:clr>
            <a:srgbClr val="9AA0A6"/>
          </p15:clr>
        </p15:guide>
        <p15:guide id="7" orient="horz" pos="768">
          <p15:clr>
            <a:srgbClr val="A4A3A4"/>
          </p15:clr>
        </p15:guide>
        <p15:guide id="8" orient="horz" pos="3791">
          <p15:clr>
            <a:srgbClr val="A4A3A4"/>
          </p15:clr>
        </p15:guide>
        <p15:guide id="9" orient="horz" pos="2392">
          <p15:clr>
            <a:srgbClr val="A4A3A4"/>
          </p15:clr>
        </p15:guide>
        <p15:guide id="10" pos="604">
          <p15:clr>
            <a:srgbClr val="A4A3A4"/>
          </p15:clr>
        </p15:guide>
        <p15:guide id="11" pos="7057">
          <p15:clr>
            <a:srgbClr val="A4A3A4"/>
          </p15:clr>
        </p15:guide>
        <p15:guide id="1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5050"/>
    <a:srgbClr val="FF0066"/>
    <a:srgbClr val="F094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EE8047C-CD58-48A2-AB3F-55819AF1ADA1}">
  <a:tblStyle styleId="{4EE8047C-CD58-48A2-AB3F-55819AF1ADA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91" autoAdjust="0"/>
    <p:restoredTop sz="85053" autoAdjust="0"/>
  </p:normalViewPr>
  <p:slideViewPr>
    <p:cSldViewPr snapToGrid="0">
      <p:cViewPr varScale="1">
        <p:scale>
          <a:sx n="70" d="100"/>
          <a:sy n="70" d="100"/>
        </p:scale>
        <p:origin x="984" y="38"/>
      </p:cViewPr>
      <p:guideLst>
        <p:guide pos="454"/>
        <p:guide orient="horz" pos="576"/>
        <p:guide orient="horz" pos="2843"/>
        <p:guide pos="5306"/>
        <p:guide pos="2880"/>
        <p:guide orient="horz" pos="1794"/>
        <p:guide orient="horz" pos="768"/>
        <p:guide orient="horz" pos="3791"/>
        <p:guide orient="horz" pos="2392"/>
        <p:guide pos="604"/>
        <p:guide pos="7057"/>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39674207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308144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99f2f57a71_0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Đáp</a:t>
            </a:r>
            <a:r>
              <a:rPr lang="en-US" baseline="0"/>
              <a:t> án trong SGK k đúng ạ</a:t>
            </a:r>
            <a:endParaRPr/>
          </a:p>
        </p:txBody>
      </p:sp>
    </p:spTree>
    <p:extLst>
      <p:ext uri="{BB962C8B-B14F-4D97-AF65-F5344CB8AC3E}">
        <p14:creationId xmlns:p14="http://schemas.microsoft.com/office/powerpoint/2010/main" val="1911632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99f2f57a71_0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Đáp</a:t>
            </a:r>
            <a:r>
              <a:rPr lang="en-US" baseline="0"/>
              <a:t> án trong SGK k đúng ạ</a:t>
            </a:r>
            <a:endParaRPr/>
          </a:p>
        </p:txBody>
      </p:sp>
    </p:spTree>
    <p:extLst>
      <p:ext uri="{BB962C8B-B14F-4D97-AF65-F5344CB8AC3E}">
        <p14:creationId xmlns:p14="http://schemas.microsoft.com/office/powerpoint/2010/main" val="2741512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ca19421708_0_244: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ca19421708_0_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Từ</a:t>
            </a:r>
            <a:r>
              <a:rPr lang="en-US" baseline="0"/>
              <a:t> đó GV chốt ý nghĩa của câu chuyện. Gv linh động thay đổi nội dung nếu thấy chưa phù hợp</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ca19421708_0_244: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ca19421708_0_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có</a:t>
            </a:r>
            <a:r>
              <a:rPr lang="en-US" baseline="0"/>
              <a:t> thể hỏi thêm nd củng cố</a:t>
            </a:r>
            <a:endParaRPr lang="en-US"/>
          </a:p>
        </p:txBody>
      </p:sp>
    </p:spTree>
    <p:extLst>
      <p:ext uri="{BB962C8B-B14F-4D97-AF65-F5344CB8AC3E}">
        <p14:creationId xmlns:p14="http://schemas.microsoft.com/office/powerpoint/2010/main" val="32477763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có</a:t>
            </a:r>
            <a:r>
              <a:rPr lang="en-US" baseline="0"/>
              <a:t> thể hỏi thêm nd củng cố</a:t>
            </a:r>
            <a:endParaRPr lang="en-US"/>
          </a:p>
        </p:txBody>
      </p:sp>
    </p:spTree>
    <p:extLst>
      <p:ext uri="{BB962C8B-B14F-4D97-AF65-F5344CB8AC3E}">
        <p14:creationId xmlns:p14="http://schemas.microsoft.com/office/powerpoint/2010/main" val="32477763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ca19421708_0_244: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ca19421708_0_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99f2f57a71_0_115: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99f2f57a71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99f2f57a71_0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99f2f57a71_0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2683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99f2f57a71_0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5454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99f2f57a71_0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0346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99f2f57a71_0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8632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99f2f57a71_0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GV</a:t>
            </a:r>
            <a:r>
              <a:rPr lang="en-US" baseline="0"/>
              <a:t> có thể click vào loa để cho HS nghe kể trước, sau đó HS tự kể lại</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99f2f57a71_0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Đáp</a:t>
            </a:r>
            <a:r>
              <a:rPr lang="en-US" baseline="0"/>
              <a:t> án trong SGK k đúng ạ</a:t>
            </a:r>
            <a:endParaRPr/>
          </a:p>
        </p:txBody>
      </p:sp>
    </p:spTree>
    <p:extLst>
      <p:ext uri="{BB962C8B-B14F-4D97-AF65-F5344CB8AC3E}">
        <p14:creationId xmlns:p14="http://schemas.microsoft.com/office/powerpoint/2010/main" val="19998110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57626" y="1236033"/>
            <a:ext cx="7601149" cy="3751600"/>
          </a:xfrm>
          <a:prstGeom prst="rect">
            <a:avLst/>
          </a:prstGeom>
        </p:spPr>
        <p:txBody>
          <a:bodyPr spcFirstLastPara="1" wrap="square" lIns="121699" tIns="121699" rIns="121699" bIns="121699" anchor="b" anchorCtr="0">
            <a:noAutofit/>
          </a:bodyPr>
          <a:lstStyle>
            <a:lvl1pPr lvl="0">
              <a:lnSpc>
                <a:spcPct val="80000"/>
              </a:lnSpc>
              <a:spcBef>
                <a:spcPts val="0"/>
              </a:spcBef>
              <a:spcAft>
                <a:spcPts val="0"/>
              </a:spcAft>
              <a:buClr>
                <a:srgbClr val="191919"/>
              </a:buClr>
              <a:buSzPts val="5200"/>
              <a:buNone/>
              <a:defRPr sz="9900"/>
            </a:lvl1pPr>
            <a:lvl2pPr lvl="1" algn="ctr">
              <a:spcBef>
                <a:spcPts val="0"/>
              </a:spcBef>
              <a:spcAft>
                <a:spcPts val="0"/>
              </a:spcAft>
              <a:buClr>
                <a:srgbClr val="191919"/>
              </a:buClr>
              <a:buSzPts val="5200"/>
              <a:buNone/>
              <a:defRPr sz="6900">
                <a:solidFill>
                  <a:srgbClr val="191919"/>
                </a:solidFill>
              </a:defRPr>
            </a:lvl2pPr>
            <a:lvl3pPr lvl="2" algn="ctr">
              <a:spcBef>
                <a:spcPts val="0"/>
              </a:spcBef>
              <a:spcAft>
                <a:spcPts val="0"/>
              </a:spcAft>
              <a:buClr>
                <a:srgbClr val="191919"/>
              </a:buClr>
              <a:buSzPts val="5200"/>
              <a:buNone/>
              <a:defRPr sz="6900">
                <a:solidFill>
                  <a:srgbClr val="191919"/>
                </a:solidFill>
              </a:defRPr>
            </a:lvl3pPr>
            <a:lvl4pPr lvl="3" algn="ctr">
              <a:spcBef>
                <a:spcPts val="0"/>
              </a:spcBef>
              <a:spcAft>
                <a:spcPts val="0"/>
              </a:spcAft>
              <a:buClr>
                <a:srgbClr val="191919"/>
              </a:buClr>
              <a:buSzPts val="5200"/>
              <a:buNone/>
              <a:defRPr sz="6900">
                <a:solidFill>
                  <a:srgbClr val="191919"/>
                </a:solidFill>
              </a:defRPr>
            </a:lvl4pPr>
            <a:lvl5pPr lvl="4" algn="ctr">
              <a:spcBef>
                <a:spcPts val="0"/>
              </a:spcBef>
              <a:spcAft>
                <a:spcPts val="0"/>
              </a:spcAft>
              <a:buClr>
                <a:srgbClr val="191919"/>
              </a:buClr>
              <a:buSzPts val="5200"/>
              <a:buNone/>
              <a:defRPr sz="6900">
                <a:solidFill>
                  <a:srgbClr val="191919"/>
                </a:solidFill>
              </a:defRPr>
            </a:lvl5pPr>
            <a:lvl6pPr lvl="5" algn="ctr">
              <a:spcBef>
                <a:spcPts val="0"/>
              </a:spcBef>
              <a:spcAft>
                <a:spcPts val="0"/>
              </a:spcAft>
              <a:buClr>
                <a:srgbClr val="191919"/>
              </a:buClr>
              <a:buSzPts val="5200"/>
              <a:buNone/>
              <a:defRPr sz="6900">
                <a:solidFill>
                  <a:srgbClr val="191919"/>
                </a:solidFill>
              </a:defRPr>
            </a:lvl6pPr>
            <a:lvl7pPr lvl="6" algn="ctr">
              <a:spcBef>
                <a:spcPts val="0"/>
              </a:spcBef>
              <a:spcAft>
                <a:spcPts val="0"/>
              </a:spcAft>
              <a:buClr>
                <a:srgbClr val="191919"/>
              </a:buClr>
              <a:buSzPts val="5200"/>
              <a:buNone/>
              <a:defRPr sz="6900">
                <a:solidFill>
                  <a:srgbClr val="191919"/>
                </a:solidFill>
              </a:defRPr>
            </a:lvl7pPr>
            <a:lvl8pPr lvl="7" algn="ctr">
              <a:spcBef>
                <a:spcPts val="0"/>
              </a:spcBef>
              <a:spcAft>
                <a:spcPts val="0"/>
              </a:spcAft>
              <a:buClr>
                <a:srgbClr val="191919"/>
              </a:buClr>
              <a:buSzPts val="5200"/>
              <a:buNone/>
              <a:defRPr sz="6900">
                <a:solidFill>
                  <a:srgbClr val="191919"/>
                </a:solidFill>
              </a:defRPr>
            </a:lvl8pPr>
            <a:lvl9pPr lvl="8" algn="ctr">
              <a:spcBef>
                <a:spcPts val="0"/>
              </a:spcBef>
              <a:spcAft>
                <a:spcPts val="0"/>
              </a:spcAft>
              <a:buClr>
                <a:srgbClr val="191919"/>
              </a:buClr>
              <a:buSzPts val="5200"/>
              <a:buNone/>
              <a:defRPr sz="6900">
                <a:solidFill>
                  <a:srgbClr val="191919"/>
                </a:solidFill>
              </a:defRPr>
            </a:lvl9pPr>
          </a:lstStyle>
          <a:p>
            <a:endParaRPr/>
          </a:p>
        </p:txBody>
      </p:sp>
      <p:sp>
        <p:nvSpPr>
          <p:cNvPr id="10" name="Google Shape;10;p2"/>
          <p:cNvSpPr txBox="1">
            <a:spLocks noGrp="1"/>
          </p:cNvSpPr>
          <p:nvPr>
            <p:ph type="subTitle" idx="1"/>
          </p:nvPr>
        </p:nvSpPr>
        <p:spPr>
          <a:xfrm>
            <a:off x="957626" y="4987567"/>
            <a:ext cx="6023461" cy="634400"/>
          </a:xfrm>
          <a:prstGeom prst="rect">
            <a:avLst/>
          </a:prstGeom>
        </p:spPr>
        <p:txBody>
          <a:bodyPr spcFirstLastPara="1" wrap="square" lIns="121699" tIns="121699" rIns="121699" bIns="121699" anchor="t" anchorCtr="0">
            <a:noAutofit/>
          </a:bodyPr>
          <a:lstStyle>
            <a:lvl1pPr lvl="0">
              <a:lnSpc>
                <a:spcPct val="100000"/>
              </a:lnSpc>
              <a:spcBef>
                <a:spcPts val="0"/>
              </a:spcBef>
              <a:spcAft>
                <a:spcPts val="0"/>
              </a:spcAft>
              <a:buSzPts val="1500"/>
              <a:buNone/>
              <a:defRPr sz="2100"/>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BLANK_1_1">
    <p:bg>
      <p:bgPr>
        <a:blipFill>
          <a:blip r:embed="rId2">
            <a:alphaModFix/>
          </a:blip>
          <a:stretch>
            <a:fillRect/>
          </a:stretch>
        </a:blipFill>
        <a:effectLst/>
      </p:bgPr>
    </p:bg>
    <p:spTree>
      <p:nvGrpSpPr>
        <p:cNvPr id="1" name="Shape 70"/>
        <p:cNvGrpSpPr/>
        <p:nvPr/>
      </p:nvGrpSpPr>
      <p:grpSpPr>
        <a:xfrm>
          <a:off x="0" y="0"/>
          <a:ext cx="0" cy="0"/>
          <a:chOff x="0" y="0"/>
          <a:chExt cx="0" cy="0"/>
        </a:xfrm>
      </p:grpSpPr>
      <p:sp>
        <p:nvSpPr>
          <p:cNvPr id="71" name="Google Shape;71;p17"/>
          <p:cNvSpPr txBox="1">
            <a:spLocks noGrp="1"/>
          </p:cNvSpPr>
          <p:nvPr>
            <p:ph type="title"/>
          </p:nvPr>
        </p:nvSpPr>
        <p:spPr>
          <a:xfrm>
            <a:off x="3181310" y="4762633"/>
            <a:ext cx="5799218" cy="709200"/>
          </a:xfrm>
          <a:prstGeom prst="rect">
            <a:avLst/>
          </a:prstGeom>
        </p:spPr>
        <p:txBody>
          <a:bodyPr spcFirstLastPara="1" wrap="square" lIns="121699" tIns="121699" rIns="121699" bIns="121699" anchor="ctr" anchorCtr="0">
            <a:noAutofit/>
          </a:bodyPr>
          <a:lstStyle>
            <a:lvl1pPr lvl="0" algn="ctr" rtl="0">
              <a:spcBef>
                <a:spcPts val="0"/>
              </a:spcBef>
              <a:spcAft>
                <a:spcPts val="0"/>
              </a:spcAft>
              <a:buSzPts val="1800"/>
              <a:buNone/>
              <a:defRPr sz="48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72" name="Google Shape;72;p17"/>
          <p:cNvSpPr txBox="1">
            <a:spLocks noGrp="1"/>
          </p:cNvSpPr>
          <p:nvPr>
            <p:ph type="subTitle" idx="1"/>
          </p:nvPr>
        </p:nvSpPr>
        <p:spPr>
          <a:xfrm>
            <a:off x="2602148" y="2949667"/>
            <a:ext cx="6957545" cy="1696000"/>
          </a:xfrm>
          <a:prstGeom prst="rect">
            <a:avLst/>
          </a:prstGeom>
        </p:spPr>
        <p:txBody>
          <a:bodyPr spcFirstLastPara="1" wrap="square" lIns="121699" tIns="121699" rIns="121699" bIns="121699" anchor="ctr" anchorCtr="0">
            <a:noAutofit/>
          </a:bodyPr>
          <a:lstStyle>
            <a:lvl1pPr lvl="0" algn="ctr" rtl="0">
              <a:lnSpc>
                <a:spcPct val="100000"/>
              </a:lnSpc>
              <a:spcBef>
                <a:spcPts val="0"/>
              </a:spcBef>
              <a:spcAft>
                <a:spcPts val="0"/>
              </a:spcAft>
              <a:buSzPts val="1500"/>
              <a:buNone/>
              <a:defRPr sz="2700"/>
            </a:lvl1pPr>
            <a:lvl2pPr lvl="1" algn="ctr" rtl="0">
              <a:lnSpc>
                <a:spcPct val="100000"/>
              </a:lnSpc>
              <a:spcBef>
                <a:spcPts val="0"/>
              </a:spcBef>
              <a:spcAft>
                <a:spcPts val="0"/>
              </a:spcAft>
              <a:buSzPts val="1500"/>
              <a:buNone/>
              <a:defRPr/>
            </a:lvl2pPr>
            <a:lvl3pPr lvl="2" algn="ctr" rtl="0">
              <a:lnSpc>
                <a:spcPct val="100000"/>
              </a:lnSpc>
              <a:spcBef>
                <a:spcPts val="2130"/>
              </a:spcBef>
              <a:spcAft>
                <a:spcPts val="0"/>
              </a:spcAft>
              <a:buSzPts val="1500"/>
              <a:buNone/>
              <a:defRPr/>
            </a:lvl3pPr>
            <a:lvl4pPr lvl="3" algn="ctr" rtl="0">
              <a:lnSpc>
                <a:spcPct val="100000"/>
              </a:lnSpc>
              <a:spcBef>
                <a:spcPts val="2130"/>
              </a:spcBef>
              <a:spcAft>
                <a:spcPts val="0"/>
              </a:spcAft>
              <a:buSzPts val="1500"/>
              <a:buNone/>
              <a:defRPr/>
            </a:lvl4pPr>
            <a:lvl5pPr lvl="4" algn="ctr" rtl="0">
              <a:lnSpc>
                <a:spcPct val="100000"/>
              </a:lnSpc>
              <a:spcBef>
                <a:spcPts val="2130"/>
              </a:spcBef>
              <a:spcAft>
                <a:spcPts val="0"/>
              </a:spcAft>
              <a:buSzPts val="1500"/>
              <a:buNone/>
              <a:defRPr/>
            </a:lvl5pPr>
            <a:lvl6pPr lvl="5" algn="ctr" rtl="0">
              <a:lnSpc>
                <a:spcPct val="100000"/>
              </a:lnSpc>
              <a:spcBef>
                <a:spcPts val="2130"/>
              </a:spcBef>
              <a:spcAft>
                <a:spcPts val="0"/>
              </a:spcAft>
              <a:buSzPts val="1500"/>
              <a:buNone/>
              <a:defRPr/>
            </a:lvl6pPr>
            <a:lvl7pPr lvl="6" algn="ctr" rtl="0">
              <a:lnSpc>
                <a:spcPct val="100000"/>
              </a:lnSpc>
              <a:spcBef>
                <a:spcPts val="2130"/>
              </a:spcBef>
              <a:spcAft>
                <a:spcPts val="0"/>
              </a:spcAft>
              <a:buSzPts val="1500"/>
              <a:buNone/>
              <a:defRPr/>
            </a:lvl7pPr>
            <a:lvl8pPr lvl="7" algn="ctr" rtl="0">
              <a:lnSpc>
                <a:spcPct val="100000"/>
              </a:lnSpc>
              <a:spcBef>
                <a:spcPts val="2130"/>
              </a:spcBef>
              <a:spcAft>
                <a:spcPts val="0"/>
              </a:spcAft>
              <a:buSzPts val="1500"/>
              <a:buNone/>
              <a:defRPr/>
            </a:lvl8pPr>
            <a:lvl9pPr lvl="8" algn="ctr" rtl="0">
              <a:lnSpc>
                <a:spcPct val="100000"/>
              </a:lnSpc>
              <a:spcBef>
                <a:spcPts val="2130"/>
              </a:spcBef>
              <a:spcAft>
                <a:spcPts val="2130"/>
              </a:spcAft>
              <a:buSzPts val="15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7">
  <p:cSld name="CUSTOM_5_1_1_1_1">
    <p:bg>
      <p:bgPr>
        <a:blipFill>
          <a:blip r:embed="rId2">
            <a:alphaModFix/>
          </a:blip>
          <a:stretch>
            <a:fillRect/>
          </a:stretch>
        </a:blipFill>
        <a:effectLst/>
      </p:bgPr>
    </p:bg>
    <p:spTree>
      <p:nvGrpSpPr>
        <p:cNvPr id="1" name="Shape 105"/>
        <p:cNvGrpSpPr/>
        <p:nvPr/>
      </p:nvGrpSpPr>
      <p:grpSpPr>
        <a:xfrm>
          <a:off x="0" y="0"/>
          <a:ext cx="0" cy="0"/>
          <a:chOff x="0" y="0"/>
          <a:chExt cx="0" cy="0"/>
        </a:xfrm>
      </p:grpSpPr>
      <p:sp>
        <p:nvSpPr>
          <p:cNvPr id="106" name="Google Shape;106;p25"/>
          <p:cNvSpPr txBox="1">
            <a:spLocks noGrp="1"/>
          </p:cNvSpPr>
          <p:nvPr>
            <p:ph type="title"/>
          </p:nvPr>
        </p:nvSpPr>
        <p:spPr>
          <a:xfrm>
            <a:off x="957625" y="593367"/>
            <a:ext cx="10246588" cy="763600"/>
          </a:xfrm>
          <a:prstGeom prst="rect">
            <a:avLst/>
          </a:prstGeom>
        </p:spPr>
        <p:txBody>
          <a:bodyPr spcFirstLastPara="1" wrap="square" lIns="121699" tIns="121699" rIns="121699" bIns="121699"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9">
  <p:cSld name="CUSTOM_5_1_1_1_1_1_1">
    <p:bg>
      <p:bgPr>
        <a:blipFill>
          <a:blip r:embed="rId2">
            <a:alphaModFix/>
          </a:blip>
          <a:stretch>
            <a:fillRect/>
          </a:stretch>
        </a:blipFill>
        <a:effectLst/>
      </p:bgPr>
    </p:bg>
    <p:spTree>
      <p:nvGrpSpPr>
        <p:cNvPr id="1" name="Shape 109"/>
        <p:cNvGrpSpPr/>
        <p:nvPr/>
      </p:nvGrpSpPr>
      <p:grpSpPr>
        <a:xfrm>
          <a:off x="0" y="0"/>
          <a:ext cx="0" cy="0"/>
          <a:chOff x="0" y="0"/>
          <a:chExt cx="0" cy="0"/>
        </a:xfrm>
      </p:grpSpPr>
      <p:sp>
        <p:nvSpPr>
          <p:cNvPr id="110" name="Google Shape;110;p27"/>
          <p:cNvSpPr txBox="1">
            <a:spLocks noGrp="1"/>
          </p:cNvSpPr>
          <p:nvPr>
            <p:ph type="title"/>
          </p:nvPr>
        </p:nvSpPr>
        <p:spPr>
          <a:xfrm>
            <a:off x="957625" y="593367"/>
            <a:ext cx="10246588" cy="763600"/>
          </a:xfrm>
          <a:prstGeom prst="rect">
            <a:avLst/>
          </a:prstGeom>
        </p:spPr>
        <p:txBody>
          <a:bodyPr spcFirstLastPara="1" wrap="square" lIns="121699" tIns="121699" rIns="121699" bIns="121699"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1089831" y="2147233"/>
            <a:ext cx="6353044" cy="2554000"/>
          </a:xfrm>
          <a:prstGeom prst="rect">
            <a:avLst/>
          </a:prstGeom>
        </p:spPr>
        <p:txBody>
          <a:bodyPr spcFirstLastPara="1" wrap="square" lIns="121699" tIns="121699" rIns="121699" bIns="121699" anchor="ctr" anchorCtr="0">
            <a:noAutofit/>
          </a:bodyPr>
          <a:lstStyle>
            <a:lvl1pPr lvl="0" algn="ctr">
              <a:spcBef>
                <a:spcPts val="0"/>
              </a:spcBef>
              <a:spcAft>
                <a:spcPts val="0"/>
              </a:spcAft>
              <a:buSzPts val="3600"/>
              <a:buNone/>
              <a:defRPr sz="8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3" name="Google Shape;13;p3"/>
          <p:cNvSpPr txBox="1">
            <a:spLocks noGrp="1"/>
          </p:cNvSpPr>
          <p:nvPr>
            <p:ph type="title" idx="2" hasCustomPrompt="1"/>
          </p:nvPr>
        </p:nvSpPr>
        <p:spPr>
          <a:xfrm>
            <a:off x="3207213" y="1072567"/>
            <a:ext cx="2118346" cy="1122400"/>
          </a:xfrm>
          <a:prstGeom prst="rect">
            <a:avLst/>
          </a:prstGeom>
        </p:spPr>
        <p:txBody>
          <a:bodyPr spcFirstLastPara="1" wrap="square" lIns="121699" tIns="121699" rIns="121699" bIns="121699" anchor="b" anchorCtr="0">
            <a:noAutofit/>
          </a:bodyPr>
          <a:lstStyle>
            <a:lvl1pPr lvl="0" algn="ctr" rtl="0">
              <a:spcBef>
                <a:spcPts val="0"/>
              </a:spcBef>
              <a:spcAft>
                <a:spcPts val="0"/>
              </a:spcAft>
              <a:buSzPts val="6000"/>
              <a:buNone/>
              <a:defRPr sz="8800">
                <a:solidFill>
                  <a:schemeClr val="dk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4" name="Google Shape;14;p3"/>
          <p:cNvSpPr txBox="1">
            <a:spLocks noGrp="1"/>
          </p:cNvSpPr>
          <p:nvPr>
            <p:ph type="subTitle" idx="1"/>
          </p:nvPr>
        </p:nvSpPr>
        <p:spPr>
          <a:xfrm>
            <a:off x="2566203" y="4785833"/>
            <a:ext cx="3400367" cy="951200"/>
          </a:xfrm>
          <a:prstGeom prst="rect">
            <a:avLst/>
          </a:prstGeom>
        </p:spPr>
        <p:txBody>
          <a:bodyPr spcFirstLastPara="1" wrap="square" lIns="121699" tIns="121699" rIns="121699" bIns="121699" anchor="t" anchorCtr="0">
            <a:noAutofit/>
          </a:bodyPr>
          <a:lstStyle>
            <a:lvl1pPr lvl="0" algn="ctr" rtl="0">
              <a:lnSpc>
                <a:spcPct val="100000"/>
              </a:lnSpc>
              <a:spcBef>
                <a:spcPts val="0"/>
              </a:spcBef>
              <a:spcAft>
                <a:spcPts val="0"/>
              </a:spcAft>
              <a:buSzPts val="1500"/>
              <a:buNone/>
              <a:defRPr sz="2100"/>
            </a:lvl1pPr>
            <a:lvl2pPr lvl="1" algn="ctr" rtl="0">
              <a:lnSpc>
                <a:spcPct val="100000"/>
              </a:lnSpc>
              <a:spcBef>
                <a:spcPts val="2130"/>
              </a:spcBef>
              <a:spcAft>
                <a:spcPts val="0"/>
              </a:spcAft>
              <a:buSzPts val="1500"/>
              <a:buNone/>
              <a:defRPr/>
            </a:lvl2pPr>
            <a:lvl3pPr lvl="2" algn="ctr" rtl="0">
              <a:lnSpc>
                <a:spcPct val="100000"/>
              </a:lnSpc>
              <a:spcBef>
                <a:spcPts val="2130"/>
              </a:spcBef>
              <a:spcAft>
                <a:spcPts val="0"/>
              </a:spcAft>
              <a:buSzPts val="1500"/>
              <a:buNone/>
              <a:defRPr/>
            </a:lvl3pPr>
            <a:lvl4pPr lvl="3" algn="ctr" rtl="0">
              <a:lnSpc>
                <a:spcPct val="100000"/>
              </a:lnSpc>
              <a:spcBef>
                <a:spcPts val="2130"/>
              </a:spcBef>
              <a:spcAft>
                <a:spcPts val="0"/>
              </a:spcAft>
              <a:buSzPts val="1500"/>
              <a:buNone/>
              <a:defRPr/>
            </a:lvl4pPr>
            <a:lvl5pPr lvl="4" algn="ctr" rtl="0">
              <a:lnSpc>
                <a:spcPct val="100000"/>
              </a:lnSpc>
              <a:spcBef>
                <a:spcPts val="2130"/>
              </a:spcBef>
              <a:spcAft>
                <a:spcPts val="0"/>
              </a:spcAft>
              <a:buSzPts val="1500"/>
              <a:buNone/>
              <a:defRPr/>
            </a:lvl5pPr>
            <a:lvl6pPr lvl="5" algn="ctr" rtl="0">
              <a:lnSpc>
                <a:spcPct val="100000"/>
              </a:lnSpc>
              <a:spcBef>
                <a:spcPts val="2130"/>
              </a:spcBef>
              <a:spcAft>
                <a:spcPts val="0"/>
              </a:spcAft>
              <a:buSzPts val="1500"/>
              <a:buNone/>
              <a:defRPr/>
            </a:lvl6pPr>
            <a:lvl7pPr lvl="6" algn="ctr" rtl="0">
              <a:lnSpc>
                <a:spcPct val="100000"/>
              </a:lnSpc>
              <a:spcBef>
                <a:spcPts val="2130"/>
              </a:spcBef>
              <a:spcAft>
                <a:spcPts val="0"/>
              </a:spcAft>
              <a:buSzPts val="1500"/>
              <a:buNone/>
              <a:defRPr/>
            </a:lvl7pPr>
            <a:lvl8pPr lvl="7" algn="ctr" rtl="0">
              <a:lnSpc>
                <a:spcPct val="100000"/>
              </a:lnSpc>
              <a:spcBef>
                <a:spcPts val="2130"/>
              </a:spcBef>
              <a:spcAft>
                <a:spcPts val="0"/>
              </a:spcAft>
              <a:buSzPts val="1500"/>
              <a:buNone/>
              <a:defRPr/>
            </a:lvl8pPr>
            <a:lvl9pPr lvl="8" algn="ctr" rtl="0">
              <a:lnSpc>
                <a:spcPct val="100000"/>
              </a:lnSpc>
              <a:spcBef>
                <a:spcPts val="2130"/>
              </a:spcBef>
              <a:spcAft>
                <a:spcPts val="2130"/>
              </a:spcAft>
              <a:buSzPts val="1500"/>
              <a:buNone/>
              <a:defRPr/>
            </a:lvl9pPr>
          </a:lstStyle>
          <a:p>
            <a:endParaRPr/>
          </a:p>
        </p:txBody>
      </p:sp>
      <p:pic>
        <p:nvPicPr>
          <p:cNvPr id="15" name="Google Shape;15;p3"/>
          <p:cNvPicPr preferRelativeResize="0"/>
          <p:nvPr/>
        </p:nvPicPr>
        <p:blipFill>
          <a:blip r:embed="rId3">
            <a:alphaModFix/>
          </a:blip>
          <a:stretch>
            <a:fillRect/>
          </a:stretch>
        </p:blipFill>
        <p:spPr>
          <a:xfrm>
            <a:off x="4297444" y="-1734032"/>
            <a:ext cx="9105715" cy="1550406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957625" y="593367"/>
            <a:ext cx="10246588" cy="763600"/>
          </a:xfrm>
          <a:prstGeom prst="rect">
            <a:avLst/>
          </a:prstGeom>
        </p:spPr>
        <p:txBody>
          <a:bodyPr spcFirstLastPara="1" wrap="square" lIns="121699" tIns="121699" rIns="121699" bIns="121699"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8" name="Google Shape;18;p4"/>
          <p:cNvSpPr txBox="1">
            <a:spLocks noGrp="1"/>
          </p:cNvSpPr>
          <p:nvPr>
            <p:ph type="body" idx="1"/>
          </p:nvPr>
        </p:nvSpPr>
        <p:spPr>
          <a:xfrm>
            <a:off x="957625" y="1621003"/>
            <a:ext cx="10246588" cy="4555200"/>
          </a:xfrm>
          <a:prstGeom prst="rect">
            <a:avLst/>
          </a:prstGeom>
        </p:spPr>
        <p:txBody>
          <a:bodyPr spcFirstLastPara="1" wrap="square" lIns="121699" tIns="121699" rIns="121699" bIns="121699" anchor="t" anchorCtr="0">
            <a:noAutofit/>
          </a:bodyPr>
          <a:lstStyle>
            <a:lvl1pPr marL="608625" lvl="0" indent="-405750" rtl="0">
              <a:lnSpc>
                <a:spcPct val="100000"/>
              </a:lnSpc>
              <a:spcBef>
                <a:spcPts val="0"/>
              </a:spcBef>
              <a:spcAft>
                <a:spcPts val="0"/>
              </a:spcAft>
              <a:buClr>
                <a:srgbClr val="434343"/>
              </a:buClr>
              <a:buSzPts val="1200"/>
              <a:buAutoNum type="arabicPeriod"/>
              <a:defRPr sz="1600">
                <a:solidFill>
                  <a:srgbClr val="434343"/>
                </a:solidFill>
              </a:defRPr>
            </a:lvl1pPr>
            <a:lvl2pPr marL="1217249" lvl="1" indent="-405750" rtl="0">
              <a:lnSpc>
                <a:spcPct val="115000"/>
              </a:lnSpc>
              <a:spcBef>
                <a:spcPts val="2130"/>
              </a:spcBef>
              <a:spcAft>
                <a:spcPts val="0"/>
              </a:spcAft>
              <a:buClr>
                <a:srgbClr val="434343"/>
              </a:buClr>
              <a:buSzPts val="1200"/>
              <a:buFont typeface="Roboto Condensed Light"/>
              <a:buAutoNum type="alphaLcPeriod"/>
              <a:defRPr>
                <a:solidFill>
                  <a:srgbClr val="434343"/>
                </a:solidFill>
              </a:defRPr>
            </a:lvl2pPr>
            <a:lvl3pPr marL="1825874" lvl="2" indent="-405750" rtl="0">
              <a:lnSpc>
                <a:spcPct val="115000"/>
              </a:lnSpc>
              <a:spcBef>
                <a:spcPts val="2130"/>
              </a:spcBef>
              <a:spcAft>
                <a:spcPts val="0"/>
              </a:spcAft>
              <a:buClr>
                <a:srgbClr val="434343"/>
              </a:buClr>
              <a:buSzPts val="1200"/>
              <a:buFont typeface="Roboto Condensed Light"/>
              <a:buAutoNum type="romanLcPeriod"/>
              <a:defRPr>
                <a:solidFill>
                  <a:srgbClr val="434343"/>
                </a:solidFill>
              </a:defRPr>
            </a:lvl3pPr>
            <a:lvl4pPr marL="2434499" lvl="3" indent="-405750" rtl="0">
              <a:lnSpc>
                <a:spcPct val="115000"/>
              </a:lnSpc>
              <a:spcBef>
                <a:spcPts val="2130"/>
              </a:spcBef>
              <a:spcAft>
                <a:spcPts val="0"/>
              </a:spcAft>
              <a:buClr>
                <a:srgbClr val="434343"/>
              </a:buClr>
              <a:buSzPts val="1200"/>
              <a:buFont typeface="Roboto Condensed Light"/>
              <a:buAutoNum type="arabicPeriod"/>
              <a:defRPr>
                <a:solidFill>
                  <a:srgbClr val="434343"/>
                </a:solidFill>
              </a:defRPr>
            </a:lvl4pPr>
            <a:lvl5pPr marL="3043123" lvl="4" indent="-405750" rtl="0">
              <a:lnSpc>
                <a:spcPct val="115000"/>
              </a:lnSpc>
              <a:spcBef>
                <a:spcPts val="2130"/>
              </a:spcBef>
              <a:spcAft>
                <a:spcPts val="0"/>
              </a:spcAft>
              <a:buClr>
                <a:srgbClr val="434343"/>
              </a:buClr>
              <a:buSzPts val="1200"/>
              <a:buFont typeface="Roboto Condensed Light"/>
              <a:buAutoNum type="alphaLcPeriod"/>
              <a:defRPr>
                <a:solidFill>
                  <a:srgbClr val="434343"/>
                </a:solidFill>
              </a:defRPr>
            </a:lvl5pPr>
            <a:lvl6pPr marL="3651748" lvl="5" indent="-405750" rtl="0">
              <a:lnSpc>
                <a:spcPct val="115000"/>
              </a:lnSpc>
              <a:spcBef>
                <a:spcPts val="2130"/>
              </a:spcBef>
              <a:spcAft>
                <a:spcPts val="0"/>
              </a:spcAft>
              <a:buClr>
                <a:srgbClr val="434343"/>
              </a:buClr>
              <a:buSzPts val="1200"/>
              <a:buFont typeface="Roboto Condensed Light"/>
              <a:buAutoNum type="romanLcPeriod"/>
              <a:defRPr>
                <a:solidFill>
                  <a:srgbClr val="434343"/>
                </a:solidFill>
              </a:defRPr>
            </a:lvl6pPr>
            <a:lvl7pPr marL="4260372" lvl="6" indent="-405750" rtl="0">
              <a:lnSpc>
                <a:spcPct val="115000"/>
              </a:lnSpc>
              <a:spcBef>
                <a:spcPts val="2130"/>
              </a:spcBef>
              <a:spcAft>
                <a:spcPts val="0"/>
              </a:spcAft>
              <a:buClr>
                <a:srgbClr val="434343"/>
              </a:buClr>
              <a:buSzPts val="1200"/>
              <a:buFont typeface="Roboto Condensed Light"/>
              <a:buAutoNum type="arabicPeriod"/>
              <a:defRPr>
                <a:solidFill>
                  <a:srgbClr val="434343"/>
                </a:solidFill>
              </a:defRPr>
            </a:lvl7pPr>
            <a:lvl8pPr marL="4868997" lvl="7" indent="-405750" rtl="0">
              <a:lnSpc>
                <a:spcPct val="115000"/>
              </a:lnSpc>
              <a:spcBef>
                <a:spcPts val="2130"/>
              </a:spcBef>
              <a:spcAft>
                <a:spcPts val="0"/>
              </a:spcAft>
              <a:buClr>
                <a:srgbClr val="434343"/>
              </a:buClr>
              <a:buSzPts val="1200"/>
              <a:buFont typeface="Roboto Condensed Light"/>
              <a:buAutoNum type="alphaLcPeriod"/>
              <a:defRPr>
                <a:solidFill>
                  <a:srgbClr val="434343"/>
                </a:solidFill>
              </a:defRPr>
            </a:lvl8pPr>
            <a:lvl9pPr marL="5477622" lvl="8" indent="-405750" rtl="0">
              <a:lnSpc>
                <a:spcPct val="115000"/>
              </a:lnSpc>
              <a:spcBef>
                <a:spcPts val="2130"/>
              </a:spcBef>
              <a:spcAft>
                <a:spcPts val="2130"/>
              </a:spcAft>
              <a:buClr>
                <a:srgbClr val="434343"/>
              </a:buClr>
              <a:buSzPts val="1200"/>
              <a:buFont typeface="Roboto Condensed Light"/>
              <a:buAutoNum type="romanLcPeriod"/>
              <a:defRPr>
                <a:solidFill>
                  <a:srgbClr val="434343"/>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957625" y="593367"/>
            <a:ext cx="10246588" cy="763600"/>
          </a:xfrm>
          <a:prstGeom prst="rect">
            <a:avLst/>
          </a:prstGeom>
        </p:spPr>
        <p:txBody>
          <a:bodyPr spcFirstLastPara="1" wrap="square" lIns="121699" tIns="121699" rIns="121699" bIns="121699" anchor="ctr" anchorCtr="0">
            <a:noAutofit/>
          </a:bodyPr>
          <a:lstStyle>
            <a:lvl1pPr lvl="0" algn="ctr" rtl="0">
              <a:spcBef>
                <a:spcPts val="0"/>
              </a:spcBef>
              <a:spcAft>
                <a:spcPts val="0"/>
              </a:spcAft>
              <a:buSzPts val="3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1943114" y="1597333"/>
            <a:ext cx="8245152" cy="2619200"/>
          </a:xfrm>
          <a:prstGeom prst="rect">
            <a:avLst/>
          </a:prstGeom>
        </p:spPr>
        <p:txBody>
          <a:bodyPr spcFirstLastPara="1" wrap="square" lIns="121699" tIns="121699" rIns="121699" bIns="121699" anchor="ctr" anchorCtr="0">
            <a:noAutofit/>
          </a:bodyPr>
          <a:lstStyle>
            <a:lvl1pPr lvl="0" algn="ctr" rtl="0">
              <a:spcBef>
                <a:spcPts val="0"/>
              </a:spcBef>
              <a:spcAft>
                <a:spcPts val="0"/>
              </a:spcAft>
              <a:buSzPts val="3400"/>
              <a:buNone/>
              <a:defRPr sz="146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1" name="Google Shape;31;p7"/>
          <p:cNvSpPr txBox="1">
            <a:spLocks noGrp="1"/>
          </p:cNvSpPr>
          <p:nvPr>
            <p:ph type="subTitle" idx="1"/>
          </p:nvPr>
        </p:nvSpPr>
        <p:spPr>
          <a:xfrm>
            <a:off x="2855651" y="4098300"/>
            <a:ext cx="6481126" cy="1068000"/>
          </a:xfrm>
          <a:prstGeom prst="rect">
            <a:avLst/>
          </a:prstGeom>
        </p:spPr>
        <p:txBody>
          <a:bodyPr spcFirstLastPara="1" wrap="square" lIns="121699" tIns="121699" rIns="121699" bIns="121699" anchor="t" anchorCtr="0">
            <a:noAutofit/>
          </a:bodyPr>
          <a:lstStyle>
            <a:lvl1pPr lvl="0" algn="ctr" rtl="0">
              <a:lnSpc>
                <a:spcPct val="100000"/>
              </a:lnSpc>
              <a:spcBef>
                <a:spcPts val="0"/>
              </a:spcBef>
              <a:spcAft>
                <a:spcPts val="0"/>
              </a:spcAft>
              <a:buSzPts val="1500"/>
              <a:buNone/>
              <a:defRPr/>
            </a:lvl1pPr>
            <a:lvl2pPr lvl="1" algn="ctr" rtl="0">
              <a:lnSpc>
                <a:spcPct val="100000"/>
              </a:lnSpc>
              <a:spcBef>
                <a:spcPts val="0"/>
              </a:spcBef>
              <a:spcAft>
                <a:spcPts val="0"/>
              </a:spcAft>
              <a:buSzPts val="1500"/>
              <a:buNone/>
              <a:defRPr/>
            </a:lvl2pPr>
            <a:lvl3pPr lvl="2" algn="ctr" rtl="0">
              <a:lnSpc>
                <a:spcPct val="100000"/>
              </a:lnSpc>
              <a:spcBef>
                <a:spcPts val="2130"/>
              </a:spcBef>
              <a:spcAft>
                <a:spcPts val="0"/>
              </a:spcAft>
              <a:buSzPts val="1500"/>
              <a:buNone/>
              <a:defRPr/>
            </a:lvl3pPr>
            <a:lvl4pPr lvl="3" algn="ctr" rtl="0">
              <a:lnSpc>
                <a:spcPct val="100000"/>
              </a:lnSpc>
              <a:spcBef>
                <a:spcPts val="2130"/>
              </a:spcBef>
              <a:spcAft>
                <a:spcPts val="0"/>
              </a:spcAft>
              <a:buSzPts val="1500"/>
              <a:buNone/>
              <a:defRPr/>
            </a:lvl4pPr>
            <a:lvl5pPr lvl="4" algn="ctr" rtl="0">
              <a:lnSpc>
                <a:spcPct val="100000"/>
              </a:lnSpc>
              <a:spcBef>
                <a:spcPts val="2130"/>
              </a:spcBef>
              <a:spcAft>
                <a:spcPts val="0"/>
              </a:spcAft>
              <a:buSzPts val="1500"/>
              <a:buNone/>
              <a:defRPr/>
            </a:lvl5pPr>
            <a:lvl6pPr lvl="5" algn="ctr" rtl="0">
              <a:lnSpc>
                <a:spcPct val="100000"/>
              </a:lnSpc>
              <a:spcBef>
                <a:spcPts val="2130"/>
              </a:spcBef>
              <a:spcAft>
                <a:spcPts val="0"/>
              </a:spcAft>
              <a:buSzPts val="1500"/>
              <a:buNone/>
              <a:defRPr/>
            </a:lvl6pPr>
            <a:lvl7pPr lvl="6" algn="ctr" rtl="0">
              <a:lnSpc>
                <a:spcPct val="100000"/>
              </a:lnSpc>
              <a:spcBef>
                <a:spcPts val="2130"/>
              </a:spcBef>
              <a:spcAft>
                <a:spcPts val="0"/>
              </a:spcAft>
              <a:buSzPts val="1500"/>
              <a:buNone/>
              <a:defRPr/>
            </a:lvl7pPr>
            <a:lvl8pPr lvl="7" algn="ctr" rtl="0">
              <a:lnSpc>
                <a:spcPct val="100000"/>
              </a:lnSpc>
              <a:spcBef>
                <a:spcPts val="2130"/>
              </a:spcBef>
              <a:spcAft>
                <a:spcPts val="0"/>
              </a:spcAft>
              <a:buSzPts val="1500"/>
              <a:buNone/>
              <a:defRPr/>
            </a:lvl8pPr>
            <a:lvl9pPr lvl="8" algn="ctr" rtl="0">
              <a:lnSpc>
                <a:spcPct val="100000"/>
              </a:lnSpc>
              <a:spcBef>
                <a:spcPts val="2130"/>
              </a:spcBef>
              <a:spcAft>
                <a:spcPts val="2130"/>
              </a:spcAft>
              <a:buSzPts val="15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3082954" y="1742800"/>
            <a:ext cx="5995930" cy="3372400"/>
          </a:xfrm>
          <a:prstGeom prst="rect">
            <a:avLst/>
          </a:prstGeom>
        </p:spPr>
        <p:txBody>
          <a:bodyPr spcFirstLastPara="1" wrap="square" lIns="121699" tIns="121699" rIns="121699" bIns="121699" anchor="ctr" anchorCtr="0">
            <a:noAutofit/>
          </a:bodyPr>
          <a:lstStyle>
            <a:lvl1pPr lvl="0" algn="ctr">
              <a:lnSpc>
                <a:spcPct val="80000"/>
              </a:lnSpc>
              <a:spcBef>
                <a:spcPts val="0"/>
              </a:spcBef>
              <a:spcAft>
                <a:spcPts val="0"/>
              </a:spcAft>
              <a:buSzPts val="4800"/>
              <a:buNone/>
              <a:defRPr sz="133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7"/>
        <p:cNvGrpSpPr/>
        <p:nvPr/>
      </p:nvGrpSpPr>
      <p:grpSpPr>
        <a:xfrm>
          <a:off x="0" y="0"/>
          <a:ext cx="0" cy="0"/>
          <a:chOff x="0" y="0"/>
          <a:chExt cx="0" cy="0"/>
        </a:xfrm>
      </p:grpSpPr>
      <p:sp>
        <p:nvSpPr>
          <p:cNvPr id="38" name="Google Shape;38;p10"/>
          <p:cNvSpPr txBox="1">
            <a:spLocks noGrp="1"/>
          </p:cNvSpPr>
          <p:nvPr>
            <p:ph type="title"/>
          </p:nvPr>
        </p:nvSpPr>
        <p:spPr>
          <a:xfrm>
            <a:off x="957625" y="3047200"/>
            <a:ext cx="10246588" cy="763600"/>
          </a:xfrm>
          <a:prstGeom prst="rect">
            <a:avLst/>
          </a:prstGeom>
        </p:spPr>
        <p:txBody>
          <a:bodyPr spcFirstLastPara="1" wrap="square" lIns="121699" tIns="121699" rIns="121699" bIns="121699" anchor="ctr" anchorCtr="0">
            <a:noAutofit/>
          </a:bodyPr>
          <a:lstStyle>
            <a:lvl1pPr lvl="0" algn="ctr" rtl="0">
              <a:spcBef>
                <a:spcPts val="0"/>
              </a:spcBef>
              <a:spcAft>
                <a:spcPts val="0"/>
              </a:spcAft>
              <a:buSzPts val="34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2"/>
        </a:solidFill>
        <a:effectLst/>
      </p:bgPr>
    </p:bg>
    <p:spTree>
      <p:nvGrpSpPr>
        <p:cNvPr id="1" name="Shape 43"/>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ne Column-text 2">
  <p:cSld name="CUSTOM_1">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1943114" y="1597333"/>
            <a:ext cx="8245152" cy="2619200"/>
          </a:xfrm>
          <a:prstGeom prst="rect">
            <a:avLst/>
          </a:prstGeom>
        </p:spPr>
        <p:txBody>
          <a:bodyPr spcFirstLastPara="1" wrap="square" lIns="121699" tIns="121699" rIns="121699" bIns="121699" anchor="ctr" anchorCtr="0">
            <a:noAutofit/>
          </a:bodyPr>
          <a:lstStyle>
            <a:lvl1pPr lvl="0" algn="ctr" rtl="0">
              <a:spcBef>
                <a:spcPts val="0"/>
              </a:spcBef>
              <a:spcAft>
                <a:spcPts val="0"/>
              </a:spcAft>
              <a:buSzPts val="3400"/>
              <a:buNone/>
              <a:defRPr sz="146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6" name="Google Shape;66;p15"/>
          <p:cNvSpPr txBox="1">
            <a:spLocks noGrp="1"/>
          </p:cNvSpPr>
          <p:nvPr>
            <p:ph type="subTitle" idx="1"/>
          </p:nvPr>
        </p:nvSpPr>
        <p:spPr>
          <a:xfrm>
            <a:off x="2855651" y="4098300"/>
            <a:ext cx="6481126" cy="1068000"/>
          </a:xfrm>
          <a:prstGeom prst="rect">
            <a:avLst/>
          </a:prstGeom>
        </p:spPr>
        <p:txBody>
          <a:bodyPr spcFirstLastPara="1" wrap="square" lIns="121699" tIns="121699" rIns="121699" bIns="121699" anchor="t" anchorCtr="0">
            <a:noAutofit/>
          </a:bodyPr>
          <a:lstStyle>
            <a:lvl1pPr lvl="0" algn="ctr" rtl="0">
              <a:lnSpc>
                <a:spcPct val="100000"/>
              </a:lnSpc>
              <a:spcBef>
                <a:spcPts val="0"/>
              </a:spcBef>
              <a:spcAft>
                <a:spcPts val="0"/>
              </a:spcAft>
              <a:buSzPts val="1500"/>
              <a:buNone/>
              <a:defRPr/>
            </a:lvl1pPr>
            <a:lvl2pPr lvl="1" algn="ctr" rtl="0">
              <a:lnSpc>
                <a:spcPct val="100000"/>
              </a:lnSpc>
              <a:spcBef>
                <a:spcPts val="0"/>
              </a:spcBef>
              <a:spcAft>
                <a:spcPts val="0"/>
              </a:spcAft>
              <a:buSzPts val="1500"/>
              <a:buNone/>
              <a:defRPr/>
            </a:lvl2pPr>
            <a:lvl3pPr lvl="2" algn="ctr" rtl="0">
              <a:lnSpc>
                <a:spcPct val="100000"/>
              </a:lnSpc>
              <a:spcBef>
                <a:spcPts val="2130"/>
              </a:spcBef>
              <a:spcAft>
                <a:spcPts val="0"/>
              </a:spcAft>
              <a:buSzPts val="1500"/>
              <a:buNone/>
              <a:defRPr/>
            </a:lvl3pPr>
            <a:lvl4pPr lvl="3" algn="ctr" rtl="0">
              <a:lnSpc>
                <a:spcPct val="100000"/>
              </a:lnSpc>
              <a:spcBef>
                <a:spcPts val="2130"/>
              </a:spcBef>
              <a:spcAft>
                <a:spcPts val="0"/>
              </a:spcAft>
              <a:buSzPts val="1500"/>
              <a:buNone/>
              <a:defRPr/>
            </a:lvl4pPr>
            <a:lvl5pPr lvl="4" algn="ctr" rtl="0">
              <a:lnSpc>
                <a:spcPct val="100000"/>
              </a:lnSpc>
              <a:spcBef>
                <a:spcPts val="2130"/>
              </a:spcBef>
              <a:spcAft>
                <a:spcPts val="0"/>
              </a:spcAft>
              <a:buSzPts val="1500"/>
              <a:buNone/>
              <a:defRPr/>
            </a:lvl5pPr>
            <a:lvl6pPr lvl="5" algn="ctr" rtl="0">
              <a:lnSpc>
                <a:spcPct val="100000"/>
              </a:lnSpc>
              <a:spcBef>
                <a:spcPts val="2130"/>
              </a:spcBef>
              <a:spcAft>
                <a:spcPts val="0"/>
              </a:spcAft>
              <a:buSzPts val="1500"/>
              <a:buNone/>
              <a:defRPr/>
            </a:lvl6pPr>
            <a:lvl7pPr lvl="6" algn="ctr" rtl="0">
              <a:lnSpc>
                <a:spcPct val="100000"/>
              </a:lnSpc>
              <a:spcBef>
                <a:spcPts val="2130"/>
              </a:spcBef>
              <a:spcAft>
                <a:spcPts val="0"/>
              </a:spcAft>
              <a:buSzPts val="1500"/>
              <a:buNone/>
              <a:defRPr/>
            </a:lvl7pPr>
            <a:lvl8pPr lvl="7" algn="ctr" rtl="0">
              <a:lnSpc>
                <a:spcPct val="100000"/>
              </a:lnSpc>
              <a:spcBef>
                <a:spcPts val="2130"/>
              </a:spcBef>
              <a:spcAft>
                <a:spcPts val="0"/>
              </a:spcAft>
              <a:buSzPts val="1500"/>
              <a:buNone/>
              <a:defRPr/>
            </a:lvl8pPr>
            <a:lvl9pPr lvl="8" algn="ctr" rtl="0">
              <a:lnSpc>
                <a:spcPct val="100000"/>
              </a:lnSpc>
              <a:spcBef>
                <a:spcPts val="2130"/>
              </a:spcBef>
              <a:spcAft>
                <a:spcPts val="2130"/>
              </a:spcAft>
              <a:buSzPts val="15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4572" y="593367"/>
            <a:ext cx="11332694" cy="763600"/>
          </a:xfrm>
          <a:prstGeom prst="rect">
            <a:avLst/>
          </a:prstGeom>
          <a:noFill/>
          <a:ln>
            <a:noFill/>
          </a:ln>
        </p:spPr>
        <p:txBody>
          <a:bodyPr spcFirstLastPara="1" wrap="square" lIns="121699" tIns="121699" rIns="121699" bIns="121699" anchor="ctr" anchorCtr="0">
            <a:noAutofit/>
          </a:bodyPr>
          <a:lstStyle>
            <a:lvl1pPr lvl="0" rtl="0">
              <a:spcBef>
                <a:spcPts val="0"/>
              </a:spcBef>
              <a:spcAft>
                <a:spcPts val="0"/>
              </a:spcAft>
              <a:buClr>
                <a:schemeClr val="dk1"/>
              </a:buClr>
              <a:buSzPts val="3400"/>
              <a:buFont typeface="Caveat Brush"/>
              <a:buNone/>
              <a:defRPr sz="3400">
                <a:solidFill>
                  <a:schemeClr val="dk1"/>
                </a:solidFill>
                <a:latin typeface="Caveat Brush"/>
                <a:ea typeface="Caveat Brush"/>
                <a:cs typeface="Caveat Brush"/>
                <a:sym typeface="Caveat Brush"/>
              </a:defRPr>
            </a:lvl1pPr>
            <a:lvl2pPr lvl="1"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2pPr>
            <a:lvl3pPr lvl="2"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3pPr>
            <a:lvl4pPr lvl="3"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4pPr>
            <a:lvl5pPr lvl="4"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5pPr>
            <a:lvl6pPr lvl="5"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6pPr>
            <a:lvl7pPr lvl="6"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7pPr>
            <a:lvl8pPr lvl="7"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8pPr>
            <a:lvl9pPr lvl="8" rtl="0">
              <a:spcBef>
                <a:spcPts val="0"/>
              </a:spcBef>
              <a:spcAft>
                <a:spcPts val="0"/>
              </a:spcAft>
              <a:buClr>
                <a:schemeClr val="dk1"/>
              </a:buClr>
              <a:buSzPts val="3000"/>
              <a:buFont typeface="Fredoka One"/>
              <a:buNone/>
              <a:defRPr sz="3000">
                <a:solidFill>
                  <a:schemeClr val="dk1"/>
                </a:solidFill>
                <a:latin typeface="Fredoka One"/>
                <a:ea typeface="Fredoka One"/>
                <a:cs typeface="Fredoka One"/>
                <a:sym typeface="Fredoka One"/>
              </a:defRPr>
            </a:lvl9pPr>
          </a:lstStyle>
          <a:p>
            <a:endParaRPr/>
          </a:p>
        </p:txBody>
      </p:sp>
      <p:sp>
        <p:nvSpPr>
          <p:cNvPr id="7" name="Google Shape;7;p1"/>
          <p:cNvSpPr txBox="1">
            <a:spLocks noGrp="1"/>
          </p:cNvSpPr>
          <p:nvPr>
            <p:ph type="body" idx="1"/>
          </p:nvPr>
        </p:nvSpPr>
        <p:spPr>
          <a:xfrm>
            <a:off x="414572" y="1536633"/>
            <a:ext cx="11332694" cy="4555200"/>
          </a:xfrm>
          <a:prstGeom prst="rect">
            <a:avLst/>
          </a:prstGeom>
          <a:noFill/>
          <a:ln>
            <a:noFill/>
          </a:ln>
        </p:spPr>
        <p:txBody>
          <a:bodyPr spcFirstLastPara="1" wrap="square" lIns="121699" tIns="121699" rIns="121699" bIns="121699" anchor="t" anchorCtr="0">
            <a:noAutofit/>
          </a:bodyPr>
          <a:lstStyle>
            <a:lvl1pPr marL="457200" lvl="0" indent="-323850">
              <a:lnSpc>
                <a:spcPct val="100000"/>
              </a:lnSpc>
              <a:spcBef>
                <a:spcPts val="0"/>
              </a:spcBef>
              <a:spcAft>
                <a:spcPts val="0"/>
              </a:spcAft>
              <a:buClr>
                <a:schemeClr val="dk2"/>
              </a:buClr>
              <a:buSzPts val="1500"/>
              <a:buFont typeface="Nunito"/>
              <a:buChar char="●"/>
              <a:defRPr sz="1500">
                <a:solidFill>
                  <a:schemeClr val="dk2"/>
                </a:solidFill>
                <a:latin typeface="Nunito"/>
                <a:ea typeface="Nunito"/>
                <a:cs typeface="Nunito"/>
                <a:sym typeface="Nunito"/>
              </a:defRPr>
            </a:lvl1pPr>
            <a:lvl2pPr marL="914400" lvl="1"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2pPr>
            <a:lvl3pPr marL="1371600" lvl="2"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3pPr>
            <a:lvl4pPr marL="1828800" lvl="3"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4pPr>
            <a:lvl5pPr marL="2286000" lvl="4"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5pPr>
            <a:lvl6pPr marL="2743200" lvl="5"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6pPr>
            <a:lvl7pPr marL="3200400" lvl="6"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7pPr>
            <a:lvl8pPr marL="3657600" lvl="7" indent="-323850">
              <a:lnSpc>
                <a:spcPct val="100000"/>
              </a:lnSpc>
              <a:spcBef>
                <a:spcPts val="1600"/>
              </a:spcBef>
              <a:spcAft>
                <a:spcPts val="0"/>
              </a:spcAft>
              <a:buClr>
                <a:schemeClr val="dk2"/>
              </a:buClr>
              <a:buSzPts val="1500"/>
              <a:buFont typeface="Nunito"/>
              <a:buChar char="○"/>
              <a:defRPr sz="1500">
                <a:solidFill>
                  <a:schemeClr val="dk2"/>
                </a:solidFill>
                <a:latin typeface="Nunito"/>
                <a:ea typeface="Nunito"/>
                <a:cs typeface="Nunito"/>
                <a:sym typeface="Nunito"/>
              </a:defRPr>
            </a:lvl8pPr>
            <a:lvl9pPr marL="4114800" lvl="8" indent="-323850">
              <a:lnSpc>
                <a:spcPct val="100000"/>
              </a:lnSpc>
              <a:spcBef>
                <a:spcPts val="1600"/>
              </a:spcBef>
              <a:spcAft>
                <a:spcPts val="1600"/>
              </a:spcAft>
              <a:buClr>
                <a:schemeClr val="dk2"/>
              </a:buClr>
              <a:buSzPts val="1500"/>
              <a:buFont typeface="Nunito"/>
              <a:buChar char="■"/>
              <a:defRPr sz="1500">
                <a:solidFill>
                  <a:schemeClr val="dk2"/>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6" r:id="rId7"/>
    <p:sldLayoutId id="2147483658" r:id="rId8"/>
    <p:sldLayoutId id="2147483661" r:id="rId9"/>
    <p:sldLayoutId id="2147483663" r:id="rId10"/>
    <p:sldLayoutId id="2147483671" r:id="rId11"/>
    <p:sldLayoutId id="2147483673"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audio" Target="../media/audio3.wav"/></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audio" Target="../media/audio3.wav"/><Relationship Id="rId4" Type="http://schemas.openxmlformats.org/officeDocument/2006/relationships/audio" Target="../media/audio2.wav"/></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33" y="0"/>
            <a:ext cx="12157087" cy="6858000"/>
          </a:xfrm>
          <a:prstGeom prst="rect">
            <a:avLst/>
          </a:prstGeom>
        </p:spPr>
      </p:pic>
      <p:sp>
        <p:nvSpPr>
          <p:cNvPr id="7" name="Title 1"/>
          <p:cNvSpPr txBox="1">
            <a:spLocks/>
          </p:cNvSpPr>
          <p:nvPr/>
        </p:nvSpPr>
        <p:spPr>
          <a:xfrm>
            <a:off x="33499" y="2743200"/>
            <a:ext cx="7970839" cy="1371600"/>
          </a:xfrm>
          <a:prstGeom prst="rect">
            <a:avLst/>
          </a:prstGeom>
          <a:solidFill>
            <a:srgbClr val="FFFFFF"/>
          </a:solidFill>
        </p:spPr>
        <p:txBody>
          <a:bodyPr vert="horz" lIns="121719" tIns="60859" rIns="121719" bIns="60859" rtlCol="0" anchor="ctr">
            <a:normAutofit/>
          </a:bodyPr>
          <a:lstStyle>
            <a:lvl1pPr algn="ctr" defTabSz="1217249" rtl="0" eaLnBrk="1" latinLnBrk="0" hangingPunct="1">
              <a:spcBef>
                <a:spcPct val="0"/>
              </a:spcBef>
              <a:buNone/>
              <a:defRPr sz="5900" kern="1200">
                <a:solidFill>
                  <a:schemeClr val="tx1"/>
                </a:solidFill>
                <a:latin typeface="+mj-lt"/>
                <a:ea typeface="+mj-ea"/>
                <a:cs typeface="+mj-cs"/>
              </a:defRPr>
            </a:lvl1pPr>
          </a:lstStyle>
          <a:p>
            <a:r>
              <a:rPr lang="en-US" sz="8000" b="1">
                <a:latin typeface="Arial" pitchFamily="34" charset="0"/>
                <a:ea typeface="Arial-Rounded" pitchFamily="34" charset="0"/>
                <a:cs typeface="Arial" pitchFamily="34" charset="0"/>
              </a:rPr>
              <a:t>TIẾNG VIỆT 2</a:t>
            </a:r>
          </a:p>
        </p:txBody>
      </p:sp>
    </p:spTree>
    <p:extLst>
      <p:ext uri="{BB962C8B-B14F-4D97-AF65-F5344CB8AC3E}">
        <p14:creationId xmlns:p14="http://schemas.microsoft.com/office/powerpoint/2010/main" val="1817969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5" name="Google Shape;1333;p36"/>
          <p:cNvSpPr txBox="1">
            <a:spLocks/>
          </p:cNvSpPr>
          <p:nvPr/>
        </p:nvSpPr>
        <p:spPr>
          <a:xfrm>
            <a:off x="152401" y="0"/>
            <a:ext cx="11872119" cy="1240400"/>
          </a:xfrm>
          <a:prstGeom prst="rect">
            <a:avLst/>
          </a:prstGeom>
          <a:noFill/>
          <a:ln>
            <a:noFill/>
          </a:ln>
        </p:spPr>
        <p:txBody>
          <a:bodyPr spcFirstLastPara="1" wrap="square" lIns="121699" tIns="121699" rIns="121699" bIns="121699" anchor="t" anchorCtr="0">
            <a:noAutofit/>
          </a:bodyPr>
          <a:lstStyle>
            <a:defPPr marR="0" lvl="0" algn="l" rtl="0">
              <a:lnSpc>
                <a:spcPct val="100000"/>
              </a:lnSpc>
              <a:spcBef>
                <a:spcPts val="0"/>
              </a:spcBef>
              <a:spcAft>
                <a:spcPts val="0"/>
              </a:spcAft>
            </a:defPPr>
            <a:lvl1pPr marL="608625" marR="0" lvl="0"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1pPr>
            <a:lvl2pPr marL="1217249" marR="0" lvl="1"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2pPr>
            <a:lvl3pPr marL="1825874" marR="0" lvl="2"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3pPr>
            <a:lvl4pPr marL="2434499" marR="0" lvl="3"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4pPr>
            <a:lvl5pPr marL="3043123" marR="0" lvl="4"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5pPr>
            <a:lvl6pPr marL="3651748" marR="0" lvl="5"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6pPr>
            <a:lvl7pPr marL="4260372" marR="0" lvl="6"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7pPr>
            <a:lvl8pPr marL="4868997" marR="0" lvl="7"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8pPr>
            <a:lvl9pPr marL="5477622" marR="0" lvl="8"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9pPr>
          </a:lstStyle>
          <a:p>
            <a:pPr marL="0" indent="0" algn="just">
              <a:buNone/>
            </a:pPr>
            <a:r>
              <a:rPr lang="en-US" sz="4000">
                <a:solidFill>
                  <a:srgbClr val="000000"/>
                </a:solidFill>
                <a:latin typeface="Arial Rounded MT Bold" pitchFamily="34" charset="0"/>
                <a:ea typeface="Arial-Rounded" pitchFamily="34" charset="0"/>
                <a:cs typeface="Arial-Rounded" pitchFamily="34" charset="0"/>
              </a:rPr>
              <a:t>2</a:t>
            </a:r>
            <a:r>
              <a:rPr lang="en-US" sz="4000">
                <a:solidFill>
                  <a:srgbClr val="000000"/>
                </a:solidFill>
                <a:latin typeface="Arial-Rounded" pitchFamily="34" charset="0"/>
                <a:ea typeface="Arial-Rounded" pitchFamily="34" charset="0"/>
                <a:cs typeface="Arial-Rounded" pitchFamily="34" charset="0"/>
              </a:rPr>
              <a:t>. Kể lại từng đoạn của câu chuyện</a:t>
            </a:r>
          </a:p>
        </p:txBody>
      </p:sp>
      <p:pic>
        <p:nvPicPr>
          <p:cNvPr id="9" name="Picture 8"/>
          <p:cNvPicPr>
            <a:picLocks noChangeAspect="1"/>
          </p:cNvPicPr>
          <p:nvPr/>
        </p:nvPicPr>
        <p:blipFill rotWithShape="1">
          <a:blip r:embed="rId5"/>
          <a:srcRect r="49738"/>
          <a:stretch/>
        </p:blipFill>
        <p:spPr>
          <a:xfrm>
            <a:off x="3954240" y="1076209"/>
            <a:ext cx="4476837" cy="4445201"/>
          </a:xfrm>
          <a:prstGeom prst="rect">
            <a:avLst/>
          </a:prstGeom>
        </p:spPr>
      </p:pic>
      <p:pic>
        <p:nvPicPr>
          <p:cNvPr id="2" name="Kể chuyện lớp 2 -Chuyện bốn mùa- ( Tuần 19, sách Kết nối tri thức với cuộc sống)">
            <a:hlinkClick r:id="" action="ppaction://media"/>
          </p:cNvPr>
          <p:cNvPicPr>
            <a:picLocks noChangeAspect="1"/>
          </p:cNvPicPr>
          <p:nvPr>
            <a:audioFile r:link="rId1"/>
            <p:extLst>
              <p:ext uri="{DAA4B4D4-6D71-4841-9C94-3DE7FCFB9230}">
                <p14:media xmlns:p14="http://schemas.microsoft.com/office/powerpoint/2010/main" r:embed="rId2">
                  <p14:trim st="16179" end="87602.375"/>
                </p14:media>
              </p:ext>
            </p:extLst>
          </p:nvPr>
        </p:nvPicPr>
        <p:blipFill>
          <a:blip r:embed="rId6"/>
          <a:stretch>
            <a:fillRect/>
          </a:stretch>
        </p:blipFill>
        <p:spPr>
          <a:xfrm>
            <a:off x="381914" y="5521410"/>
            <a:ext cx="1110573" cy="1110573"/>
          </a:xfrm>
          <a:prstGeom prst="rect">
            <a:avLst/>
          </a:prstGeom>
        </p:spPr>
      </p:pic>
    </p:spTree>
    <p:extLst>
      <p:ext uri="{BB962C8B-B14F-4D97-AF65-F5344CB8AC3E}">
        <p14:creationId xmlns:p14="http://schemas.microsoft.com/office/powerpoint/2010/main" val="30877655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62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5" name="Google Shape;1333;p36"/>
          <p:cNvSpPr txBox="1">
            <a:spLocks/>
          </p:cNvSpPr>
          <p:nvPr/>
        </p:nvSpPr>
        <p:spPr>
          <a:xfrm>
            <a:off x="152401" y="0"/>
            <a:ext cx="11872119" cy="1240400"/>
          </a:xfrm>
          <a:prstGeom prst="rect">
            <a:avLst/>
          </a:prstGeom>
          <a:noFill/>
          <a:ln>
            <a:noFill/>
          </a:ln>
        </p:spPr>
        <p:txBody>
          <a:bodyPr spcFirstLastPara="1" wrap="square" lIns="121699" tIns="121699" rIns="121699" bIns="121699" anchor="t" anchorCtr="0">
            <a:noAutofit/>
          </a:bodyPr>
          <a:lstStyle>
            <a:defPPr marR="0" lvl="0" algn="l" rtl="0">
              <a:lnSpc>
                <a:spcPct val="100000"/>
              </a:lnSpc>
              <a:spcBef>
                <a:spcPts val="0"/>
              </a:spcBef>
              <a:spcAft>
                <a:spcPts val="0"/>
              </a:spcAft>
            </a:defPPr>
            <a:lvl1pPr marL="608625" marR="0" lvl="0"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1pPr>
            <a:lvl2pPr marL="1217249" marR="0" lvl="1"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2pPr>
            <a:lvl3pPr marL="1825874" marR="0" lvl="2"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3pPr>
            <a:lvl4pPr marL="2434499" marR="0" lvl="3"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4pPr>
            <a:lvl5pPr marL="3043123" marR="0" lvl="4"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5pPr>
            <a:lvl6pPr marL="3651748" marR="0" lvl="5"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6pPr>
            <a:lvl7pPr marL="4260372" marR="0" lvl="6"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7pPr>
            <a:lvl8pPr marL="4868997" marR="0" lvl="7"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8pPr>
            <a:lvl9pPr marL="5477622" marR="0" lvl="8"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9pPr>
          </a:lstStyle>
          <a:p>
            <a:pPr marL="0" indent="0" algn="just">
              <a:buNone/>
            </a:pPr>
            <a:r>
              <a:rPr lang="en-US" sz="4000">
                <a:solidFill>
                  <a:srgbClr val="000000"/>
                </a:solidFill>
                <a:latin typeface="Arial Rounded MT Bold" pitchFamily="34" charset="0"/>
                <a:ea typeface="Arial-Rounded" pitchFamily="34" charset="0"/>
                <a:cs typeface="Arial-Rounded" pitchFamily="34" charset="0"/>
              </a:rPr>
              <a:t>2</a:t>
            </a:r>
            <a:r>
              <a:rPr lang="en-US" sz="4000">
                <a:solidFill>
                  <a:srgbClr val="000000"/>
                </a:solidFill>
                <a:latin typeface="Arial-Rounded" pitchFamily="34" charset="0"/>
                <a:ea typeface="Arial-Rounded" pitchFamily="34" charset="0"/>
                <a:cs typeface="Arial-Rounded" pitchFamily="34" charset="0"/>
              </a:rPr>
              <a:t>. Kể lại từng đoạn của câu chuyện</a:t>
            </a:r>
          </a:p>
        </p:txBody>
      </p:sp>
      <p:pic>
        <p:nvPicPr>
          <p:cNvPr id="4" name="Picture 3"/>
          <p:cNvPicPr>
            <a:picLocks noChangeAspect="1"/>
          </p:cNvPicPr>
          <p:nvPr/>
        </p:nvPicPr>
        <p:blipFill rotWithShape="1">
          <a:blip r:embed="rId5"/>
          <a:srcRect l="50262"/>
          <a:stretch/>
        </p:blipFill>
        <p:spPr>
          <a:xfrm>
            <a:off x="4061262" y="1231192"/>
            <a:ext cx="4225356" cy="4239710"/>
          </a:xfrm>
          <a:prstGeom prst="rect">
            <a:avLst/>
          </a:prstGeom>
        </p:spPr>
      </p:pic>
      <p:pic>
        <p:nvPicPr>
          <p:cNvPr id="6" name="Kể chuyện lớp 2 -Chuyện bốn mùa- ( Tuần 19, sách Kết nối tri thức với cuộc sống)">
            <a:hlinkClick r:id="" action="ppaction://media"/>
          </p:cNvPr>
          <p:cNvPicPr>
            <a:picLocks noChangeAspect="1"/>
          </p:cNvPicPr>
          <p:nvPr>
            <a:audioFile r:link="rId1"/>
            <p:extLst>
              <p:ext uri="{DAA4B4D4-6D71-4841-9C94-3DE7FCFB9230}">
                <p14:media xmlns:p14="http://schemas.microsoft.com/office/powerpoint/2010/main" r:embed="rId2">
                  <p14:trim st="35799" end="76711.375"/>
                </p14:media>
              </p:ext>
            </p:extLst>
          </p:nvPr>
        </p:nvPicPr>
        <p:blipFill>
          <a:blip r:embed="rId6"/>
          <a:stretch>
            <a:fillRect/>
          </a:stretch>
        </p:blipFill>
        <p:spPr>
          <a:xfrm>
            <a:off x="381914" y="5521410"/>
            <a:ext cx="1110573" cy="1110573"/>
          </a:xfrm>
          <a:prstGeom prst="rect">
            <a:avLst/>
          </a:prstGeom>
        </p:spPr>
      </p:pic>
    </p:spTree>
    <p:extLst>
      <p:ext uri="{BB962C8B-B14F-4D97-AF65-F5344CB8AC3E}">
        <p14:creationId xmlns:p14="http://schemas.microsoft.com/office/powerpoint/2010/main" val="257182100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892"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5" name="Google Shape;1333;p36"/>
          <p:cNvSpPr txBox="1">
            <a:spLocks/>
          </p:cNvSpPr>
          <p:nvPr/>
        </p:nvSpPr>
        <p:spPr>
          <a:xfrm>
            <a:off x="152401" y="0"/>
            <a:ext cx="11872119" cy="1240400"/>
          </a:xfrm>
          <a:prstGeom prst="rect">
            <a:avLst/>
          </a:prstGeom>
          <a:noFill/>
          <a:ln>
            <a:noFill/>
          </a:ln>
        </p:spPr>
        <p:txBody>
          <a:bodyPr spcFirstLastPara="1" wrap="square" lIns="121699" tIns="121699" rIns="121699" bIns="121699" anchor="t" anchorCtr="0">
            <a:noAutofit/>
          </a:bodyPr>
          <a:lstStyle>
            <a:defPPr marR="0" lvl="0" algn="l" rtl="0">
              <a:lnSpc>
                <a:spcPct val="100000"/>
              </a:lnSpc>
              <a:spcBef>
                <a:spcPts val="0"/>
              </a:spcBef>
              <a:spcAft>
                <a:spcPts val="0"/>
              </a:spcAft>
            </a:defPPr>
            <a:lvl1pPr marL="608625" marR="0" lvl="0"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1pPr>
            <a:lvl2pPr marL="1217249" marR="0" lvl="1"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2pPr>
            <a:lvl3pPr marL="1825874" marR="0" lvl="2"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3pPr>
            <a:lvl4pPr marL="2434499" marR="0" lvl="3"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4pPr>
            <a:lvl5pPr marL="3043123" marR="0" lvl="4"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5pPr>
            <a:lvl6pPr marL="3651748" marR="0" lvl="5"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6pPr>
            <a:lvl7pPr marL="4260372" marR="0" lvl="6"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7pPr>
            <a:lvl8pPr marL="4868997" marR="0" lvl="7"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8pPr>
            <a:lvl9pPr marL="5477622" marR="0" lvl="8"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9pPr>
          </a:lstStyle>
          <a:p>
            <a:pPr marL="0" indent="0" algn="just">
              <a:buNone/>
            </a:pPr>
            <a:r>
              <a:rPr lang="en-US" sz="4000">
                <a:solidFill>
                  <a:srgbClr val="000000"/>
                </a:solidFill>
                <a:latin typeface="Arial Rounded MT Bold" pitchFamily="34" charset="0"/>
                <a:ea typeface="Arial-Rounded" pitchFamily="34" charset="0"/>
                <a:cs typeface="Arial-Rounded" pitchFamily="34" charset="0"/>
              </a:rPr>
              <a:t>2</a:t>
            </a:r>
            <a:r>
              <a:rPr lang="en-US" sz="4000">
                <a:solidFill>
                  <a:srgbClr val="000000"/>
                </a:solidFill>
                <a:latin typeface="Arial-Rounded" pitchFamily="34" charset="0"/>
                <a:ea typeface="Arial-Rounded" pitchFamily="34" charset="0"/>
                <a:cs typeface="Arial-Rounded" pitchFamily="34" charset="0"/>
              </a:rPr>
              <a:t>. Kể lại từng đoạn của câu chuyện</a:t>
            </a:r>
          </a:p>
        </p:txBody>
      </p:sp>
      <p:pic>
        <p:nvPicPr>
          <p:cNvPr id="6" name="Picture 5"/>
          <p:cNvPicPr>
            <a:picLocks noChangeAspect="1"/>
          </p:cNvPicPr>
          <p:nvPr/>
        </p:nvPicPr>
        <p:blipFill rotWithShape="1">
          <a:blip r:embed="rId5"/>
          <a:srcRect r="50464"/>
          <a:stretch/>
        </p:blipFill>
        <p:spPr>
          <a:xfrm>
            <a:off x="4076922" y="1385453"/>
            <a:ext cx="4132433" cy="3990464"/>
          </a:xfrm>
          <a:prstGeom prst="rect">
            <a:avLst/>
          </a:prstGeom>
        </p:spPr>
      </p:pic>
      <p:pic>
        <p:nvPicPr>
          <p:cNvPr id="4" name="Kể chuyện lớp 2 -Chuyện bốn mùa- ( Tuần 19, sách Kết nối tri thức với cuộc sống)">
            <a:hlinkClick r:id="" action="ppaction://media"/>
          </p:cNvPr>
          <p:cNvPicPr>
            <a:picLocks noChangeAspect="1"/>
          </p:cNvPicPr>
          <p:nvPr>
            <a:audioFile r:link="rId1"/>
            <p:extLst>
              <p:ext uri="{DAA4B4D4-6D71-4841-9C94-3DE7FCFB9230}">
                <p14:media xmlns:p14="http://schemas.microsoft.com/office/powerpoint/2010/main" r:embed="rId2">
                  <p14:trim st="47100" end="63768.375"/>
                </p14:media>
              </p:ext>
            </p:extLst>
          </p:nvPr>
        </p:nvPicPr>
        <p:blipFill>
          <a:blip r:embed="rId6"/>
          <a:stretch>
            <a:fillRect/>
          </a:stretch>
        </p:blipFill>
        <p:spPr>
          <a:xfrm>
            <a:off x="381914" y="5521410"/>
            <a:ext cx="1110573" cy="1110573"/>
          </a:xfrm>
          <a:prstGeom prst="rect">
            <a:avLst/>
          </a:prstGeom>
        </p:spPr>
      </p:pic>
    </p:spTree>
    <p:extLst>
      <p:ext uri="{BB962C8B-B14F-4D97-AF65-F5344CB8AC3E}">
        <p14:creationId xmlns:p14="http://schemas.microsoft.com/office/powerpoint/2010/main" val="18126856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534"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5" name="Google Shape;1333;p36"/>
          <p:cNvSpPr txBox="1">
            <a:spLocks/>
          </p:cNvSpPr>
          <p:nvPr/>
        </p:nvSpPr>
        <p:spPr>
          <a:xfrm>
            <a:off x="152401" y="0"/>
            <a:ext cx="11872119" cy="1240400"/>
          </a:xfrm>
          <a:prstGeom prst="rect">
            <a:avLst/>
          </a:prstGeom>
          <a:noFill/>
          <a:ln>
            <a:noFill/>
          </a:ln>
        </p:spPr>
        <p:txBody>
          <a:bodyPr spcFirstLastPara="1" wrap="square" lIns="121699" tIns="121699" rIns="121699" bIns="121699" anchor="t" anchorCtr="0">
            <a:noAutofit/>
          </a:bodyPr>
          <a:lstStyle>
            <a:defPPr marR="0" lvl="0" algn="l" rtl="0">
              <a:lnSpc>
                <a:spcPct val="100000"/>
              </a:lnSpc>
              <a:spcBef>
                <a:spcPts val="0"/>
              </a:spcBef>
              <a:spcAft>
                <a:spcPts val="0"/>
              </a:spcAft>
            </a:defPPr>
            <a:lvl1pPr marL="608625" marR="0" lvl="0"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1pPr>
            <a:lvl2pPr marL="1217249" marR="0" lvl="1"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2pPr>
            <a:lvl3pPr marL="1825874" marR="0" lvl="2"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3pPr>
            <a:lvl4pPr marL="2434499" marR="0" lvl="3"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4pPr>
            <a:lvl5pPr marL="3043123" marR="0" lvl="4"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5pPr>
            <a:lvl6pPr marL="3651748" marR="0" lvl="5"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6pPr>
            <a:lvl7pPr marL="4260372" marR="0" lvl="6"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7pPr>
            <a:lvl8pPr marL="4868997" marR="0" lvl="7"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8pPr>
            <a:lvl9pPr marL="5477622" marR="0" lvl="8"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9pPr>
          </a:lstStyle>
          <a:p>
            <a:pPr marL="0" indent="0" algn="just">
              <a:buNone/>
            </a:pPr>
            <a:r>
              <a:rPr lang="en-US" sz="4000">
                <a:solidFill>
                  <a:srgbClr val="000000"/>
                </a:solidFill>
                <a:latin typeface="Arial Rounded MT Bold" pitchFamily="34" charset="0"/>
                <a:ea typeface="Arial-Rounded" pitchFamily="34" charset="0"/>
                <a:cs typeface="Arial-Rounded" pitchFamily="34" charset="0"/>
              </a:rPr>
              <a:t>2</a:t>
            </a:r>
            <a:r>
              <a:rPr lang="en-US" sz="4000">
                <a:solidFill>
                  <a:srgbClr val="000000"/>
                </a:solidFill>
                <a:latin typeface="Arial-Rounded" pitchFamily="34" charset="0"/>
                <a:ea typeface="Arial-Rounded" pitchFamily="34" charset="0"/>
                <a:cs typeface="Arial-Rounded" pitchFamily="34" charset="0"/>
              </a:rPr>
              <a:t>. Kể lại từng đoạn của câu chuyện</a:t>
            </a:r>
          </a:p>
        </p:txBody>
      </p:sp>
      <p:pic>
        <p:nvPicPr>
          <p:cNvPr id="4" name="Picture 3"/>
          <p:cNvPicPr>
            <a:picLocks noChangeAspect="1"/>
          </p:cNvPicPr>
          <p:nvPr/>
        </p:nvPicPr>
        <p:blipFill rotWithShape="1">
          <a:blip r:embed="rId5"/>
          <a:srcRect l="49536"/>
          <a:stretch/>
        </p:blipFill>
        <p:spPr>
          <a:xfrm>
            <a:off x="3967565" y="1277687"/>
            <a:ext cx="4292991" cy="4069228"/>
          </a:xfrm>
          <a:prstGeom prst="rect">
            <a:avLst/>
          </a:prstGeom>
        </p:spPr>
      </p:pic>
      <p:pic>
        <p:nvPicPr>
          <p:cNvPr id="6" name="Kể chuyện lớp 2 -Chuyện bốn mùa- ( Tuần 19, sách Kết nối tri thức với cuộc sống)">
            <a:hlinkClick r:id="" action="ppaction://media"/>
          </p:cNvPr>
          <p:cNvPicPr>
            <a:picLocks noChangeAspect="1"/>
          </p:cNvPicPr>
          <p:nvPr>
            <a:audioFile r:link="rId1"/>
            <p:extLst>
              <p:ext uri="{DAA4B4D4-6D71-4841-9C94-3DE7FCFB9230}">
                <p14:media xmlns:p14="http://schemas.microsoft.com/office/powerpoint/2010/main" r:embed="rId2">
                  <p14:trim st="59106" end="0.375"/>
                </p14:media>
              </p:ext>
            </p:extLst>
          </p:nvPr>
        </p:nvPicPr>
        <p:blipFill>
          <a:blip r:embed="rId6"/>
          <a:stretch>
            <a:fillRect/>
          </a:stretch>
        </p:blipFill>
        <p:spPr>
          <a:xfrm>
            <a:off x="381914" y="5521410"/>
            <a:ext cx="1110573" cy="1110573"/>
          </a:xfrm>
          <a:prstGeom prst="rect">
            <a:avLst/>
          </a:prstGeom>
        </p:spPr>
      </p:pic>
    </p:spTree>
    <p:extLst>
      <p:ext uri="{BB962C8B-B14F-4D97-AF65-F5344CB8AC3E}">
        <p14:creationId xmlns:p14="http://schemas.microsoft.com/office/powerpoint/2010/main" val="185667613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4296"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227" name="Google Shape;227;p47"/>
          <p:cNvPicPr preferRelativeResize="0"/>
          <p:nvPr/>
        </p:nvPicPr>
        <p:blipFill>
          <a:blip r:embed="rId3">
            <a:alphaModFix/>
          </a:blip>
          <a:stretch>
            <a:fillRect/>
          </a:stretch>
        </p:blipFill>
        <p:spPr>
          <a:xfrm rot="10800000">
            <a:off x="3442173" y="0"/>
            <a:ext cx="5513385" cy="2686050"/>
          </a:xfrm>
          <a:prstGeom prst="rect">
            <a:avLst/>
          </a:prstGeom>
          <a:noFill/>
          <a:ln>
            <a:noFill/>
          </a:ln>
        </p:spPr>
      </p:pic>
      <p:sp>
        <p:nvSpPr>
          <p:cNvPr id="229" name="Google Shape;229;p47"/>
          <p:cNvSpPr txBox="1">
            <a:spLocks noGrp="1"/>
          </p:cNvSpPr>
          <p:nvPr>
            <p:ph type="title" idx="4294967295"/>
          </p:nvPr>
        </p:nvSpPr>
        <p:spPr>
          <a:xfrm>
            <a:off x="3771285" y="970424"/>
            <a:ext cx="4855159" cy="745200"/>
          </a:xfrm>
          <a:prstGeom prst="rect">
            <a:avLst/>
          </a:prstGeom>
        </p:spPr>
        <p:txBody>
          <a:bodyPr spcFirstLastPara="1" wrap="square" lIns="121699" tIns="121699" rIns="121699" bIns="121699" anchor="ctr" anchorCtr="0">
            <a:noAutofit/>
          </a:bodyPr>
          <a:lstStyle/>
          <a:p>
            <a:pPr algn="ctr"/>
            <a:r>
              <a:rPr lang="en-US" sz="7200">
                <a:solidFill>
                  <a:schemeClr val="dk2"/>
                </a:solidFill>
                <a:latin typeface="Arial-Rounded" pitchFamily="34" charset="0"/>
                <a:ea typeface="Arial-Rounded" pitchFamily="34" charset="0"/>
                <a:cs typeface="Arial-Rounded" pitchFamily="34" charset="0"/>
              </a:rPr>
              <a:t>Nội dung</a:t>
            </a:r>
            <a:endParaRPr sz="6600">
              <a:latin typeface="Arial-Rounded" pitchFamily="34" charset="0"/>
              <a:ea typeface="Arial-Rounded" pitchFamily="34" charset="0"/>
              <a:cs typeface="Arial-Rounded" pitchFamily="34" charset="0"/>
            </a:endParaRPr>
          </a:p>
        </p:txBody>
      </p:sp>
      <p:pic>
        <p:nvPicPr>
          <p:cNvPr id="235" name="Google Shape;235;p47"/>
          <p:cNvPicPr preferRelativeResize="0"/>
          <p:nvPr/>
        </p:nvPicPr>
        <p:blipFill>
          <a:blip r:embed="rId4">
            <a:alphaModFix/>
          </a:blip>
          <a:stretch>
            <a:fillRect/>
          </a:stretch>
        </p:blipFill>
        <p:spPr>
          <a:xfrm rot="862747">
            <a:off x="1119979" y="4552854"/>
            <a:ext cx="1352006" cy="1481731"/>
          </a:xfrm>
          <a:prstGeom prst="rect">
            <a:avLst/>
          </a:prstGeom>
          <a:noFill/>
          <a:ln>
            <a:noFill/>
          </a:ln>
        </p:spPr>
      </p:pic>
      <p:pic>
        <p:nvPicPr>
          <p:cNvPr id="236" name="Google Shape;236;p47"/>
          <p:cNvPicPr preferRelativeResize="0"/>
          <p:nvPr/>
        </p:nvPicPr>
        <p:blipFill>
          <a:blip r:embed="rId4">
            <a:alphaModFix/>
          </a:blip>
          <a:stretch>
            <a:fillRect/>
          </a:stretch>
        </p:blipFill>
        <p:spPr>
          <a:xfrm rot="4500007">
            <a:off x="9599179" y="4736860"/>
            <a:ext cx="1388713" cy="1514421"/>
          </a:xfrm>
          <a:prstGeom prst="rect">
            <a:avLst/>
          </a:prstGeom>
          <a:noFill/>
          <a:ln>
            <a:noFill/>
          </a:ln>
        </p:spPr>
      </p:pic>
      <p:pic>
        <p:nvPicPr>
          <p:cNvPr id="14" name="Google Shape;604;p73"/>
          <p:cNvPicPr preferRelativeResize="0"/>
          <p:nvPr/>
        </p:nvPicPr>
        <p:blipFill>
          <a:blip r:embed="rId3">
            <a:alphaModFix/>
          </a:blip>
          <a:stretch>
            <a:fillRect/>
          </a:stretch>
        </p:blipFill>
        <p:spPr>
          <a:xfrm rot="10800000">
            <a:off x="-1423835" y="734700"/>
            <a:ext cx="2921755" cy="1385000"/>
          </a:xfrm>
          <a:prstGeom prst="rect">
            <a:avLst/>
          </a:prstGeom>
          <a:noFill/>
          <a:ln>
            <a:noFill/>
          </a:ln>
        </p:spPr>
      </p:pic>
      <p:sp>
        <p:nvSpPr>
          <p:cNvPr id="7" name="Google Shape;229;p47"/>
          <p:cNvSpPr txBox="1">
            <a:spLocks noGrp="1"/>
          </p:cNvSpPr>
          <p:nvPr>
            <p:ph type="title" idx="4294967295"/>
          </p:nvPr>
        </p:nvSpPr>
        <p:spPr>
          <a:xfrm>
            <a:off x="1152803" y="2849885"/>
            <a:ext cx="10034068" cy="2555053"/>
          </a:xfrm>
          <a:prstGeom prst="rect">
            <a:avLst/>
          </a:prstGeom>
          <a:solidFill>
            <a:schemeClr val="tx2"/>
          </a:solidFill>
        </p:spPr>
        <p:txBody>
          <a:bodyPr spcFirstLastPara="1" wrap="square" lIns="121699" tIns="121699" rIns="121699" bIns="121699" anchor="ctr" anchorCtr="0">
            <a:noAutofit/>
          </a:bodyPr>
          <a:lstStyle/>
          <a:p>
            <a:pPr algn="just"/>
            <a:r>
              <a:rPr lang="en-US" sz="5400">
                <a:solidFill>
                  <a:schemeClr val="dk2"/>
                </a:solidFill>
                <a:latin typeface="Arial-Rounded" pitchFamily="34" charset="0"/>
                <a:ea typeface="Arial-Rounded" pitchFamily="34" charset="0"/>
                <a:cs typeface="Arial-Rounded" pitchFamily="34" charset="0"/>
              </a:rPr>
              <a:t>Bốn mùa xuân, hạ, thu, đông mỗi mùa một vẻ đẹp riêng, đều có ích cho cuộc sống.</a:t>
            </a:r>
            <a:endParaRPr sz="4800">
              <a:latin typeface="Arial-Rounded" pitchFamily="34" charset="0"/>
              <a:ea typeface="Arial-Rounded" pitchFamily="34" charset="0"/>
              <a:cs typeface="Arial-Rounde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227" name="Google Shape;227;p47"/>
          <p:cNvPicPr preferRelativeResize="0"/>
          <p:nvPr/>
        </p:nvPicPr>
        <p:blipFill>
          <a:blip r:embed="rId3">
            <a:alphaModFix/>
          </a:blip>
          <a:stretch>
            <a:fillRect/>
          </a:stretch>
        </p:blipFill>
        <p:spPr>
          <a:xfrm rot="10800000">
            <a:off x="3442174" y="823212"/>
            <a:ext cx="5513385" cy="3926116"/>
          </a:xfrm>
          <a:prstGeom prst="rect">
            <a:avLst/>
          </a:prstGeom>
          <a:noFill/>
          <a:ln>
            <a:noFill/>
          </a:ln>
        </p:spPr>
      </p:pic>
      <p:sp>
        <p:nvSpPr>
          <p:cNvPr id="229" name="Google Shape;229;p47"/>
          <p:cNvSpPr txBox="1">
            <a:spLocks noGrp="1"/>
          </p:cNvSpPr>
          <p:nvPr>
            <p:ph type="title" idx="4294967295"/>
          </p:nvPr>
        </p:nvSpPr>
        <p:spPr>
          <a:xfrm>
            <a:off x="4374990" y="2413669"/>
            <a:ext cx="3647753" cy="745200"/>
          </a:xfrm>
          <a:prstGeom prst="rect">
            <a:avLst/>
          </a:prstGeom>
        </p:spPr>
        <p:txBody>
          <a:bodyPr spcFirstLastPara="1" wrap="square" lIns="121699" tIns="121699" rIns="121699" bIns="121699" anchor="ctr" anchorCtr="0">
            <a:noAutofit/>
          </a:bodyPr>
          <a:lstStyle/>
          <a:p>
            <a:pPr algn="ctr"/>
            <a:r>
              <a:rPr lang="en" sz="7200">
                <a:solidFill>
                  <a:schemeClr val="dk2"/>
                </a:solidFill>
                <a:latin typeface="Arial-Rounded" pitchFamily="34" charset="0"/>
                <a:ea typeface="Arial-Rounded" pitchFamily="34" charset="0"/>
                <a:cs typeface="Arial-Rounded" pitchFamily="34" charset="0"/>
              </a:rPr>
              <a:t>Củng cố</a:t>
            </a:r>
            <a:endParaRPr sz="6600">
              <a:latin typeface="Arial-Rounded" pitchFamily="34" charset="0"/>
              <a:ea typeface="Arial-Rounded" pitchFamily="34" charset="0"/>
              <a:cs typeface="Arial-Rounded" pitchFamily="34" charset="0"/>
            </a:endParaRPr>
          </a:p>
        </p:txBody>
      </p:sp>
      <p:pic>
        <p:nvPicPr>
          <p:cNvPr id="235" name="Google Shape;235;p47"/>
          <p:cNvPicPr preferRelativeResize="0"/>
          <p:nvPr/>
        </p:nvPicPr>
        <p:blipFill>
          <a:blip r:embed="rId4">
            <a:alphaModFix/>
          </a:blip>
          <a:stretch>
            <a:fillRect/>
          </a:stretch>
        </p:blipFill>
        <p:spPr>
          <a:xfrm rot="862747">
            <a:off x="1119979" y="4552854"/>
            <a:ext cx="1352006" cy="1481731"/>
          </a:xfrm>
          <a:prstGeom prst="rect">
            <a:avLst/>
          </a:prstGeom>
          <a:noFill/>
          <a:ln>
            <a:noFill/>
          </a:ln>
        </p:spPr>
      </p:pic>
      <p:pic>
        <p:nvPicPr>
          <p:cNvPr id="236" name="Google Shape;236;p47"/>
          <p:cNvPicPr preferRelativeResize="0"/>
          <p:nvPr/>
        </p:nvPicPr>
        <p:blipFill>
          <a:blip r:embed="rId4">
            <a:alphaModFix/>
          </a:blip>
          <a:stretch>
            <a:fillRect/>
          </a:stretch>
        </p:blipFill>
        <p:spPr>
          <a:xfrm rot="4500007">
            <a:off x="9599179" y="4736860"/>
            <a:ext cx="1388713" cy="1514421"/>
          </a:xfrm>
          <a:prstGeom prst="rect">
            <a:avLst/>
          </a:prstGeom>
          <a:noFill/>
          <a:ln>
            <a:noFill/>
          </a:ln>
        </p:spPr>
      </p:pic>
      <p:pic>
        <p:nvPicPr>
          <p:cNvPr id="14" name="Google Shape;604;p73"/>
          <p:cNvPicPr preferRelativeResize="0"/>
          <p:nvPr/>
        </p:nvPicPr>
        <p:blipFill>
          <a:blip r:embed="rId3">
            <a:alphaModFix/>
          </a:blip>
          <a:stretch>
            <a:fillRect/>
          </a:stretch>
        </p:blipFill>
        <p:spPr>
          <a:xfrm rot="10800000">
            <a:off x="-1423835" y="734700"/>
            <a:ext cx="2921755" cy="1385000"/>
          </a:xfrm>
          <a:prstGeom prst="rect">
            <a:avLst/>
          </a:prstGeom>
          <a:noFill/>
          <a:ln>
            <a:noFill/>
          </a:ln>
        </p:spPr>
      </p:pic>
    </p:spTree>
    <p:extLst>
      <p:ext uri="{BB962C8B-B14F-4D97-AF65-F5344CB8AC3E}">
        <p14:creationId xmlns:p14="http://schemas.microsoft.com/office/powerpoint/2010/main" val="274679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006714" y="2667000"/>
            <a:ext cx="8229600" cy="1013706"/>
          </a:xfrm>
          <a:prstGeom prst="rect">
            <a:avLst/>
          </a:prstGeom>
          <a:solidFill>
            <a:schemeClr val="tx1">
              <a:lumMod val="50000"/>
              <a:lumOff val="50000"/>
            </a:schemeClr>
          </a:solidFill>
          <a:ln w="28575" cap="flat" cmpd="sng" algn="ctr">
            <a:noFill/>
            <a:prstDash val="solid"/>
            <a:miter lim="800000"/>
          </a:ln>
          <a:effectLst/>
        </p:spPr>
        <p:txBody>
          <a:bodyPr lIns="121725" tIns="60862" rIns="121725" bIns="60862" rtlCol="0" anchor="ctr"/>
          <a:lstStyle/>
          <a:p>
            <a:pPr lvl="0">
              <a:buClrTx/>
              <a:defRPr/>
            </a:pPr>
            <a:r>
              <a:rPr lang="en-US" sz="4400">
                <a:latin typeface="Arial-Rounded" pitchFamily="34" charset="0"/>
                <a:ea typeface="Arial-Rounded" pitchFamily="34" charset="0"/>
                <a:cs typeface="Arial-Rounded" pitchFamily="34" charset="0"/>
              </a:rPr>
              <a:t>A. Mùa xuân</a:t>
            </a:r>
            <a:endParaRPr lang="vi-VN" sz="4400" dirty="0">
              <a:latin typeface="Arial-Rounded" pitchFamily="34" charset="0"/>
              <a:ea typeface="Arial-Rounded" pitchFamily="34" charset="0"/>
              <a:cs typeface="Arial-Rounded" pitchFamily="34" charset="0"/>
            </a:endParaRPr>
          </a:p>
        </p:txBody>
      </p:sp>
      <p:sp>
        <p:nvSpPr>
          <p:cNvPr id="7" name="Rectangle 6"/>
          <p:cNvSpPr/>
          <p:nvPr/>
        </p:nvSpPr>
        <p:spPr>
          <a:xfrm>
            <a:off x="2006714" y="5453725"/>
            <a:ext cx="8229600" cy="1039634"/>
          </a:xfrm>
          <a:prstGeom prst="rect">
            <a:avLst/>
          </a:prstGeom>
          <a:solidFill>
            <a:schemeClr val="tx1">
              <a:lumMod val="50000"/>
              <a:lumOff val="50000"/>
            </a:schemeClr>
          </a:solidFill>
          <a:ln w="28575" cap="flat" cmpd="sng" algn="ctr">
            <a:noFill/>
            <a:prstDash val="solid"/>
            <a:miter lim="800000"/>
          </a:ln>
          <a:effectLst/>
        </p:spPr>
        <p:txBody>
          <a:bodyPr lIns="121725" tIns="60862" rIns="121725" bIns="60862" rtlCol="0" anchor="ctr"/>
          <a:lstStyle/>
          <a:p>
            <a:r>
              <a:rPr lang="en-US" sz="4400">
                <a:latin typeface="Arial-Rounded" pitchFamily="34" charset="0"/>
                <a:ea typeface="Arial-Rounded" pitchFamily="34" charset="0"/>
                <a:cs typeface="Arial-Rounded" pitchFamily="34" charset="0"/>
              </a:rPr>
              <a:t>C. Màu hè</a:t>
            </a:r>
            <a:endParaRPr lang="en-US" sz="4400" dirty="0">
              <a:latin typeface="Arial-Rounded" pitchFamily="34" charset="0"/>
              <a:ea typeface="Arial-Rounded" pitchFamily="34" charset="0"/>
              <a:cs typeface="Arial-Rounded" pitchFamily="34" charset="0"/>
            </a:endParaRPr>
          </a:p>
        </p:txBody>
      </p:sp>
      <p:sp>
        <p:nvSpPr>
          <p:cNvPr id="8" name="Rectangle 7"/>
          <p:cNvSpPr/>
          <p:nvPr/>
        </p:nvSpPr>
        <p:spPr>
          <a:xfrm>
            <a:off x="2006276" y="4039771"/>
            <a:ext cx="8229600" cy="1010483"/>
          </a:xfrm>
          <a:prstGeom prst="rect">
            <a:avLst/>
          </a:prstGeom>
          <a:solidFill>
            <a:schemeClr val="tx1">
              <a:lumMod val="50000"/>
              <a:lumOff val="50000"/>
            </a:schemeClr>
          </a:solidFill>
          <a:ln w="28575" cap="flat" cmpd="sng" algn="ctr">
            <a:noFill/>
            <a:prstDash val="solid"/>
            <a:miter lim="800000"/>
          </a:ln>
          <a:effectLst/>
        </p:spPr>
        <p:txBody>
          <a:bodyPr lIns="121725" tIns="60862" rIns="121725" bIns="60862" rtlCol="0" anchor="ctr"/>
          <a:lstStyle/>
          <a:p>
            <a:r>
              <a:rPr lang="en-US" sz="4400">
                <a:latin typeface="Arial-Rounded" pitchFamily="34" charset="0"/>
                <a:ea typeface="Arial-Rounded" pitchFamily="34" charset="0"/>
                <a:cs typeface="Arial-Rounded" pitchFamily="34" charset="0"/>
              </a:rPr>
              <a:t>B. Mùa thu</a:t>
            </a:r>
            <a:endParaRPr lang="en-US" sz="4400" dirty="0">
              <a:latin typeface="Arial-Rounded" pitchFamily="34" charset="0"/>
              <a:ea typeface="Arial-Rounded" pitchFamily="34" charset="0"/>
              <a:cs typeface="Arial-Rounded" pitchFamily="34" charset="0"/>
            </a:endParaRPr>
          </a:p>
        </p:txBody>
      </p:sp>
      <p:sp>
        <p:nvSpPr>
          <p:cNvPr id="9" name="Rectangle 8"/>
          <p:cNvSpPr/>
          <p:nvPr/>
        </p:nvSpPr>
        <p:spPr>
          <a:xfrm>
            <a:off x="1146981" y="381000"/>
            <a:ext cx="9957816" cy="1600240"/>
          </a:xfrm>
          <a:prstGeom prst="rect">
            <a:avLst/>
          </a:prstGeom>
          <a:solidFill>
            <a:schemeClr val="tx1">
              <a:lumMod val="50000"/>
              <a:lumOff val="50000"/>
            </a:schemeClr>
          </a:solidFill>
        </p:spPr>
        <p:txBody>
          <a:bodyPr wrap="square" lIns="121725" tIns="60862" rIns="121725" bIns="60862">
            <a:spAutoFit/>
          </a:bodyPr>
          <a:lstStyle/>
          <a:p>
            <a:pPr algn="ctr"/>
            <a:r>
              <a:rPr lang="en-US" sz="4800" b="1">
                <a:latin typeface="Arial-Rounded" pitchFamily="34" charset="0"/>
                <a:ea typeface="Arial-Rounded" pitchFamily="34" charset="0"/>
                <a:cs typeface="Arial-Rounded" pitchFamily="34" charset="0"/>
              </a:rPr>
              <a:t>Mùa nào giúp cây cối đâm chồi, </a:t>
            </a:r>
          </a:p>
          <a:p>
            <a:pPr algn="ctr"/>
            <a:r>
              <a:rPr lang="en-US" sz="4800" b="1">
                <a:latin typeface="Arial-Rounded" pitchFamily="34" charset="0"/>
                <a:ea typeface="Arial-Rounded" pitchFamily="34" charset="0"/>
                <a:cs typeface="Arial-Rounded" pitchFamily="34" charset="0"/>
              </a:rPr>
              <a:t>nảy lộc?</a:t>
            </a: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56521" y="2844273"/>
            <a:ext cx="633852" cy="659161"/>
          </a:xfrm>
          <a:prstGeom prst="rect">
            <a:avLst/>
          </a:prstGeom>
        </p:spPr>
      </p:pic>
      <p:pic>
        <p:nvPicPr>
          <p:cNvPr id="1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12512" y="4214154"/>
            <a:ext cx="565888" cy="645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12950" y="5689374"/>
            <a:ext cx="565888" cy="645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0664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1000" fill="hold"/>
                                        <p:tgtEl>
                                          <p:spTgt spid="6"/>
                                        </p:tgtEl>
                                        <p:attrNameLst>
                                          <p:attrName>ppt_w</p:attrName>
                                        </p:attrNameLst>
                                      </p:cBhvr>
                                      <p:tavLst>
                                        <p:tav tm="0">
                                          <p:val>
                                            <p:strVal val="#ppt_w*0.70"/>
                                          </p:val>
                                        </p:tav>
                                        <p:tav tm="100000">
                                          <p:val>
                                            <p:strVal val="#ppt_w"/>
                                          </p:val>
                                        </p:tav>
                                      </p:tavLst>
                                    </p:anim>
                                    <p:anim calcmode="lin" valueType="num">
                                      <p:cBhvr>
                                        <p:cTn id="11" dur="1000" fill="hold"/>
                                        <p:tgtEl>
                                          <p:spTgt spid="6"/>
                                        </p:tgtEl>
                                        <p:attrNameLst>
                                          <p:attrName>ppt_h</p:attrName>
                                        </p:attrNameLst>
                                      </p:cBhvr>
                                      <p:tavLst>
                                        <p:tav tm="0">
                                          <p:val>
                                            <p:strVal val="#ppt_h"/>
                                          </p:val>
                                        </p:tav>
                                        <p:tav tm="100000">
                                          <p:val>
                                            <p:strVal val="#ppt_h"/>
                                          </p:val>
                                        </p:tav>
                                      </p:tavLst>
                                    </p:anim>
                                    <p:animEffect transition="in" filter="fade">
                                      <p:cBhvr>
                                        <p:cTn id="12" dur="1000"/>
                                        <p:tgtEl>
                                          <p:spTgt spid="6"/>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strVal val="#ppt_w*0.70"/>
                                          </p:val>
                                        </p:tav>
                                        <p:tav tm="100000">
                                          <p:val>
                                            <p:strVal val="#ppt_w"/>
                                          </p:val>
                                        </p:tav>
                                      </p:tavLst>
                                    </p:anim>
                                    <p:anim calcmode="lin" valueType="num">
                                      <p:cBhvr>
                                        <p:cTn id="16" dur="1000" fill="hold"/>
                                        <p:tgtEl>
                                          <p:spTgt spid="7"/>
                                        </p:tgtEl>
                                        <p:attrNameLst>
                                          <p:attrName>ppt_h</p:attrName>
                                        </p:attrNameLst>
                                      </p:cBhvr>
                                      <p:tavLst>
                                        <p:tav tm="0">
                                          <p:val>
                                            <p:strVal val="#ppt_h"/>
                                          </p:val>
                                        </p:tav>
                                        <p:tav tm="100000">
                                          <p:val>
                                            <p:strVal val="#ppt_h"/>
                                          </p:val>
                                        </p:tav>
                                      </p:tavLst>
                                    </p:anim>
                                    <p:animEffect transition="in" filter="fade">
                                      <p:cBhvr>
                                        <p:cTn id="17" dur="1000"/>
                                        <p:tgtEl>
                                          <p:spTgt spid="7"/>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1000" fill="hold"/>
                                        <p:tgtEl>
                                          <p:spTgt spid="8"/>
                                        </p:tgtEl>
                                        <p:attrNameLst>
                                          <p:attrName>ppt_w</p:attrName>
                                        </p:attrNameLst>
                                      </p:cBhvr>
                                      <p:tavLst>
                                        <p:tav tm="0">
                                          <p:val>
                                            <p:strVal val="#ppt_w*0.70"/>
                                          </p:val>
                                        </p:tav>
                                        <p:tav tm="100000">
                                          <p:val>
                                            <p:strVal val="#ppt_w"/>
                                          </p:val>
                                        </p:tav>
                                      </p:tavLst>
                                    </p:anim>
                                    <p:anim calcmode="lin" valueType="num">
                                      <p:cBhvr>
                                        <p:cTn id="21" dur="1000" fill="hold"/>
                                        <p:tgtEl>
                                          <p:spTgt spid="8"/>
                                        </p:tgtEl>
                                        <p:attrNameLst>
                                          <p:attrName>ppt_h</p:attrName>
                                        </p:attrNameLst>
                                      </p:cBhvr>
                                      <p:tavLst>
                                        <p:tav tm="0">
                                          <p:val>
                                            <p:strVal val="#ppt_h"/>
                                          </p:val>
                                        </p:tav>
                                        <p:tav tm="100000">
                                          <p:val>
                                            <p:strVal val="#ppt_h"/>
                                          </p:val>
                                        </p:tav>
                                      </p:tavLst>
                                    </p:anim>
                                    <p:animEffect transition="in" filter="fade">
                                      <p:cBhvr>
                                        <p:cTn id="2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6"/>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6"/>
                                        </p:tgtEl>
                                        <p:attrNameLst>
                                          <p:attrName>fillcolor</p:attrName>
                                        </p:attrNameLst>
                                      </p:cBhvr>
                                      <p:to>
                                        <a:schemeClr val="bg2"/>
                                      </p:to>
                                    </p:animClr>
                                    <p:set>
                                      <p:cBhvr>
                                        <p:cTn id="28" dur="250" fill="hold"/>
                                        <p:tgtEl>
                                          <p:spTgt spid="6"/>
                                        </p:tgtEl>
                                        <p:attrNameLst>
                                          <p:attrName>fill.type</p:attrName>
                                        </p:attrNameLst>
                                      </p:cBhvr>
                                      <p:to>
                                        <p:strVal val="solid"/>
                                      </p:to>
                                    </p:set>
                                    <p:set>
                                      <p:cBhvr>
                                        <p:cTn id="29" dur="250" fill="hold"/>
                                        <p:tgtEl>
                                          <p:spTgt spid="6"/>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par>
                                <p:cTn id="30" presetID="1" presetClass="emph" presetSubtype="2" fill="hold" nodeType="withEffect">
                                  <p:stCondLst>
                                    <p:cond delay="500"/>
                                  </p:stCondLst>
                                  <p:childTnLst>
                                    <p:animClr clrSpc="rgb" dir="cw">
                                      <p:cBhvr>
                                        <p:cTn id="31" dur="250" fill="hold"/>
                                        <p:tgtEl>
                                          <p:spTgt spid="6"/>
                                        </p:tgtEl>
                                        <p:attrNameLst>
                                          <p:attrName>fillcolor</p:attrName>
                                        </p:attrNameLst>
                                      </p:cBhvr>
                                      <p:to>
                                        <a:srgbClr val="7030A0"/>
                                      </p:to>
                                    </p:animClr>
                                    <p:set>
                                      <p:cBhvr>
                                        <p:cTn id="32" dur="250" fill="hold"/>
                                        <p:tgtEl>
                                          <p:spTgt spid="6"/>
                                        </p:tgtEl>
                                        <p:attrNameLst>
                                          <p:attrName>fill.type</p:attrName>
                                        </p:attrNameLst>
                                      </p:cBhvr>
                                      <p:to>
                                        <p:strVal val="solid"/>
                                      </p:to>
                                    </p:set>
                                    <p:set>
                                      <p:cBhvr>
                                        <p:cTn id="33" dur="250" fill="hold"/>
                                        <p:tgtEl>
                                          <p:spTgt spid="6"/>
                                        </p:tgtEl>
                                        <p:attrNameLst>
                                          <p:attrName>fill.on</p:attrName>
                                        </p:attrNameLst>
                                      </p:cBhvr>
                                      <p:to>
                                        <p:strVal val="true"/>
                                      </p:to>
                                    </p:set>
                                  </p:childTnLst>
                                </p:cTn>
                              </p:par>
                              <p:par>
                                <p:cTn id="34" presetID="10" presetClass="entr" presetSubtype="0" fill="hold" nodeType="withEffect">
                                  <p:stCondLst>
                                    <p:cond delay="50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subTnLst>
                                    <p:audio>
                                      <p:cMediaNode>
                                        <p:cTn display="0" masterRel="sameClick">
                                          <p:stCondLst>
                                            <p:cond evt="begin" delay="0">
                                              <p:tn val="34"/>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6"/>
                  </p:tgtEl>
                </p:cond>
              </p:nextCondLst>
            </p:seq>
            <p:seq concurrent="1" nextAc="seek">
              <p:cTn id="37" restart="whenNotActive" fill="hold" evtFilter="cancelBubble" nodeType="interactiveSeq">
                <p:stCondLst>
                  <p:cond evt="onClick" delay="0">
                    <p:tgtEl>
                      <p:spTgt spid="7"/>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withEffect">
                                  <p:stCondLst>
                                    <p:cond delay="0"/>
                                  </p:stCondLst>
                                  <p:childTnLst>
                                    <p:animClr clrSpc="rgb" dir="cw">
                                      <p:cBhvr>
                                        <p:cTn id="41" dur="250" fill="hold"/>
                                        <p:tgtEl>
                                          <p:spTgt spid="7"/>
                                        </p:tgtEl>
                                        <p:attrNameLst>
                                          <p:attrName>fillcolor</p:attrName>
                                        </p:attrNameLst>
                                      </p:cBhvr>
                                      <p:to>
                                        <a:schemeClr val="accent1"/>
                                      </p:to>
                                    </p:animClr>
                                    <p:set>
                                      <p:cBhvr>
                                        <p:cTn id="42" dur="250" fill="hold"/>
                                        <p:tgtEl>
                                          <p:spTgt spid="7"/>
                                        </p:tgtEl>
                                        <p:attrNameLst>
                                          <p:attrName>fill.type</p:attrName>
                                        </p:attrNameLst>
                                      </p:cBhvr>
                                      <p:to>
                                        <p:strVal val="solid"/>
                                      </p:to>
                                    </p:set>
                                    <p:set>
                                      <p:cBhvr>
                                        <p:cTn id="43" dur="250" fill="hold"/>
                                        <p:tgtEl>
                                          <p:spTgt spid="7"/>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2" name="click.wav"/>
                                        </p:tgtEl>
                                      </p:cMediaNode>
                                    </p:audio>
                                  </p:subTnLst>
                                </p:cTn>
                              </p:par>
                              <p:par>
                                <p:cTn id="44" presetID="1" presetClass="emph" presetSubtype="2" fill="hold" nodeType="withEffect">
                                  <p:stCondLst>
                                    <p:cond delay="500"/>
                                  </p:stCondLst>
                                  <p:childTnLst>
                                    <p:animClr clrSpc="rgb" dir="cw">
                                      <p:cBhvr>
                                        <p:cTn id="45" dur="250" fill="hold"/>
                                        <p:tgtEl>
                                          <p:spTgt spid="7"/>
                                        </p:tgtEl>
                                        <p:attrNameLst>
                                          <p:attrName>fillcolor</p:attrName>
                                        </p:attrNameLst>
                                      </p:cBhvr>
                                      <p:to>
                                        <a:schemeClr val="accent1"/>
                                      </p:to>
                                    </p:animClr>
                                    <p:set>
                                      <p:cBhvr>
                                        <p:cTn id="46" dur="250" fill="hold"/>
                                        <p:tgtEl>
                                          <p:spTgt spid="7"/>
                                        </p:tgtEl>
                                        <p:attrNameLst>
                                          <p:attrName>fill.type</p:attrName>
                                        </p:attrNameLst>
                                      </p:cBhvr>
                                      <p:to>
                                        <p:strVal val="solid"/>
                                      </p:to>
                                    </p:set>
                                    <p:set>
                                      <p:cBhvr>
                                        <p:cTn id="47" dur="250" fill="hold"/>
                                        <p:tgtEl>
                                          <p:spTgt spid="7"/>
                                        </p:tgtEl>
                                        <p:attrNameLst>
                                          <p:attrName>fill.on</p:attrName>
                                        </p:attrNameLst>
                                      </p:cBhvr>
                                      <p:to>
                                        <p:strVal val="true"/>
                                      </p:to>
                                    </p:set>
                                  </p:childTnLst>
                                </p:cTn>
                              </p:par>
                              <p:par>
                                <p:cTn id="48" presetID="10" presetClass="entr" presetSubtype="0" fill="hold" nodeType="withEffect">
                                  <p:stCondLst>
                                    <p:cond delay="50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subTnLst>
                                    <p:audio>
                                      <p:cMediaNode>
                                        <p:cTn display="0" masterRel="sameClick">
                                          <p:stCondLst>
                                            <p:cond evt="begin" delay="0">
                                              <p:tn val="48"/>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7"/>
                  </p:tgtEl>
                </p:cond>
              </p:nextCondLst>
            </p:seq>
            <p:seq concurrent="1" nextAc="seek">
              <p:cTn id="51" restart="whenNotActive" fill="hold" evtFilter="cancelBubble" nodeType="interactiveSeq">
                <p:stCondLst>
                  <p:cond evt="onClick" delay="0">
                    <p:tgtEl>
                      <p:spTgt spid="8"/>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withEffect">
                                  <p:stCondLst>
                                    <p:cond delay="0"/>
                                  </p:stCondLst>
                                  <p:childTnLst>
                                    <p:animClr clrSpc="rgb" dir="cw">
                                      <p:cBhvr>
                                        <p:cTn id="55" dur="250" fill="hold"/>
                                        <p:tgtEl>
                                          <p:spTgt spid="8"/>
                                        </p:tgtEl>
                                        <p:attrNameLst>
                                          <p:attrName>fillcolor</p:attrName>
                                        </p:attrNameLst>
                                      </p:cBhvr>
                                      <p:to>
                                        <a:schemeClr val="accent1"/>
                                      </p:to>
                                    </p:animClr>
                                    <p:set>
                                      <p:cBhvr>
                                        <p:cTn id="56" dur="250" fill="hold"/>
                                        <p:tgtEl>
                                          <p:spTgt spid="8"/>
                                        </p:tgtEl>
                                        <p:attrNameLst>
                                          <p:attrName>fill.type</p:attrName>
                                        </p:attrNameLst>
                                      </p:cBhvr>
                                      <p:to>
                                        <p:strVal val="solid"/>
                                      </p:to>
                                    </p:set>
                                    <p:set>
                                      <p:cBhvr>
                                        <p:cTn id="57" dur="250" fill="hold"/>
                                        <p:tgtEl>
                                          <p:spTgt spid="8"/>
                                        </p:tgtEl>
                                        <p:attrNameLst>
                                          <p:attrName>fill.on</p:attrName>
                                        </p:attrNameLst>
                                      </p:cBhvr>
                                      <p:to>
                                        <p:strVal val="true"/>
                                      </p:to>
                                    </p:set>
                                  </p:childTnLst>
                                  <p:subTnLst>
                                    <p:audio>
                                      <p:cMediaNode>
                                        <p:cTn display="0" masterRel="sameClick">
                                          <p:stCondLst>
                                            <p:cond evt="begin" delay="0">
                                              <p:tn val="54"/>
                                            </p:cond>
                                          </p:stCondLst>
                                          <p:endCondLst>
                                            <p:cond evt="onStopAudio" delay="0">
                                              <p:tgtEl>
                                                <p:sldTgt/>
                                              </p:tgtEl>
                                            </p:cond>
                                          </p:endCondLst>
                                        </p:cTn>
                                        <p:tgtEl>
                                          <p:sndTgt r:embed="rId2" name="click.wav"/>
                                        </p:tgtEl>
                                      </p:cMediaNode>
                                    </p:audio>
                                  </p:subTnLst>
                                </p:cTn>
                              </p:par>
                              <p:par>
                                <p:cTn id="58" presetID="1" presetClass="emph" presetSubtype="2" fill="hold" nodeType="withEffect">
                                  <p:stCondLst>
                                    <p:cond delay="500"/>
                                  </p:stCondLst>
                                  <p:childTnLst>
                                    <p:animClr clrSpc="rgb" dir="cw">
                                      <p:cBhvr>
                                        <p:cTn id="59" dur="250" fill="hold"/>
                                        <p:tgtEl>
                                          <p:spTgt spid="8"/>
                                        </p:tgtEl>
                                        <p:attrNameLst>
                                          <p:attrName>fillcolor</p:attrName>
                                        </p:attrNameLst>
                                      </p:cBhvr>
                                      <p:to>
                                        <a:schemeClr val="accent1"/>
                                      </p:to>
                                    </p:animClr>
                                    <p:set>
                                      <p:cBhvr>
                                        <p:cTn id="60" dur="250" fill="hold"/>
                                        <p:tgtEl>
                                          <p:spTgt spid="8"/>
                                        </p:tgtEl>
                                        <p:attrNameLst>
                                          <p:attrName>fill.type</p:attrName>
                                        </p:attrNameLst>
                                      </p:cBhvr>
                                      <p:to>
                                        <p:strVal val="solid"/>
                                      </p:to>
                                    </p:set>
                                    <p:set>
                                      <p:cBhvr>
                                        <p:cTn id="61" dur="250" fill="hold"/>
                                        <p:tgtEl>
                                          <p:spTgt spid="8"/>
                                        </p:tgtEl>
                                        <p:attrNameLst>
                                          <p:attrName>fill.on</p:attrName>
                                        </p:attrNameLst>
                                      </p:cBhvr>
                                      <p:to>
                                        <p:strVal val="true"/>
                                      </p:to>
                                    </p:set>
                                  </p:childTnLst>
                                </p:cTn>
                              </p:par>
                              <p:par>
                                <p:cTn id="62" presetID="10" presetClass="entr" presetSubtype="0" fill="hold" nodeType="withEffect">
                                  <p:stCondLst>
                                    <p:cond delay="500"/>
                                  </p:stCondLst>
                                  <p:childTnLst>
                                    <p:set>
                                      <p:cBhvr>
                                        <p:cTn id="63" dur="1" fill="hold">
                                          <p:stCondLst>
                                            <p:cond delay="0"/>
                                          </p:stCondLst>
                                        </p:cTn>
                                        <p:tgtEl>
                                          <p:spTgt spid="11"/>
                                        </p:tgtEl>
                                        <p:attrNameLst>
                                          <p:attrName>style.visibility</p:attrName>
                                        </p:attrNameLst>
                                      </p:cBhvr>
                                      <p:to>
                                        <p:strVal val="visible"/>
                                      </p:to>
                                    </p:set>
                                    <p:animEffect transition="in" filter="fade">
                                      <p:cBhvr>
                                        <p:cTn id="64" dur="500"/>
                                        <p:tgtEl>
                                          <p:spTgt spid="11"/>
                                        </p:tgtEl>
                                      </p:cBhvr>
                                    </p:animEffect>
                                  </p:childTnLst>
                                  <p:subTnLst>
                                    <p:audio>
                                      <p:cMediaNode>
                                        <p:cTn display="0" masterRel="sameClick">
                                          <p:stCondLst>
                                            <p:cond evt="begin" delay="0">
                                              <p:tn val="62"/>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8"/>
                  </p:tgtEl>
                </p:cond>
              </p:nextCondLst>
            </p:seq>
          </p:childTnLst>
        </p:cTn>
      </p:par>
    </p:tnLst>
    <p:bldLst>
      <p:bldP spid="6" grpId="0" animBg="1"/>
      <p:bldP spid="7" grpId="0" animBg="1"/>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42441" y="4538737"/>
            <a:ext cx="11034793" cy="1013706"/>
          </a:xfrm>
          <a:prstGeom prst="rect">
            <a:avLst/>
          </a:prstGeom>
          <a:solidFill>
            <a:schemeClr val="tx1">
              <a:lumMod val="50000"/>
              <a:lumOff val="50000"/>
            </a:schemeClr>
          </a:solidFill>
          <a:ln w="28575" cap="flat" cmpd="sng" algn="ctr">
            <a:noFill/>
            <a:prstDash val="solid"/>
            <a:miter lim="800000"/>
          </a:ln>
          <a:effectLst/>
        </p:spPr>
        <p:txBody>
          <a:bodyPr lIns="121725" tIns="60862" rIns="121725" bIns="60862" rtlCol="0" anchor="ctr"/>
          <a:lstStyle/>
          <a:p>
            <a:pPr algn="just"/>
            <a:r>
              <a:rPr lang="en-US" sz="2400">
                <a:latin typeface="Arial-Rounded" pitchFamily="34" charset="0"/>
                <a:ea typeface="Arial-Rounded" pitchFamily="34" charset="0"/>
                <a:cs typeface="Arial-Rounded" pitchFamily="34" charset="0"/>
              </a:rPr>
              <a:t>B. Bốn mùa xuân, hạ, thu, đông mỗi mùa một vẻ đẹp riêng, đều có ích cho cuộc sống.</a:t>
            </a:r>
            <a:endParaRPr lang="en-US" sz="2000">
              <a:latin typeface="Arial-Rounded" pitchFamily="34" charset="0"/>
              <a:ea typeface="Arial-Rounded" pitchFamily="34" charset="0"/>
              <a:cs typeface="Arial-Rounded" pitchFamily="34" charset="0"/>
            </a:endParaRPr>
          </a:p>
        </p:txBody>
      </p:sp>
      <p:sp>
        <p:nvSpPr>
          <p:cNvPr id="7" name="Rectangle 6"/>
          <p:cNvSpPr/>
          <p:nvPr/>
        </p:nvSpPr>
        <p:spPr>
          <a:xfrm>
            <a:off x="542441" y="3161782"/>
            <a:ext cx="11034793" cy="1039634"/>
          </a:xfrm>
          <a:prstGeom prst="rect">
            <a:avLst/>
          </a:prstGeom>
          <a:solidFill>
            <a:schemeClr val="tx1">
              <a:lumMod val="50000"/>
              <a:lumOff val="50000"/>
            </a:schemeClr>
          </a:solidFill>
          <a:ln w="28575" cap="flat" cmpd="sng" algn="ctr">
            <a:noFill/>
            <a:prstDash val="solid"/>
            <a:miter lim="800000"/>
          </a:ln>
          <a:effectLst/>
        </p:spPr>
        <p:txBody>
          <a:bodyPr lIns="121725" tIns="60862" rIns="121725" bIns="60862" rtlCol="0" anchor="ctr"/>
          <a:lstStyle/>
          <a:p>
            <a:r>
              <a:rPr lang="en-US" sz="2400">
                <a:latin typeface="Arial-Rounded" pitchFamily="34" charset="0"/>
                <a:ea typeface="Arial-Rounded" pitchFamily="34" charset="0"/>
                <a:cs typeface="Arial-Rounded" pitchFamily="34" charset="0"/>
              </a:rPr>
              <a:t>A. Mùa xuân là mùa đẹp nhất trong năm. Mọi người chỉ nên yêu thích mùa xuân.</a:t>
            </a:r>
            <a:endParaRPr lang="en-US" sz="2400" dirty="0">
              <a:latin typeface="Arial-Rounded" pitchFamily="34" charset="0"/>
              <a:ea typeface="Arial-Rounded" pitchFamily="34" charset="0"/>
              <a:cs typeface="Arial-Rounded" pitchFamily="34" charset="0"/>
            </a:endParaRPr>
          </a:p>
        </p:txBody>
      </p:sp>
      <p:sp>
        <p:nvSpPr>
          <p:cNvPr id="9" name="Rectangle 8"/>
          <p:cNvSpPr/>
          <p:nvPr/>
        </p:nvSpPr>
        <p:spPr>
          <a:xfrm>
            <a:off x="387458" y="1097597"/>
            <a:ext cx="11298264" cy="1600240"/>
          </a:xfrm>
          <a:prstGeom prst="rect">
            <a:avLst/>
          </a:prstGeom>
          <a:solidFill>
            <a:schemeClr val="tx1">
              <a:lumMod val="50000"/>
              <a:lumOff val="50000"/>
            </a:schemeClr>
          </a:solidFill>
        </p:spPr>
        <p:txBody>
          <a:bodyPr wrap="square" lIns="121725" tIns="60862" rIns="121725" bIns="60862">
            <a:spAutoFit/>
          </a:bodyPr>
          <a:lstStyle/>
          <a:p>
            <a:pPr algn="ctr"/>
            <a:r>
              <a:rPr lang="en-US" sz="4800" b="1">
                <a:latin typeface="Arial-Rounded" pitchFamily="34" charset="0"/>
                <a:ea typeface="Arial-Rounded" pitchFamily="34" charset="0"/>
                <a:cs typeface="Arial-Rounded" pitchFamily="34" charset="0"/>
              </a:rPr>
              <a:t>Đâu là nội dung của câu chuyện </a:t>
            </a:r>
          </a:p>
          <a:p>
            <a:pPr algn="ctr"/>
            <a:r>
              <a:rPr lang="en-US" sz="4800" b="1" i="1">
                <a:latin typeface="Arial-Rounded" pitchFamily="34" charset="0"/>
                <a:ea typeface="Arial-Rounded" pitchFamily="34" charset="0"/>
                <a:cs typeface="Arial-Rounded" pitchFamily="34" charset="0"/>
              </a:rPr>
              <a:t>Chuyện bốn mùa?</a:t>
            </a:r>
            <a:endParaRPr lang="en-US" sz="4800" b="1">
              <a:latin typeface="Arial-Rounded" pitchFamily="34" charset="0"/>
              <a:ea typeface="Arial-Rounded" pitchFamily="34" charset="0"/>
              <a:cs typeface="Arial-Rounded" pitchFamily="34" charset="0"/>
            </a:endParaRP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527986" y="4682402"/>
            <a:ext cx="633852" cy="659161"/>
          </a:xfrm>
          <a:prstGeom prst="rect">
            <a:avLst/>
          </a:prstGeom>
        </p:spPr>
      </p:pic>
      <p:pic>
        <p:nvPicPr>
          <p:cNvPr id="1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465982" y="3352324"/>
            <a:ext cx="565888" cy="645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8186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1000" fill="hold"/>
                                        <p:tgtEl>
                                          <p:spTgt spid="6"/>
                                        </p:tgtEl>
                                        <p:attrNameLst>
                                          <p:attrName>ppt_w</p:attrName>
                                        </p:attrNameLst>
                                      </p:cBhvr>
                                      <p:tavLst>
                                        <p:tav tm="0">
                                          <p:val>
                                            <p:strVal val="#ppt_w*0.70"/>
                                          </p:val>
                                        </p:tav>
                                        <p:tav tm="100000">
                                          <p:val>
                                            <p:strVal val="#ppt_w"/>
                                          </p:val>
                                        </p:tav>
                                      </p:tavLst>
                                    </p:anim>
                                    <p:anim calcmode="lin" valueType="num">
                                      <p:cBhvr>
                                        <p:cTn id="11" dur="1000" fill="hold"/>
                                        <p:tgtEl>
                                          <p:spTgt spid="6"/>
                                        </p:tgtEl>
                                        <p:attrNameLst>
                                          <p:attrName>ppt_h</p:attrName>
                                        </p:attrNameLst>
                                      </p:cBhvr>
                                      <p:tavLst>
                                        <p:tav tm="0">
                                          <p:val>
                                            <p:strVal val="#ppt_h"/>
                                          </p:val>
                                        </p:tav>
                                        <p:tav tm="100000">
                                          <p:val>
                                            <p:strVal val="#ppt_h"/>
                                          </p:val>
                                        </p:tav>
                                      </p:tavLst>
                                    </p:anim>
                                    <p:animEffect transition="in" filter="fade">
                                      <p:cBhvr>
                                        <p:cTn id="12" dur="1000"/>
                                        <p:tgtEl>
                                          <p:spTgt spid="6"/>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strVal val="#ppt_w*0.70"/>
                                          </p:val>
                                        </p:tav>
                                        <p:tav tm="100000">
                                          <p:val>
                                            <p:strVal val="#ppt_w"/>
                                          </p:val>
                                        </p:tav>
                                      </p:tavLst>
                                    </p:anim>
                                    <p:anim calcmode="lin" valueType="num">
                                      <p:cBhvr>
                                        <p:cTn id="16" dur="1000" fill="hold"/>
                                        <p:tgtEl>
                                          <p:spTgt spid="7"/>
                                        </p:tgtEl>
                                        <p:attrNameLst>
                                          <p:attrName>ppt_h</p:attrName>
                                        </p:attrNameLst>
                                      </p:cBhvr>
                                      <p:tavLst>
                                        <p:tav tm="0">
                                          <p:val>
                                            <p:strVal val="#ppt_h"/>
                                          </p:val>
                                        </p:tav>
                                        <p:tav tm="100000">
                                          <p:val>
                                            <p:strVal val="#ppt_h"/>
                                          </p:val>
                                        </p:tav>
                                      </p:tavLst>
                                    </p:anim>
                                    <p:animEffect transition="in" filter="fade">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1" presetClass="emph" presetSubtype="2" fill="hold" nodeType="withEffect">
                                  <p:stCondLst>
                                    <p:cond delay="0"/>
                                  </p:stCondLst>
                                  <p:childTnLst>
                                    <p:animClr clrSpc="rgb" dir="cw">
                                      <p:cBhvr>
                                        <p:cTn id="22" dur="250" fill="hold"/>
                                        <p:tgtEl>
                                          <p:spTgt spid="6"/>
                                        </p:tgtEl>
                                        <p:attrNameLst>
                                          <p:attrName>fillcolor</p:attrName>
                                        </p:attrNameLst>
                                      </p:cBhvr>
                                      <p:to>
                                        <a:schemeClr val="bg2"/>
                                      </p:to>
                                    </p:animClr>
                                    <p:set>
                                      <p:cBhvr>
                                        <p:cTn id="23" dur="250" fill="hold"/>
                                        <p:tgtEl>
                                          <p:spTgt spid="6"/>
                                        </p:tgtEl>
                                        <p:attrNameLst>
                                          <p:attrName>fill.type</p:attrName>
                                        </p:attrNameLst>
                                      </p:cBhvr>
                                      <p:to>
                                        <p:strVal val="solid"/>
                                      </p:to>
                                    </p:set>
                                    <p:set>
                                      <p:cBhvr>
                                        <p:cTn id="24" dur="250" fill="hold"/>
                                        <p:tgtEl>
                                          <p:spTgt spid="6"/>
                                        </p:tgtEl>
                                        <p:attrNameLst>
                                          <p:attrName>fill.on</p:attrName>
                                        </p:attrNameLst>
                                      </p:cBhvr>
                                      <p:to>
                                        <p:strVal val="true"/>
                                      </p:to>
                                    </p:set>
                                  </p:childTnLst>
                                  <p:subTnLst>
                                    <p:audio>
                                      <p:cMediaNode>
                                        <p:cTn display="0" masterRel="sameClick">
                                          <p:stCondLst>
                                            <p:cond evt="begin" delay="0">
                                              <p:tn val="21"/>
                                            </p:cond>
                                          </p:stCondLst>
                                          <p:endCondLst>
                                            <p:cond evt="onStopAudio" delay="0">
                                              <p:tgtEl>
                                                <p:sldTgt/>
                                              </p:tgtEl>
                                            </p:cond>
                                          </p:endCondLst>
                                        </p:cTn>
                                        <p:tgtEl>
                                          <p:sndTgt r:embed="rId3" name="click.wav"/>
                                        </p:tgtEl>
                                      </p:cMediaNode>
                                    </p:audio>
                                  </p:subTnLst>
                                </p:cTn>
                              </p:par>
                              <p:par>
                                <p:cTn id="25" presetID="1" presetClass="emph" presetSubtype="2" fill="hold" nodeType="withEffect">
                                  <p:stCondLst>
                                    <p:cond delay="500"/>
                                  </p:stCondLst>
                                  <p:childTnLst>
                                    <p:animClr clrSpc="rgb" dir="cw">
                                      <p:cBhvr>
                                        <p:cTn id="26" dur="250" fill="hold"/>
                                        <p:tgtEl>
                                          <p:spTgt spid="6"/>
                                        </p:tgtEl>
                                        <p:attrNameLst>
                                          <p:attrName>fillcolor</p:attrName>
                                        </p:attrNameLst>
                                      </p:cBhvr>
                                      <p:to>
                                        <a:srgbClr val="7030A0"/>
                                      </p:to>
                                    </p:animClr>
                                    <p:set>
                                      <p:cBhvr>
                                        <p:cTn id="27" dur="250" fill="hold"/>
                                        <p:tgtEl>
                                          <p:spTgt spid="6"/>
                                        </p:tgtEl>
                                        <p:attrNameLst>
                                          <p:attrName>fill.type</p:attrName>
                                        </p:attrNameLst>
                                      </p:cBhvr>
                                      <p:to>
                                        <p:strVal val="solid"/>
                                      </p:to>
                                    </p:set>
                                    <p:set>
                                      <p:cBhvr>
                                        <p:cTn id="28" dur="250" fill="hold"/>
                                        <p:tgtEl>
                                          <p:spTgt spid="6"/>
                                        </p:tgtEl>
                                        <p:attrNameLst>
                                          <p:attrName>fill.on</p:attrName>
                                        </p:attrNameLst>
                                      </p:cBhvr>
                                      <p:to>
                                        <p:strVal val="true"/>
                                      </p:to>
                                    </p:set>
                                  </p:childTnLst>
                                </p:cTn>
                              </p:par>
                              <p:par>
                                <p:cTn id="29" presetID="10" presetClass="entr" presetSubtype="0" fill="hold" nodeType="withEffect">
                                  <p:stCondLst>
                                    <p:cond delay="50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subTnLst>
                                    <p:audio>
                                      <p:cMediaNode>
                                        <p:cTn display="0" masterRel="sameClick">
                                          <p:stCondLst>
                                            <p:cond evt="begin" delay="0">
                                              <p:tn val="29"/>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6"/>
                  </p:tgtEl>
                </p:cond>
              </p:nextCondLst>
            </p:seq>
            <p:seq concurrent="1" nextAc="seek">
              <p:cTn id="32" restart="whenNotActive" fill="hold" evtFilter="cancelBubble" nodeType="interactiveSeq">
                <p:stCondLst>
                  <p:cond evt="onClick" delay="0">
                    <p:tgtEl>
                      <p:spTgt spid="7"/>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withEffect">
                                  <p:stCondLst>
                                    <p:cond delay="0"/>
                                  </p:stCondLst>
                                  <p:childTnLst>
                                    <p:animClr clrSpc="rgb" dir="cw">
                                      <p:cBhvr>
                                        <p:cTn id="36" dur="250" fill="hold"/>
                                        <p:tgtEl>
                                          <p:spTgt spid="7"/>
                                        </p:tgtEl>
                                        <p:attrNameLst>
                                          <p:attrName>fillcolor</p:attrName>
                                        </p:attrNameLst>
                                      </p:cBhvr>
                                      <p:to>
                                        <a:schemeClr val="accent1"/>
                                      </p:to>
                                    </p:animClr>
                                    <p:set>
                                      <p:cBhvr>
                                        <p:cTn id="37" dur="250" fill="hold"/>
                                        <p:tgtEl>
                                          <p:spTgt spid="7"/>
                                        </p:tgtEl>
                                        <p:attrNameLst>
                                          <p:attrName>fill.type</p:attrName>
                                        </p:attrNameLst>
                                      </p:cBhvr>
                                      <p:to>
                                        <p:strVal val="solid"/>
                                      </p:to>
                                    </p:set>
                                    <p:set>
                                      <p:cBhvr>
                                        <p:cTn id="38" dur="250" fill="hold"/>
                                        <p:tgtEl>
                                          <p:spTgt spid="7"/>
                                        </p:tgtEl>
                                        <p:attrNameLst>
                                          <p:attrName>fill.on</p:attrName>
                                        </p:attrNameLst>
                                      </p:cBhvr>
                                      <p:to>
                                        <p:strVal val="true"/>
                                      </p:to>
                                    </p:set>
                                  </p:childTnLst>
                                  <p:subTnLst>
                                    <p:audio>
                                      <p:cMediaNode>
                                        <p:cTn display="0" masterRel="sameClick">
                                          <p:stCondLst>
                                            <p:cond evt="begin" delay="0">
                                              <p:tn val="35"/>
                                            </p:cond>
                                          </p:stCondLst>
                                          <p:endCondLst>
                                            <p:cond evt="onStopAudio" delay="0">
                                              <p:tgtEl>
                                                <p:sldTgt/>
                                              </p:tgtEl>
                                            </p:cond>
                                          </p:endCondLst>
                                        </p:cTn>
                                        <p:tgtEl>
                                          <p:sndTgt r:embed="rId3" name="click.wav"/>
                                        </p:tgtEl>
                                      </p:cMediaNode>
                                    </p:audio>
                                  </p:subTnLst>
                                </p:cTn>
                              </p:par>
                              <p:par>
                                <p:cTn id="39" presetID="1" presetClass="emph" presetSubtype="2" fill="hold" nodeType="withEffect">
                                  <p:stCondLst>
                                    <p:cond delay="500"/>
                                  </p:stCondLst>
                                  <p:childTnLst>
                                    <p:animClr clrSpc="rgb" dir="cw">
                                      <p:cBhvr>
                                        <p:cTn id="40" dur="250" fill="hold"/>
                                        <p:tgtEl>
                                          <p:spTgt spid="7"/>
                                        </p:tgtEl>
                                        <p:attrNameLst>
                                          <p:attrName>fillcolor</p:attrName>
                                        </p:attrNameLst>
                                      </p:cBhvr>
                                      <p:to>
                                        <a:schemeClr val="accent1"/>
                                      </p:to>
                                    </p:animClr>
                                    <p:set>
                                      <p:cBhvr>
                                        <p:cTn id="41" dur="250" fill="hold"/>
                                        <p:tgtEl>
                                          <p:spTgt spid="7"/>
                                        </p:tgtEl>
                                        <p:attrNameLst>
                                          <p:attrName>fill.type</p:attrName>
                                        </p:attrNameLst>
                                      </p:cBhvr>
                                      <p:to>
                                        <p:strVal val="solid"/>
                                      </p:to>
                                    </p:set>
                                    <p:set>
                                      <p:cBhvr>
                                        <p:cTn id="42" dur="250" fill="hold"/>
                                        <p:tgtEl>
                                          <p:spTgt spid="7"/>
                                        </p:tgtEl>
                                        <p:attrNameLst>
                                          <p:attrName>fill.on</p:attrName>
                                        </p:attrNameLst>
                                      </p:cBhvr>
                                      <p:to>
                                        <p:strVal val="true"/>
                                      </p:to>
                                    </p:set>
                                  </p:childTnLst>
                                </p:cTn>
                              </p:par>
                              <p:par>
                                <p:cTn id="43" presetID="10" presetClass="entr" presetSubtype="0" fill="hold" nodeType="withEffect">
                                  <p:stCondLst>
                                    <p:cond delay="50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subTnLst>
                                    <p:audio>
                                      <p:cMediaNode>
                                        <p:cTn display="0" masterRel="sameClick">
                                          <p:stCondLst>
                                            <p:cond evt="begin" delay="0">
                                              <p:tn val="43"/>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7"/>
                  </p:tgtEl>
                </p:cond>
              </p:nextCondLst>
            </p:seq>
          </p:childTnLst>
        </p:cTn>
      </p:par>
    </p:tnLst>
    <p:bldLst>
      <p:bldP spid="6" grpId="0" animBg="1"/>
      <p:bldP spid="7"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69510" y="2324827"/>
            <a:ext cx="7179290" cy="1696000"/>
          </a:xfrm>
        </p:spPr>
        <p:txBody>
          <a:bodyPr/>
          <a:lstStyle/>
          <a:p>
            <a:r>
              <a:rPr lang="en-US" sz="6600">
                <a:latin typeface="Arial-Rounded" pitchFamily="34" charset="0"/>
                <a:ea typeface="Arial-Rounded" pitchFamily="34" charset="0"/>
                <a:cs typeface="Arial-Rounded" pitchFamily="34" charset="0"/>
              </a:rPr>
              <a:t>Nêu cảm nhận của em về bốn mùa trong năm.</a:t>
            </a:r>
          </a:p>
        </p:txBody>
      </p:sp>
    </p:spTree>
    <p:extLst>
      <p:ext uri="{BB962C8B-B14F-4D97-AF65-F5344CB8AC3E}">
        <p14:creationId xmlns:p14="http://schemas.microsoft.com/office/powerpoint/2010/main" val="282883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227" name="Google Shape;227;p47"/>
          <p:cNvPicPr preferRelativeResize="0"/>
          <p:nvPr/>
        </p:nvPicPr>
        <p:blipFill>
          <a:blip r:embed="rId3">
            <a:alphaModFix/>
          </a:blip>
          <a:stretch>
            <a:fillRect/>
          </a:stretch>
        </p:blipFill>
        <p:spPr>
          <a:xfrm rot="10800000">
            <a:off x="3442174" y="823212"/>
            <a:ext cx="5513385" cy="3926116"/>
          </a:xfrm>
          <a:prstGeom prst="rect">
            <a:avLst/>
          </a:prstGeom>
          <a:noFill/>
          <a:ln>
            <a:noFill/>
          </a:ln>
        </p:spPr>
      </p:pic>
      <p:sp>
        <p:nvSpPr>
          <p:cNvPr id="229" name="Google Shape;229;p47"/>
          <p:cNvSpPr txBox="1">
            <a:spLocks noGrp="1"/>
          </p:cNvSpPr>
          <p:nvPr>
            <p:ph type="title" idx="4294967295"/>
          </p:nvPr>
        </p:nvSpPr>
        <p:spPr>
          <a:xfrm>
            <a:off x="4374990" y="2413669"/>
            <a:ext cx="3647753" cy="745200"/>
          </a:xfrm>
          <a:prstGeom prst="rect">
            <a:avLst/>
          </a:prstGeom>
        </p:spPr>
        <p:txBody>
          <a:bodyPr spcFirstLastPara="1" wrap="square" lIns="121699" tIns="121699" rIns="121699" bIns="121699" anchor="ctr" anchorCtr="0">
            <a:noAutofit/>
          </a:bodyPr>
          <a:lstStyle/>
          <a:p>
            <a:pPr algn="ctr"/>
            <a:r>
              <a:rPr lang="en" sz="7200">
                <a:solidFill>
                  <a:schemeClr val="dk2"/>
                </a:solidFill>
                <a:latin typeface="Arial-Rounded" pitchFamily="34" charset="0"/>
                <a:ea typeface="Arial-Rounded" pitchFamily="34" charset="0"/>
                <a:cs typeface="Arial-Rounded" pitchFamily="34" charset="0"/>
              </a:rPr>
              <a:t>Dặn dò</a:t>
            </a:r>
            <a:endParaRPr sz="6600">
              <a:latin typeface="Arial-Rounded" pitchFamily="34" charset="0"/>
              <a:ea typeface="Arial-Rounded" pitchFamily="34" charset="0"/>
              <a:cs typeface="Arial-Rounded" pitchFamily="34" charset="0"/>
            </a:endParaRPr>
          </a:p>
        </p:txBody>
      </p:sp>
      <p:pic>
        <p:nvPicPr>
          <p:cNvPr id="235" name="Google Shape;235;p47"/>
          <p:cNvPicPr preferRelativeResize="0"/>
          <p:nvPr/>
        </p:nvPicPr>
        <p:blipFill>
          <a:blip r:embed="rId4">
            <a:alphaModFix/>
          </a:blip>
          <a:stretch>
            <a:fillRect/>
          </a:stretch>
        </p:blipFill>
        <p:spPr>
          <a:xfrm rot="862747">
            <a:off x="1119979" y="4552854"/>
            <a:ext cx="1352006" cy="1481731"/>
          </a:xfrm>
          <a:prstGeom prst="rect">
            <a:avLst/>
          </a:prstGeom>
          <a:noFill/>
          <a:ln>
            <a:noFill/>
          </a:ln>
        </p:spPr>
      </p:pic>
      <p:pic>
        <p:nvPicPr>
          <p:cNvPr id="236" name="Google Shape;236;p47"/>
          <p:cNvPicPr preferRelativeResize="0"/>
          <p:nvPr/>
        </p:nvPicPr>
        <p:blipFill>
          <a:blip r:embed="rId4">
            <a:alphaModFix/>
          </a:blip>
          <a:stretch>
            <a:fillRect/>
          </a:stretch>
        </p:blipFill>
        <p:spPr>
          <a:xfrm rot="4500007">
            <a:off x="9599179" y="4736860"/>
            <a:ext cx="1388713" cy="1514421"/>
          </a:xfrm>
          <a:prstGeom prst="rect">
            <a:avLst/>
          </a:prstGeom>
          <a:noFill/>
          <a:ln>
            <a:noFill/>
          </a:ln>
        </p:spPr>
      </p:pic>
      <p:pic>
        <p:nvPicPr>
          <p:cNvPr id="14" name="Google Shape;604;p73"/>
          <p:cNvPicPr preferRelativeResize="0"/>
          <p:nvPr/>
        </p:nvPicPr>
        <p:blipFill>
          <a:blip r:embed="rId3">
            <a:alphaModFix/>
          </a:blip>
          <a:stretch>
            <a:fillRect/>
          </a:stretch>
        </p:blipFill>
        <p:spPr>
          <a:xfrm rot="10800000">
            <a:off x="-1423835" y="734700"/>
            <a:ext cx="2921755" cy="1385000"/>
          </a:xfrm>
          <a:prstGeom prst="rect">
            <a:avLst/>
          </a:prstGeom>
          <a:noFill/>
          <a:ln>
            <a:noFill/>
          </a:ln>
        </p:spPr>
      </p:pic>
    </p:spTree>
    <p:extLst>
      <p:ext uri="{BB962C8B-B14F-4D97-AF65-F5344CB8AC3E}">
        <p14:creationId xmlns:p14="http://schemas.microsoft.com/office/powerpoint/2010/main" val="3391115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9781" y="1538503"/>
            <a:ext cx="6353044" cy="2465938"/>
          </a:xfrm>
          <a:solidFill>
            <a:schemeClr val="accent6">
              <a:lumMod val="20000"/>
              <a:lumOff val="80000"/>
            </a:schemeClr>
          </a:solidFill>
          <a:ln>
            <a:noFill/>
          </a:ln>
          <a:effectLst>
            <a:softEdge rad="127000"/>
          </a:effectLst>
        </p:spPr>
        <p:txBody>
          <a:bodyPr/>
          <a:lstStyle/>
          <a:p>
            <a:pPr>
              <a:spcBef>
                <a:spcPts val="1200"/>
              </a:spcBef>
            </a:pPr>
            <a:br>
              <a:rPr lang="en-US" sz="5400" b="1">
                <a:solidFill>
                  <a:schemeClr val="accent4">
                    <a:lumMod val="75000"/>
                  </a:schemeClr>
                </a:solidFill>
                <a:latin typeface="Arial-Rounded" pitchFamily="34" charset="0"/>
                <a:ea typeface="Arial-Rounded" pitchFamily="34" charset="0"/>
                <a:cs typeface="Arial-Rounded" pitchFamily="34" charset="0"/>
              </a:rPr>
            </a:br>
            <a:r>
              <a:rPr lang="en-US" sz="5400" b="1">
                <a:solidFill>
                  <a:schemeClr val="accent4">
                    <a:lumMod val="75000"/>
                  </a:schemeClr>
                </a:solidFill>
                <a:latin typeface="Arial-Rounded" pitchFamily="34" charset="0"/>
                <a:ea typeface="Arial-Rounded" pitchFamily="34" charset="0"/>
                <a:cs typeface="Arial-Rounded" pitchFamily="34" charset="0"/>
              </a:rPr>
              <a:t>KHỞI ĐỘNG</a:t>
            </a:r>
            <a:br>
              <a:rPr lang="en-US" sz="8000" b="1">
                <a:solidFill>
                  <a:schemeClr val="accent4">
                    <a:lumMod val="75000"/>
                  </a:schemeClr>
                </a:solidFill>
                <a:latin typeface="Arial-Rounded" pitchFamily="34" charset="0"/>
                <a:ea typeface="Arial-Rounded" pitchFamily="34" charset="0"/>
                <a:cs typeface="Arial-Rounded" pitchFamily="34" charset="0"/>
              </a:rPr>
            </a:br>
            <a:endParaRPr lang="en-US" sz="8000" b="1" i="1">
              <a:solidFill>
                <a:srgbClr val="FF505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7558751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60" name="Google Shape;160;p41"/>
          <p:cNvPicPr preferRelativeResize="0"/>
          <p:nvPr/>
        </p:nvPicPr>
        <p:blipFill>
          <a:blip r:embed="rId3">
            <a:alphaModFix/>
          </a:blip>
          <a:stretch>
            <a:fillRect/>
          </a:stretch>
        </p:blipFill>
        <p:spPr>
          <a:xfrm>
            <a:off x="10289479" y="4195168"/>
            <a:ext cx="1691071" cy="1626133"/>
          </a:xfrm>
          <a:prstGeom prst="rect">
            <a:avLst/>
          </a:prstGeom>
          <a:noFill/>
          <a:ln>
            <a:noFill/>
          </a:ln>
        </p:spPr>
      </p:pic>
      <p:pic>
        <p:nvPicPr>
          <p:cNvPr id="8" name="Google Shape;563;p71"/>
          <p:cNvPicPr preferRelativeResize="0"/>
          <p:nvPr/>
        </p:nvPicPr>
        <p:blipFill>
          <a:blip r:embed="rId4">
            <a:alphaModFix/>
          </a:blip>
          <a:stretch>
            <a:fillRect/>
          </a:stretch>
        </p:blipFill>
        <p:spPr>
          <a:xfrm rot="10800000">
            <a:off x="-1373726" y="3452366"/>
            <a:ext cx="2905595" cy="1555868"/>
          </a:xfrm>
          <a:prstGeom prst="rect">
            <a:avLst/>
          </a:prstGeom>
          <a:noFill/>
          <a:ln>
            <a:noFill/>
          </a:ln>
        </p:spPr>
      </p:pic>
      <p:pic>
        <p:nvPicPr>
          <p:cNvPr id="9" name="Google Shape;569;p71"/>
          <p:cNvPicPr preferRelativeResize="0"/>
          <p:nvPr/>
        </p:nvPicPr>
        <p:blipFill>
          <a:blip r:embed="rId5">
            <a:alphaModFix/>
          </a:blip>
          <a:stretch>
            <a:fillRect/>
          </a:stretch>
        </p:blipFill>
        <p:spPr>
          <a:xfrm flipH="1">
            <a:off x="0" y="2690404"/>
            <a:ext cx="1969014" cy="4529547"/>
          </a:xfrm>
          <a:prstGeom prst="rect">
            <a:avLst/>
          </a:prstGeom>
          <a:noFill/>
          <a:ln>
            <a:noFill/>
          </a:ln>
        </p:spPr>
      </p:pic>
      <p:pic>
        <p:nvPicPr>
          <p:cNvPr id="10" name="Google Shape;221;p46"/>
          <p:cNvPicPr preferRelativeResize="0"/>
          <p:nvPr/>
        </p:nvPicPr>
        <p:blipFill>
          <a:blip r:embed="rId6">
            <a:alphaModFix/>
          </a:blip>
          <a:stretch>
            <a:fillRect/>
          </a:stretch>
        </p:blipFill>
        <p:spPr>
          <a:xfrm>
            <a:off x="7070640" y="3452366"/>
            <a:ext cx="3020866" cy="3405634"/>
          </a:xfrm>
          <a:prstGeom prst="rect">
            <a:avLst/>
          </a:prstGeom>
          <a:noFill/>
          <a:ln>
            <a:noFill/>
          </a:ln>
        </p:spPr>
      </p:pic>
      <p:pic>
        <p:nvPicPr>
          <p:cNvPr id="2" name="Picture 1"/>
          <p:cNvPicPr>
            <a:picLocks noChangeAspect="1"/>
          </p:cNvPicPr>
          <p:nvPr/>
        </p:nvPicPr>
        <p:blipFill>
          <a:blip r:embed="rId7">
            <a:extLst>
              <a:ext uri="{BEBA8EAE-BF5A-486C-A8C5-ECC9F3942E4B}">
                <a14:imgProps xmlns:a14="http://schemas.microsoft.com/office/drawing/2010/main">
                  <a14:imgLayer r:embed="rId8">
                    <a14:imgEffect>
                      <a14:saturation sat="300000"/>
                    </a14:imgEffect>
                  </a14:imgLayer>
                </a14:imgProps>
              </a:ext>
            </a:extLst>
          </a:blip>
          <a:stretch>
            <a:fillRect/>
          </a:stretch>
        </p:blipFill>
        <p:spPr>
          <a:xfrm>
            <a:off x="829523" y="1025817"/>
            <a:ext cx="10802971" cy="136371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2" name="Rectangle 11"/>
          <p:cNvSpPr/>
          <p:nvPr/>
        </p:nvSpPr>
        <p:spPr>
          <a:xfrm>
            <a:off x="213345" y="541553"/>
            <a:ext cx="8351688" cy="5459197"/>
          </a:xfrm>
          <a:prstGeom prst="rect">
            <a:avLst/>
          </a:prstGeom>
          <a:solidFill>
            <a:srgbClr val="FFFFFF"/>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
        <p:nvSpPr>
          <p:cNvPr id="11" name="TextBox 10"/>
          <p:cNvSpPr txBox="1"/>
          <p:nvPr/>
        </p:nvSpPr>
        <p:spPr>
          <a:xfrm>
            <a:off x="6429186" y="5119522"/>
            <a:ext cx="1365256" cy="707872"/>
          </a:xfrm>
          <a:prstGeom prst="rect">
            <a:avLst/>
          </a:prstGeom>
          <a:solidFill>
            <a:schemeClr val="accent1">
              <a:lumMod val="20000"/>
              <a:lumOff val="80000"/>
            </a:schemeClr>
          </a:solidFill>
          <a:ln>
            <a:noFill/>
          </a:ln>
        </p:spPr>
        <p:txBody>
          <a:bodyPr wrap="square" lIns="91424" tIns="45711" rIns="91424" bIns="45711" rtlCol="0">
            <a:spAutoFit/>
          </a:bodyPr>
          <a:lstStyle/>
          <a:p>
            <a:pPr algn="ctr"/>
            <a:r>
              <a:rPr lang="en-US" sz="4000">
                <a:solidFill>
                  <a:srgbClr val="0070C0"/>
                </a:solidFill>
                <a:latin typeface="Arial-Rounded" pitchFamily="34" charset="0"/>
                <a:ea typeface="Arial-Rounded" pitchFamily="34" charset="0"/>
                <a:cs typeface="Arial-Rounded" pitchFamily="34" charset="0"/>
              </a:rPr>
              <a:t>S/11</a:t>
            </a:r>
          </a:p>
        </p:txBody>
      </p:sp>
      <p:sp>
        <p:nvSpPr>
          <p:cNvPr id="145" name="Google Shape;145;p39"/>
          <p:cNvSpPr txBox="1">
            <a:spLocks noGrp="1"/>
          </p:cNvSpPr>
          <p:nvPr>
            <p:ph type="ctrTitle"/>
          </p:nvPr>
        </p:nvSpPr>
        <p:spPr>
          <a:xfrm>
            <a:off x="292245" y="919771"/>
            <a:ext cx="8181353" cy="2393582"/>
          </a:xfrm>
          <a:prstGeom prst="rect">
            <a:avLst/>
          </a:prstGeom>
        </p:spPr>
        <p:txBody>
          <a:bodyPr spcFirstLastPara="1" wrap="square" lIns="121699" tIns="121699" rIns="121699" bIns="121699" anchor="b" anchorCtr="0">
            <a:noAutofit/>
          </a:bodyPr>
          <a:lstStyle/>
          <a:p>
            <a:pPr algn="ctr">
              <a:lnSpc>
                <a:spcPct val="150000"/>
              </a:lnSpc>
            </a:pPr>
            <a:r>
              <a:rPr lang="en-US" sz="3600">
                <a:latin typeface="Arial-Rounded" pitchFamily="34" charset="0"/>
                <a:ea typeface="Arial-Rounded" pitchFamily="34" charset="0"/>
                <a:cs typeface="Arial-Rounded" pitchFamily="34" charset="0"/>
              </a:rPr>
              <a:t>Bài 1</a:t>
            </a:r>
            <a:br>
              <a:rPr lang="en-US" sz="3600">
                <a:latin typeface="Arial-Rounded" pitchFamily="34" charset="0"/>
                <a:ea typeface="Arial-Rounded" pitchFamily="34" charset="0"/>
                <a:cs typeface="Arial-Rounded" pitchFamily="34" charset="0"/>
              </a:rPr>
            </a:br>
            <a:endParaRPr lang="vi-VN" sz="3600" b="1">
              <a:latin typeface="Arial-Rounded" pitchFamily="34" charset="0"/>
              <a:ea typeface="Arial-Rounded" pitchFamily="34" charset="0"/>
              <a:cs typeface="Arial-Rounded" pitchFamily="34" charset="0"/>
            </a:endParaRPr>
          </a:p>
        </p:txBody>
      </p:sp>
      <p:pic>
        <p:nvPicPr>
          <p:cNvPr id="147" name="Google Shape;147;p39"/>
          <p:cNvPicPr preferRelativeResize="0"/>
          <p:nvPr/>
        </p:nvPicPr>
        <p:blipFill>
          <a:blip r:embed="rId3">
            <a:alphaModFix/>
          </a:blip>
          <a:stretch>
            <a:fillRect/>
          </a:stretch>
        </p:blipFill>
        <p:spPr>
          <a:xfrm>
            <a:off x="8835547" y="406393"/>
            <a:ext cx="3008850" cy="6451607"/>
          </a:xfrm>
          <a:prstGeom prst="rect">
            <a:avLst/>
          </a:prstGeom>
          <a:noFill/>
          <a:ln>
            <a:noFill/>
          </a:ln>
        </p:spPr>
      </p:pic>
      <p:sp>
        <p:nvSpPr>
          <p:cNvPr id="13" name="TextBox 12"/>
          <p:cNvSpPr txBox="1"/>
          <p:nvPr/>
        </p:nvSpPr>
        <p:spPr>
          <a:xfrm>
            <a:off x="213346" y="2905391"/>
            <a:ext cx="8431683" cy="1846655"/>
          </a:xfrm>
          <a:prstGeom prst="rect">
            <a:avLst/>
          </a:prstGeom>
          <a:noFill/>
        </p:spPr>
        <p:txBody>
          <a:bodyPr wrap="square" lIns="91436" tIns="45718" rIns="91436" bIns="45718" rtlCol="0">
            <a:spAutoFit/>
          </a:bodyPr>
          <a:lstStyle/>
          <a:p>
            <a:pPr algn="ctr"/>
            <a:r>
              <a:rPr lang="en-US" sz="4800" b="1">
                <a:solidFill>
                  <a:srgbClr val="F09420"/>
                </a:solidFill>
                <a:latin typeface="Arial-Rounded" pitchFamily="34" charset="0"/>
                <a:ea typeface="Arial-Rounded" pitchFamily="34" charset="0"/>
                <a:cs typeface="Arial-Rounded" pitchFamily="34" charset="0"/>
              </a:rPr>
              <a:t>Nói và nghe: </a:t>
            </a:r>
          </a:p>
          <a:p>
            <a:pPr algn="ctr"/>
            <a:r>
              <a:rPr lang="en-US" sz="6600" b="1">
                <a:solidFill>
                  <a:srgbClr val="F09420"/>
                </a:solidFill>
                <a:latin typeface="Arial-Rounded" pitchFamily="34" charset="0"/>
                <a:ea typeface="Arial-Rounded" pitchFamily="34" charset="0"/>
                <a:cs typeface="Arial-Rounded" pitchFamily="34" charset="0"/>
              </a:rPr>
              <a:t>CHUYỆN BỐN MÙA</a:t>
            </a:r>
            <a:endParaRPr lang="en-US" sz="4800" b="1">
              <a:solidFill>
                <a:srgbClr val="F09420"/>
              </a:solidFill>
              <a:latin typeface="Arial-Rounded" pitchFamily="34" charset="0"/>
              <a:ea typeface="Arial-Rounded" pitchFamily="34" charset="0"/>
              <a:cs typeface="Arial-Rounde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901" y="587829"/>
            <a:ext cx="11130232" cy="5555367"/>
          </a:xfrm>
          <a:prstGeom prst="rect">
            <a:avLst/>
          </a:prstGeom>
          <a:noFill/>
        </p:spPr>
        <p:txBody>
          <a:bodyPr wrap="square" rtlCol="0">
            <a:spAutoFit/>
          </a:bodyPr>
          <a:lstStyle/>
          <a:p>
            <a:pPr algn="ctr"/>
            <a:r>
              <a:rPr lang="vi-VN" sz="2800" b="1" dirty="0">
                <a:latin typeface="+mj-lt"/>
              </a:rPr>
              <a:t>Yêu cầu cần đạt:</a:t>
            </a:r>
            <a:endParaRPr lang="vi-VN" sz="2800" dirty="0">
              <a:latin typeface="+mj-lt"/>
            </a:endParaRPr>
          </a:p>
          <a:p>
            <a:r>
              <a:rPr lang="pl-PL" sz="2800" dirty="0">
                <a:latin typeface="+mj-lt"/>
              </a:rPr>
              <a:t>- </a:t>
            </a:r>
            <a:r>
              <a:rPr lang="vi-VN" sz="2800" dirty="0">
                <a:latin typeface="+mj-lt"/>
              </a:rPr>
              <a:t>Biết dựa vào tranh và những gợi ý để nói về các nhân vật, sự việc trong tranh. </a:t>
            </a:r>
          </a:p>
          <a:p>
            <a:r>
              <a:rPr lang="vi-VN" sz="2800" dirty="0">
                <a:latin typeface="+mj-lt"/>
              </a:rPr>
              <a:t>- Biết kể lại từng đoạn của câu chuyện theo tranh (không bắt buộc kể đúng nguyên văn mỗi đoạn của câu chuyện theo bài đọc và kể với người thân về búp bê trong câu chuyện.</a:t>
            </a:r>
          </a:p>
          <a:p>
            <a:r>
              <a:rPr lang="vi-VN" sz="2800" dirty="0">
                <a:latin typeface="Times New Roman" pitchFamily="18" charset="0"/>
                <a:cs typeface="Times New Roman" pitchFamily="18" charset="0"/>
              </a:rPr>
              <a:t>-</a:t>
            </a:r>
            <a:r>
              <a:rPr lang="pl-PL" sz="2800" dirty="0">
                <a:latin typeface="Times New Roman" pitchFamily="18" charset="0"/>
                <a:cs typeface="Times New Roman" pitchFamily="18" charset="0"/>
              </a:rPr>
              <a:t> Phát triển kĩ năng trình bày, kĩ năng giao tiếp, hợp tác nhóm,</a:t>
            </a:r>
            <a:r>
              <a:rPr lang="vi-VN" sz="2800" dirty="0">
                <a:latin typeface="Times New Roman" pitchFamily="18" charset="0"/>
                <a:cs typeface="Times New Roman" pitchFamily="18" charset="0"/>
              </a:rPr>
              <a:t> </a:t>
            </a:r>
            <a:r>
              <a:rPr lang="vi-VN" sz="2800" dirty="0">
                <a:latin typeface="+mj-lt"/>
              </a:rPr>
              <a:t>sử dụng ngôn ngữ trong việc nói về tình cảm, thái độ và mong muốn của bản thân.</a:t>
            </a:r>
          </a:p>
          <a:p>
            <a:r>
              <a:rPr lang="vi-VN" sz="2800" dirty="0">
                <a:latin typeface="Times New Roman" pitchFamily="18" charset="0"/>
                <a:cs typeface="Times New Roman" pitchFamily="18" charset="0"/>
              </a:rPr>
              <a:t>- </a:t>
            </a:r>
            <a:r>
              <a:rPr lang="pl-PL" sz="2800" dirty="0">
                <a:latin typeface="Times New Roman" pitchFamily="18" charset="0"/>
                <a:cs typeface="Times New Roman" pitchFamily="18" charset="0"/>
              </a:rPr>
              <a:t>Năng lực: Phát triển kĩ năng trình bày, kĩ năng giao tiếp, hợp tác nhóm.</a:t>
            </a:r>
            <a:endParaRPr lang="vi-VN" sz="2800" dirty="0">
              <a:latin typeface="Times New Roman" pitchFamily="18" charset="0"/>
              <a:cs typeface="Times New Roman" pitchFamily="18" charset="0"/>
            </a:endParaRPr>
          </a:p>
          <a:p>
            <a:r>
              <a:rPr lang="pl-PL" sz="2800" dirty="0">
                <a:latin typeface="Times New Roman" pitchFamily="18" charset="0"/>
                <a:cs typeface="Times New Roman" pitchFamily="18" charset="0"/>
              </a:rPr>
              <a:t>- Phẩm chất: Có sự tự tin vào chính bản thân mình, vận dụng kiến thức vào cuộc sống hàng ngày. Bồi dưỡng tình cảm thương yêu, gắn bó, có sự tự tin vào chính mình</a:t>
            </a:r>
            <a:r>
              <a:rPr lang="pl-PL" sz="2800" dirty="0">
                <a:latin typeface="+mj-lt"/>
              </a:rPr>
              <a:t>.</a:t>
            </a:r>
            <a:endParaRPr lang="vi-VN" sz="2800" dirty="0">
              <a:latin typeface="+mj-lt"/>
            </a:endParaRPr>
          </a:p>
          <a:p>
            <a:endParaRPr lang="vi-VN"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7" name="Google Shape;1333;p36"/>
          <p:cNvSpPr txBox="1">
            <a:spLocks/>
          </p:cNvSpPr>
          <p:nvPr/>
        </p:nvSpPr>
        <p:spPr>
          <a:xfrm>
            <a:off x="699030" y="4883952"/>
            <a:ext cx="2544308" cy="1240400"/>
          </a:xfrm>
          <a:prstGeom prst="rect">
            <a:avLst/>
          </a:prstGeom>
          <a:noFill/>
          <a:ln>
            <a:noFill/>
          </a:ln>
        </p:spPr>
        <p:txBody>
          <a:bodyPr spcFirstLastPara="1" wrap="square" lIns="121699" tIns="121699" rIns="121699" bIns="121699" anchor="t" anchorCtr="0">
            <a:noAutofit/>
          </a:bodyPr>
          <a:lstStyle>
            <a:defPPr marR="0" lvl="0" algn="l" rtl="0">
              <a:lnSpc>
                <a:spcPct val="100000"/>
              </a:lnSpc>
              <a:spcBef>
                <a:spcPts val="0"/>
              </a:spcBef>
              <a:spcAft>
                <a:spcPts val="0"/>
              </a:spcAft>
            </a:defPPr>
            <a:lvl1pPr marL="608625" marR="0" lvl="0"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1pPr>
            <a:lvl2pPr marL="1217249" marR="0" lvl="1"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2pPr>
            <a:lvl3pPr marL="1825874" marR="0" lvl="2"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3pPr>
            <a:lvl4pPr marL="2434499" marR="0" lvl="3"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4pPr>
            <a:lvl5pPr marL="3043123" marR="0" lvl="4"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5pPr>
            <a:lvl6pPr marL="3651748" marR="0" lvl="5"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6pPr>
            <a:lvl7pPr marL="4260372" marR="0" lvl="6"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7pPr>
            <a:lvl8pPr marL="4868997" marR="0" lvl="7"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8pPr>
            <a:lvl9pPr marL="5477622" marR="0" lvl="8"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9pPr>
          </a:lstStyle>
          <a:p>
            <a:pPr marL="0" indent="0" algn="just">
              <a:buNone/>
            </a:pPr>
            <a:r>
              <a:rPr lang="en-US" sz="2000">
                <a:solidFill>
                  <a:srgbClr val="000000"/>
                </a:solidFill>
                <a:latin typeface="Arial-Rounded" pitchFamily="34" charset="0"/>
                <a:ea typeface="Arial-Rounded" pitchFamily="34" charset="0"/>
                <a:cs typeface="Arial-Rounded" pitchFamily="34" charset="0"/>
              </a:rPr>
              <a:t>Nàng tiên mùa đông nói gì với nàng tiên mùa xuân?</a:t>
            </a:r>
          </a:p>
        </p:txBody>
      </p:sp>
      <p:sp>
        <p:nvSpPr>
          <p:cNvPr id="5" name="Google Shape;1333;p36"/>
          <p:cNvSpPr txBox="1">
            <a:spLocks/>
          </p:cNvSpPr>
          <p:nvPr/>
        </p:nvSpPr>
        <p:spPr>
          <a:xfrm>
            <a:off x="133350" y="0"/>
            <a:ext cx="11864209" cy="1240400"/>
          </a:xfrm>
          <a:prstGeom prst="rect">
            <a:avLst/>
          </a:prstGeom>
          <a:noFill/>
          <a:ln>
            <a:noFill/>
          </a:ln>
        </p:spPr>
        <p:txBody>
          <a:bodyPr spcFirstLastPara="1" wrap="square" lIns="121699" tIns="121699" rIns="121699" bIns="121699" anchor="t" anchorCtr="0">
            <a:noAutofit/>
          </a:bodyPr>
          <a:lstStyle>
            <a:defPPr marR="0" lvl="0" algn="l" rtl="0">
              <a:lnSpc>
                <a:spcPct val="100000"/>
              </a:lnSpc>
              <a:spcBef>
                <a:spcPts val="0"/>
              </a:spcBef>
              <a:spcAft>
                <a:spcPts val="0"/>
              </a:spcAft>
            </a:defPPr>
            <a:lvl1pPr marL="608625" marR="0" lvl="0"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1pPr>
            <a:lvl2pPr marL="1217249" marR="0" lvl="1"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2pPr>
            <a:lvl3pPr marL="1825874" marR="0" lvl="2"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3pPr>
            <a:lvl4pPr marL="2434499" marR="0" lvl="3"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4pPr>
            <a:lvl5pPr marL="3043123" marR="0" lvl="4"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5pPr>
            <a:lvl6pPr marL="3651748" marR="0" lvl="5"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6pPr>
            <a:lvl7pPr marL="4260372" marR="0" lvl="6"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7pPr>
            <a:lvl8pPr marL="4868997" marR="0" lvl="7"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8pPr>
            <a:lvl9pPr marL="5477622" marR="0" lvl="8"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9pPr>
          </a:lstStyle>
          <a:p>
            <a:pPr marL="0" indent="0" algn="just">
              <a:buNone/>
            </a:pPr>
            <a:r>
              <a:rPr lang="en-US" sz="3200">
                <a:solidFill>
                  <a:schemeClr val="bg2">
                    <a:lumMod val="50000"/>
                  </a:schemeClr>
                </a:solidFill>
                <a:latin typeface="Arial Rounded MT Bold" pitchFamily="34" charset="0"/>
                <a:ea typeface="Arial-Rounded" pitchFamily="34" charset="0"/>
                <a:cs typeface="Arial-Rounded" pitchFamily="34" charset="0"/>
              </a:rPr>
              <a:t>1</a:t>
            </a:r>
            <a:r>
              <a:rPr lang="en-US" sz="3200">
                <a:solidFill>
                  <a:schemeClr val="bg2">
                    <a:lumMod val="50000"/>
                  </a:schemeClr>
                </a:solidFill>
                <a:latin typeface="Arial-Rounded" pitchFamily="34" charset="0"/>
                <a:ea typeface="Arial-Rounded" pitchFamily="34" charset="0"/>
                <a:cs typeface="Arial-Rounded" pitchFamily="34" charset="0"/>
              </a:rPr>
              <a:t>. Dựa vào tranh và câu hỏi gợi ý, nói về nội dung của từng tranh.</a:t>
            </a:r>
          </a:p>
        </p:txBody>
      </p:sp>
      <p:sp>
        <p:nvSpPr>
          <p:cNvPr id="6" name="Google Shape;1333;p36"/>
          <p:cNvSpPr txBox="1">
            <a:spLocks/>
          </p:cNvSpPr>
          <p:nvPr/>
        </p:nvSpPr>
        <p:spPr>
          <a:xfrm>
            <a:off x="3132755" y="726429"/>
            <a:ext cx="5865398" cy="1240400"/>
          </a:xfrm>
          <a:prstGeom prst="rect">
            <a:avLst/>
          </a:prstGeom>
          <a:noFill/>
          <a:ln>
            <a:noFill/>
          </a:ln>
        </p:spPr>
        <p:txBody>
          <a:bodyPr spcFirstLastPara="1" wrap="square" lIns="121699" tIns="121699" rIns="121699" bIns="121699" anchor="t" anchorCtr="0">
            <a:noAutofit/>
          </a:bodyPr>
          <a:lstStyle>
            <a:defPPr marR="0" lvl="0" algn="l" rtl="0">
              <a:lnSpc>
                <a:spcPct val="100000"/>
              </a:lnSpc>
              <a:spcBef>
                <a:spcPts val="0"/>
              </a:spcBef>
              <a:spcAft>
                <a:spcPts val="0"/>
              </a:spcAft>
            </a:defPPr>
            <a:lvl1pPr marL="608625" marR="0" lvl="0"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1pPr>
            <a:lvl2pPr marL="1217249" marR="0" lvl="1"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2pPr>
            <a:lvl3pPr marL="1825874" marR="0" lvl="2"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3pPr>
            <a:lvl4pPr marL="2434499" marR="0" lvl="3"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4pPr>
            <a:lvl5pPr marL="3043123" marR="0" lvl="4"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5pPr>
            <a:lvl6pPr marL="3651748" marR="0" lvl="5"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6pPr>
            <a:lvl7pPr marL="4260372" marR="0" lvl="6"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7pPr>
            <a:lvl8pPr marL="4868997" marR="0" lvl="7"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8pPr>
            <a:lvl9pPr marL="5477622" marR="0" lvl="8"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9pPr>
          </a:lstStyle>
          <a:p>
            <a:pPr marL="0" indent="0" algn="ctr">
              <a:buNone/>
            </a:pPr>
            <a:r>
              <a:rPr lang="en-US" sz="4000">
                <a:solidFill>
                  <a:schemeClr val="accent4">
                    <a:lumMod val="75000"/>
                  </a:schemeClr>
                </a:solidFill>
                <a:latin typeface="Arial-Rounded" pitchFamily="34" charset="0"/>
                <a:ea typeface="Arial-Rounded" pitchFamily="34" charset="0"/>
                <a:cs typeface="Arial-Rounded" pitchFamily="34" charset="0"/>
              </a:rPr>
              <a:t>Chuyện bốn mùa</a:t>
            </a:r>
          </a:p>
        </p:txBody>
      </p:sp>
      <p:pic>
        <p:nvPicPr>
          <p:cNvPr id="2" name="Picture 1"/>
          <p:cNvPicPr>
            <a:picLocks noChangeAspect="1"/>
          </p:cNvPicPr>
          <p:nvPr/>
        </p:nvPicPr>
        <p:blipFill>
          <a:blip r:embed="rId3"/>
          <a:stretch>
            <a:fillRect/>
          </a:stretch>
        </p:blipFill>
        <p:spPr>
          <a:xfrm>
            <a:off x="684098" y="2331571"/>
            <a:ext cx="5114286" cy="2552381"/>
          </a:xfrm>
          <a:prstGeom prst="rect">
            <a:avLst/>
          </a:prstGeom>
        </p:spPr>
      </p:pic>
      <p:pic>
        <p:nvPicPr>
          <p:cNvPr id="3" name="Picture 2"/>
          <p:cNvPicPr>
            <a:picLocks noChangeAspect="1"/>
          </p:cNvPicPr>
          <p:nvPr/>
        </p:nvPicPr>
        <p:blipFill>
          <a:blip r:embed="rId4"/>
          <a:stretch>
            <a:fillRect/>
          </a:stretch>
        </p:blipFill>
        <p:spPr>
          <a:xfrm>
            <a:off x="6173940" y="2331571"/>
            <a:ext cx="5276190" cy="2523809"/>
          </a:xfrm>
          <a:prstGeom prst="rect">
            <a:avLst/>
          </a:prstGeom>
        </p:spPr>
      </p:pic>
      <p:sp>
        <p:nvSpPr>
          <p:cNvPr id="8" name="Google Shape;1333;p36"/>
          <p:cNvSpPr txBox="1">
            <a:spLocks/>
          </p:cNvSpPr>
          <p:nvPr/>
        </p:nvSpPr>
        <p:spPr>
          <a:xfrm>
            <a:off x="3331001" y="4855380"/>
            <a:ext cx="2544308" cy="1240400"/>
          </a:xfrm>
          <a:prstGeom prst="rect">
            <a:avLst/>
          </a:prstGeom>
          <a:noFill/>
          <a:ln>
            <a:noFill/>
          </a:ln>
        </p:spPr>
        <p:txBody>
          <a:bodyPr spcFirstLastPara="1" wrap="square" lIns="121699" tIns="121699" rIns="121699" bIns="121699" anchor="t" anchorCtr="0">
            <a:noAutofit/>
          </a:bodyPr>
          <a:lstStyle>
            <a:defPPr marR="0" lvl="0" algn="l" rtl="0">
              <a:lnSpc>
                <a:spcPct val="100000"/>
              </a:lnSpc>
              <a:spcBef>
                <a:spcPts val="0"/>
              </a:spcBef>
              <a:spcAft>
                <a:spcPts val="0"/>
              </a:spcAft>
            </a:defPPr>
            <a:lvl1pPr marL="608625" marR="0" lvl="0"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1pPr>
            <a:lvl2pPr marL="1217249" marR="0" lvl="1"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2pPr>
            <a:lvl3pPr marL="1825874" marR="0" lvl="2"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3pPr>
            <a:lvl4pPr marL="2434499" marR="0" lvl="3"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4pPr>
            <a:lvl5pPr marL="3043123" marR="0" lvl="4"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5pPr>
            <a:lvl6pPr marL="3651748" marR="0" lvl="5"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6pPr>
            <a:lvl7pPr marL="4260372" marR="0" lvl="6"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7pPr>
            <a:lvl8pPr marL="4868997" marR="0" lvl="7"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8pPr>
            <a:lvl9pPr marL="5477622" marR="0" lvl="8"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9pPr>
          </a:lstStyle>
          <a:p>
            <a:pPr marL="0" indent="0" algn="just">
              <a:buNone/>
            </a:pPr>
            <a:r>
              <a:rPr lang="en-US" sz="2000">
                <a:solidFill>
                  <a:srgbClr val="000000"/>
                </a:solidFill>
                <a:latin typeface="Arial-Rounded" pitchFamily="34" charset="0"/>
                <a:ea typeface="Arial-Rounded" pitchFamily="34" charset="0"/>
                <a:cs typeface="Arial-Rounded" pitchFamily="34" charset="0"/>
              </a:rPr>
              <a:t>Theo nàng Xuân, vườn cây vào mùa hạ như thế nào?</a:t>
            </a:r>
          </a:p>
        </p:txBody>
      </p:sp>
      <p:sp>
        <p:nvSpPr>
          <p:cNvPr id="9" name="Google Shape;1333;p36"/>
          <p:cNvSpPr txBox="1">
            <a:spLocks/>
          </p:cNvSpPr>
          <p:nvPr/>
        </p:nvSpPr>
        <p:spPr>
          <a:xfrm>
            <a:off x="6102454" y="4826808"/>
            <a:ext cx="2544308" cy="1240400"/>
          </a:xfrm>
          <a:prstGeom prst="rect">
            <a:avLst/>
          </a:prstGeom>
          <a:noFill/>
          <a:ln>
            <a:noFill/>
          </a:ln>
        </p:spPr>
        <p:txBody>
          <a:bodyPr spcFirstLastPara="1" wrap="square" lIns="121699" tIns="121699" rIns="121699" bIns="121699" anchor="t" anchorCtr="0">
            <a:noAutofit/>
          </a:bodyPr>
          <a:lstStyle>
            <a:defPPr marR="0" lvl="0" algn="l" rtl="0">
              <a:lnSpc>
                <a:spcPct val="100000"/>
              </a:lnSpc>
              <a:spcBef>
                <a:spcPts val="0"/>
              </a:spcBef>
              <a:spcAft>
                <a:spcPts val="0"/>
              </a:spcAft>
            </a:defPPr>
            <a:lvl1pPr marL="608625" marR="0" lvl="0"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1pPr>
            <a:lvl2pPr marL="1217249" marR="0" lvl="1"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2pPr>
            <a:lvl3pPr marL="1825874" marR="0" lvl="2"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3pPr>
            <a:lvl4pPr marL="2434499" marR="0" lvl="3"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4pPr>
            <a:lvl5pPr marL="3043123" marR="0" lvl="4"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5pPr>
            <a:lvl6pPr marL="3651748" marR="0" lvl="5"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6pPr>
            <a:lvl7pPr marL="4260372" marR="0" lvl="6"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7pPr>
            <a:lvl8pPr marL="4868997" marR="0" lvl="7"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8pPr>
            <a:lvl9pPr marL="5477622" marR="0" lvl="8"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9pPr>
          </a:lstStyle>
          <a:p>
            <a:pPr marL="0" indent="0" algn="just">
              <a:buNone/>
            </a:pPr>
            <a:r>
              <a:rPr lang="en-US" sz="2000">
                <a:solidFill>
                  <a:srgbClr val="000000"/>
                </a:solidFill>
                <a:latin typeface="Arial-Rounded" pitchFamily="34" charset="0"/>
                <a:ea typeface="Arial-Rounded" pitchFamily="34" charset="0"/>
                <a:cs typeface="Arial-Rounded" pitchFamily="34" charset="0"/>
              </a:rPr>
              <a:t>Nàng tiên mùa hạ nói gì với nàng tiên mùa thu?</a:t>
            </a:r>
          </a:p>
        </p:txBody>
      </p:sp>
      <p:sp>
        <p:nvSpPr>
          <p:cNvPr id="10" name="Google Shape;1333;p36"/>
          <p:cNvSpPr txBox="1">
            <a:spLocks/>
          </p:cNvSpPr>
          <p:nvPr/>
        </p:nvSpPr>
        <p:spPr>
          <a:xfrm>
            <a:off x="8873907" y="4798236"/>
            <a:ext cx="2544308" cy="1240400"/>
          </a:xfrm>
          <a:prstGeom prst="rect">
            <a:avLst/>
          </a:prstGeom>
          <a:noFill/>
          <a:ln>
            <a:noFill/>
          </a:ln>
        </p:spPr>
        <p:txBody>
          <a:bodyPr spcFirstLastPara="1" wrap="square" lIns="121699" tIns="121699" rIns="121699" bIns="121699" anchor="t" anchorCtr="0">
            <a:noAutofit/>
          </a:bodyPr>
          <a:lstStyle>
            <a:defPPr marR="0" lvl="0" algn="l" rtl="0">
              <a:lnSpc>
                <a:spcPct val="100000"/>
              </a:lnSpc>
              <a:spcBef>
                <a:spcPts val="0"/>
              </a:spcBef>
              <a:spcAft>
                <a:spcPts val="0"/>
              </a:spcAft>
            </a:defPPr>
            <a:lvl1pPr marL="608625" marR="0" lvl="0"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1pPr>
            <a:lvl2pPr marL="1217249" marR="0" lvl="1"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2pPr>
            <a:lvl3pPr marL="1825874" marR="0" lvl="2"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3pPr>
            <a:lvl4pPr marL="2434499" marR="0" lvl="3"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4pPr>
            <a:lvl5pPr marL="3043123" marR="0" lvl="4"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5pPr>
            <a:lvl6pPr marL="3651748" marR="0" lvl="5"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6pPr>
            <a:lvl7pPr marL="4260372" marR="0" lvl="6"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7pPr>
            <a:lvl8pPr marL="4868997" marR="0" lvl="7"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8pPr>
            <a:lvl9pPr marL="5477622" marR="0" lvl="8"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9pPr>
          </a:lstStyle>
          <a:p>
            <a:pPr marL="0" indent="0" algn="just">
              <a:buNone/>
            </a:pPr>
            <a:r>
              <a:rPr lang="en-US" sz="2000">
                <a:solidFill>
                  <a:srgbClr val="000000"/>
                </a:solidFill>
                <a:latin typeface="Arial-Rounded" pitchFamily="34" charset="0"/>
                <a:ea typeface="Arial-Rounded" pitchFamily="34" charset="0"/>
                <a:cs typeface="Arial-Rounded" pitchFamily="34" charset="0"/>
              </a:rPr>
              <a:t>Nàng tiên mùa thu thủ thỉ với nàng tiên mùa đông điều gì?</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6" name="Google Shape;1333;p36"/>
          <p:cNvSpPr txBox="1">
            <a:spLocks/>
          </p:cNvSpPr>
          <p:nvPr/>
        </p:nvSpPr>
        <p:spPr>
          <a:xfrm>
            <a:off x="3148253" y="238766"/>
            <a:ext cx="5865398" cy="1240400"/>
          </a:xfrm>
          <a:prstGeom prst="rect">
            <a:avLst/>
          </a:prstGeom>
          <a:noFill/>
          <a:ln>
            <a:noFill/>
          </a:ln>
        </p:spPr>
        <p:txBody>
          <a:bodyPr spcFirstLastPara="1" wrap="square" lIns="121699" tIns="121699" rIns="121699" bIns="121699" anchor="t" anchorCtr="0">
            <a:noAutofit/>
          </a:bodyPr>
          <a:lstStyle>
            <a:defPPr marR="0" lvl="0" algn="l" rtl="0">
              <a:lnSpc>
                <a:spcPct val="100000"/>
              </a:lnSpc>
              <a:spcBef>
                <a:spcPts val="0"/>
              </a:spcBef>
              <a:spcAft>
                <a:spcPts val="0"/>
              </a:spcAft>
            </a:defPPr>
            <a:lvl1pPr marL="608625" marR="0" lvl="0"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1pPr>
            <a:lvl2pPr marL="1217249" marR="0" lvl="1"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2pPr>
            <a:lvl3pPr marL="1825874" marR="0" lvl="2"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3pPr>
            <a:lvl4pPr marL="2434499" marR="0" lvl="3"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4pPr>
            <a:lvl5pPr marL="3043123" marR="0" lvl="4"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5pPr>
            <a:lvl6pPr marL="3651748" marR="0" lvl="5"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6pPr>
            <a:lvl7pPr marL="4260372" marR="0" lvl="6"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7pPr>
            <a:lvl8pPr marL="4868997" marR="0" lvl="7"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8pPr>
            <a:lvl9pPr marL="5477622" marR="0" lvl="8"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9pPr>
          </a:lstStyle>
          <a:p>
            <a:pPr marL="0" indent="0" algn="ctr">
              <a:buNone/>
            </a:pPr>
            <a:r>
              <a:rPr lang="en-US" sz="4000">
                <a:solidFill>
                  <a:schemeClr val="accent4">
                    <a:lumMod val="75000"/>
                  </a:schemeClr>
                </a:solidFill>
                <a:latin typeface="Arial-Rounded" pitchFamily="34" charset="0"/>
                <a:ea typeface="Arial-Rounded" pitchFamily="34" charset="0"/>
                <a:cs typeface="Arial-Rounded" pitchFamily="34" charset="0"/>
              </a:rPr>
              <a:t>Chuyện bốn mùa</a:t>
            </a:r>
          </a:p>
        </p:txBody>
      </p:sp>
      <p:pic>
        <p:nvPicPr>
          <p:cNvPr id="2" name="Picture 1"/>
          <p:cNvPicPr>
            <a:picLocks noChangeAspect="1"/>
          </p:cNvPicPr>
          <p:nvPr/>
        </p:nvPicPr>
        <p:blipFill rotWithShape="1">
          <a:blip r:embed="rId3"/>
          <a:srcRect r="49738"/>
          <a:stretch/>
        </p:blipFill>
        <p:spPr>
          <a:xfrm>
            <a:off x="3954240" y="1076209"/>
            <a:ext cx="4476837" cy="4445201"/>
          </a:xfrm>
          <a:prstGeom prst="rect">
            <a:avLst/>
          </a:prstGeom>
        </p:spPr>
      </p:pic>
      <p:sp>
        <p:nvSpPr>
          <p:cNvPr id="7" name="Google Shape;1333;p36"/>
          <p:cNvSpPr txBox="1">
            <a:spLocks/>
          </p:cNvSpPr>
          <p:nvPr/>
        </p:nvSpPr>
        <p:spPr>
          <a:xfrm>
            <a:off x="3148253" y="5521410"/>
            <a:ext cx="6385302" cy="1240400"/>
          </a:xfrm>
          <a:prstGeom prst="rect">
            <a:avLst/>
          </a:prstGeom>
          <a:noFill/>
          <a:ln>
            <a:noFill/>
          </a:ln>
        </p:spPr>
        <p:txBody>
          <a:bodyPr spcFirstLastPara="1" wrap="square" lIns="121699" tIns="121699" rIns="121699" bIns="121699" anchor="t" anchorCtr="0">
            <a:noAutofit/>
          </a:bodyPr>
          <a:lstStyle>
            <a:defPPr marR="0" lvl="0" algn="l" rtl="0">
              <a:lnSpc>
                <a:spcPct val="100000"/>
              </a:lnSpc>
              <a:spcBef>
                <a:spcPts val="0"/>
              </a:spcBef>
              <a:spcAft>
                <a:spcPts val="0"/>
              </a:spcAft>
            </a:defPPr>
            <a:lvl1pPr marL="608625" marR="0" lvl="0"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1pPr>
            <a:lvl2pPr marL="1217249" marR="0" lvl="1"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2pPr>
            <a:lvl3pPr marL="1825874" marR="0" lvl="2"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3pPr>
            <a:lvl4pPr marL="2434499" marR="0" lvl="3"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4pPr>
            <a:lvl5pPr marL="3043123" marR="0" lvl="4"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5pPr>
            <a:lvl6pPr marL="3651748" marR="0" lvl="5"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6pPr>
            <a:lvl7pPr marL="4260372" marR="0" lvl="6"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7pPr>
            <a:lvl8pPr marL="4868997" marR="0" lvl="7"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8pPr>
            <a:lvl9pPr marL="5477622" marR="0" lvl="8"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9pPr>
          </a:lstStyle>
          <a:p>
            <a:pPr marL="0" indent="0" algn="ctr">
              <a:buNone/>
            </a:pPr>
            <a:r>
              <a:rPr lang="en-US" sz="3200">
                <a:solidFill>
                  <a:srgbClr val="000000"/>
                </a:solidFill>
                <a:latin typeface="Arial-Rounded" pitchFamily="34" charset="0"/>
                <a:ea typeface="Arial-Rounded" pitchFamily="34" charset="0"/>
                <a:cs typeface="Arial-Rounded" pitchFamily="34" charset="0"/>
              </a:rPr>
              <a:t>Nàng tiên mùa đông nói gì với nàng tiên mùa xuân?</a:t>
            </a:r>
          </a:p>
        </p:txBody>
      </p:sp>
    </p:spTree>
    <p:extLst>
      <p:ext uri="{BB962C8B-B14F-4D97-AF65-F5344CB8AC3E}">
        <p14:creationId xmlns:p14="http://schemas.microsoft.com/office/powerpoint/2010/main" val="255731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6" name="Google Shape;1333;p36"/>
          <p:cNvSpPr txBox="1">
            <a:spLocks/>
          </p:cNvSpPr>
          <p:nvPr/>
        </p:nvSpPr>
        <p:spPr>
          <a:xfrm>
            <a:off x="3241241" y="168490"/>
            <a:ext cx="5865398" cy="1240400"/>
          </a:xfrm>
          <a:prstGeom prst="rect">
            <a:avLst/>
          </a:prstGeom>
          <a:noFill/>
          <a:ln>
            <a:noFill/>
          </a:ln>
        </p:spPr>
        <p:txBody>
          <a:bodyPr spcFirstLastPara="1" wrap="square" lIns="121699" tIns="121699" rIns="121699" bIns="121699" anchor="t" anchorCtr="0">
            <a:noAutofit/>
          </a:bodyPr>
          <a:lstStyle>
            <a:defPPr marR="0" lvl="0" algn="l" rtl="0">
              <a:lnSpc>
                <a:spcPct val="100000"/>
              </a:lnSpc>
              <a:spcBef>
                <a:spcPts val="0"/>
              </a:spcBef>
              <a:spcAft>
                <a:spcPts val="0"/>
              </a:spcAft>
            </a:defPPr>
            <a:lvl1pPr marL="608625" marR="0" lvl="0"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1pPr>
            <a:lvl2pPr marL="1217249" marR="0" lvl="1"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2pPr>
            <a:lvl3pPr marL="1825874" marR="0" lvl="2"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3pPr>
            <a:lvl4pPr marL="2434499" marR="0" lvl="3"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4pPr>
            <a:lvl5pPr marL="3043123" marR="0" lvl="4"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5pPr>
            <a:lvl6pPr marL="3651748" marR="0" lvl="5"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6pPr>
            <a:lvl7pPr marL="4260372" marR="0" lvl="6"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7pPr>
            <a:lvl8pPr marL="4868997" marR="0" lvl="7"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8pPr>
            <a:lvl9pPr marL="5477622" marR="0" lvl="8"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9pPr>
          </a:lstStyle>
          <a:p>
            <a:pPr marL="0" indent="0" algn="ctr">
              <a:buNone/>
            </a:pPr>
            <a:r>
              <a:rPr lang="en-US" sz="4000">
                <a:solidFill>
                  <a:schemeClr val="accent4">
                    <a:lumMod val="75000"/>
                  </a:schemeClr>
                </a:solidFill>
                <a:latin typeface="Arial-Rounded" pitchFamily="34" charset="0"/>
                <a:ea typeface="Arial-Rounded" pitchFamily="34" charset="0"/>
                <a:cs typeface="Arial-Rounded" pitchFamily="34" charset="0"/>
              </a:rPr>
              <a:t>Chuyện bốn mùa</a:t>
            </a:r>
          </a:p>
        </p:txBody>
      </p:sp>
      <p:pic>
        <p:nvPicPr>
          <p:cNvPr id="2" name="Picture 1"/>
          <p:cNvPicPr>
            <a:picLocks noChangeAspect="1"/>
          </p:cNvPicPr>
          <p:nvPr/>
        </p:nvPicPr>
        <p:blipFill rotWithShape="1">
          <a:blip r:embed="rId3"/>
          <a:srcRect l="50262"/>
          <a:stretch/>
        </p:blipFill>
        <p:spPr>
          <a:xfrm>
            <a:off x="4061262" y="1231192"/>
            <a:ext cx="4225356" cy="4239710"/>
          </a:xfrm>
          <a:prstGeom prst="rect">
            <a:avLst/>
          </a:prstGeom>
        </p:spPr>
      </p:pic>
      <p:sp>
        <p:nvSpPr>
          <p:cNvPr id="8" name="Google Shape;1333;p36"/>
          <p:cNvSpPr txBox="1">
            <a:spLocks/>
          </p:cNvSpPr>
          <p:nvPr/>
        </p:nvSpPr>
        <p:spPr>
          <a:xfrm>
            <a:off x="3179473" y="5617600"/>
            <a:ext cx="5809543" cy="1240400"/>
          </a:xfrm>
          <a:prstGeom prst="rect">
            <a:avLst/>
          </a:prstGeom>
          <a:noFill/>
          <a:ln>
            <a:noFill/>
          </a:ln>
        </p:spPr>
        <p:txBody>
          <a:bodyPr spcFirstLastPara="1" wrap="square" lIns="121699" tIns="121699" rIns="121699" bIns="121699" anchor="t" anchorCtr="0">
            <a:noAutofit/>
          </a:bodyPr>
          <a:lstStyle>
            <a:defPPr marR="0" lvl="0" algn="l" rtl="0">
              <a:lnSpc>
                <a:spcPct val="100000"/>
              </a:lnSpc>
              <a:spcBef>
                <a:spcPts val="0"/>
              </a:spcBef>
              <a:spcAft>
                <a:spcPts val="0"/>
              </a:spcAft>
            </a:defPPr>
            <a:lvl1pPr marL="608625" marR="0" lvl="0"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1pPr>
            <a:lvl2pPr marL="1217249" marR="0" lvl="1"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2pPr>
            <a:lvl3pPr marL="1825874" marR="0" lvl="2"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3pPr>
            <a:lvl4pPr marL="2434499" marR="0" lvl="3"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4pPr>
            <a:lvl5pPr marL="3043123" marR="0" lvl="4"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5pPr>
            <a:lvl6pPr marL="3651748" marR="0" lvl="5"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6pPr>
            <a:lvl7pPr marL="4260372" marR="0" lvl="6"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7pPr>
            <a:lvl8pPr marL="4868997" marR="0" lvl="7"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8pPr>
            <a:lvl9pPr marL="5477622" marR="0" lvl="8"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9pPr>
          </a:lstStyle>
          <a:p>
            <a:pPr marL="0" indent="0" algn="ctr">
              <a:buNone/>
            </a:pPr>
            <a:r>
              <a:rPr lang="en-US" sz="3200">
                <a:solidFill>
                  <a:srgbClr val="000000"/>
                </a:solidFill>
                <a:latin typeface="Arial-Rounded" pitchFamily="34" charset="0"/>
                <a:ea typeface="Arial-Rounded" pitchFamily="34" charset="0"/>
                <a:cs typeface="Arial-Rounded" pitchFamily="34" charset="0"/>
              </a:rPr>
              <a:t>Theo nàng Xuân, vườn cây vào mùa hạ như thế nào?</a:t>
            </a:r>
          </a:p>
        </p:txBody>
      </p:sp>
    </p:spTree>
    <p:extLst>
      <p:ext uri="{BB962C8B-B14F-4D97-AF65-F5344CB8AC3E}">
        <p14:creationId xmlns:p14="http://schemas.microsoft.com/office/powerpoint/2010/main" val="1388874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6" name="Google Shape;1333;p36"/>
          <p:cNvSpPr txBox="1">
            <a:spLocks/>
          </p:cNvSpPr>
          <p:nvPr/>
        </p:nvSpPr>
        <p:spPr>
          <a:xfrm>
            <a:off x="3008509" y="292477"/>
            <a:ext cx="5865398" cy="1240400"/>
          </a:xfrm>
          <a:prstGeom prst="rect">
            <a:avLst/>
          </a:prstGeom>
          <a:noFill/>
          <a:ln>
            <a:noFill/>
          </a:ln>
        </p:spPr>
        <p:txBody>
          <a:bodyPr spcFirstLastPara="1" wrap="square" lIns="121699" tIns="121699" rIns="121699" bIns="121699" anchor="t" anchorCtr="0">
            <a:noAutofit/>
          </a:bodyPr>
          <a:lstStyle>
            <a:defPPr marR="0" lvl="0" algn="l" rtl="0">
              <a:lnSpc>
                <a:spcPct val="100000"/>
              </a:lnSpc>
              <a:spcBef>
                <a:spcPts val="0"/>
              </a:spcBef>
              <a:spcAft>
                <a:spcPts val="0"/>
              </a:spcAft>
            </a:defPPr>
            <a:lvl1pPr marL="608625" marR="0" lvl="0"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1pPr>
            <a:lvl2pPr marL="1217249" marR="0" lvl="1"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2pPr>
            <a:lvl3pPr marL="1825874" marR="0" lvl="2"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3pPr>
            <a:lvl4pPr marL="2434499" marR="0" lvl="3"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4pPr>
            <a:lvl5pPr marL="3043123" marR="0" lvl="4"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5pPr>
            <a:lvl6pPr marL="3651748" marR="0" lvl="5"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6pPr>
            <a:lvl7pPr marL="4260372" marR="0" lvl="6"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7pPr>
            <a:lvl8pPr marL="4868997" marR="0" lvl="7"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8pPr>
            <a:lvl9pPr marL="5477622" marR="0" lvl="8"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9pPr>
          </a:lstStyle>
          <a:p>
            <a:pPr marL="0" indent="0" algn="ctr">
              <a:buNone/>
            </a:pPr>
            <a:r>
              <a:rPr lang="en-US" sz="4000">
                <a:solidFill>
                  <a:schemeClr val="accent4">
                    <a:lumMod val="75000"/>
                  </a:schemeClr>
                </a:solidFill>
                <a:latin typeface="Arial-Rounded" pitchFamily="34" charset="0"/>
                <a:ea typeface="Arial-Rounded" pitchFamily="34" charset="0"/>
                <a:cs typeface="Arial-Rounded" pitchFamily="34" charset="0"/>
              </a:rPr>
              <a:t>Chuyện bốn mùa</a:t>
            </a:r>
          </a:p>
        </p:txBody>
      </p:sp>
      <p:pic>
        <p:nvPicPr>
          <p:cNvPr id="3" name="Picture 2"/>
          <p:cNvPicPr>
            <a:picLocks noChangeAspect="1"/>
          </p:cNvPicPr>
          <p:nvPr/>
        </p:nvPicPr>
        <p:blipFill rotWithShape="1">
          <a:blip r:embed="rId3"/>
          <a:srcRect r="50464"/>
          <a:stretch/>
        </p:blipFill>
        <p:spPr>
          <a:xfrm>
            <a:off x="4076922" y="1385453"/>
            <a:ext cx="4132433" cy="3990464"/>
          </a:xfrm>
          <a:prstGeom prst="rect">
            <a:avLst/>
          </a:prstGeom>
        </p:spPr>
      </p:pic>
      <p:sp>
        <p:nvSpPr>
          <p:cNvPr id="9" name="Google Shape;1333;p36"/>
          <p:cNvSpPr txBox="1">
            <a:spLocks/>
          </p:cNvSpPr>
          <p:nvPr/>
        </p:nvSpPr>
        <p:spPr>
          <a:xfrm>
            <a:off x="3700217" y="5507731"/>
            <a:ext cx="4885844" cy="1240400"/>
          </a:xfrm>
          <a:prstGeom prst="rect">
            <a:avLst/>
          </a:prstGeom>
          <a:noFill/>
          <a:ln>
            <a:noFill/>
          </a:ln>
        </p:spPr>
        <p:txBody>
          <a:bodyPr spcFirstLastPara="1" wrap="square" lIns="121699" tIns="121699" rIns="121699" bIns="121699" anchor="t" anchorCtr="0">
            <a:noAutofit/>
          </a:bodyPr>
          <a:lstStyle>
            <a:defPPr marR="0" lvl="0" algn="l" rtl="0">
              <a:lnSpc>
                <a:spcPct val="100000"/>
              </a:lnSpc>
              <a:spcBef>
                <a:spcPts val="0"/>
              </a:spcBef>
              <a:spcAft>
                <a:spcPts val="0"/>
              </a:spcAft>
            </a:defPPr>
            <a:lvl1pPr marL="608625" marR="0" lvl="0"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1pPr>
            <a:lvl2pPr marL="1217249" marR="0" lvl="1"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2pPr>
            <a:lvl3pPr marL="1825874" marR="0" lvl="2"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3pPr>
            <a:lvl4pPr marL="2434499" marR="0" lvl="3"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4pPr>
            <a:lvl5pPr marL="3043123" marR="0" lvl="4"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5pPr>
            <a:lvl6pPr marL="3651748" marR="0" lvl="5"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6pPr>
            <a:lvl7pPr marL="4260372" marR="0" lvl="6"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7pPr>
            <a:lvl8pPr marL="4868997" marR="0" lvl="7"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8pPr>
            <a:lvl9pPr marL="5477622" marR="0" lvl="8"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9pPr>
          </a:lstStyle>
          <a:p>
            <a:pPr marL="0" indent="0" algn="ctr">
              <a:buNone/>
            </a:pPr>
            <a:r>
              <a:rPr lang="en-US" sz="3200">
                <a:solidFill>
                  <a:srgbClr val="000000"/>
                </a:solidFill>
                <a:latin typeface="Arial-Rounded" pitchFamily="34" charset="0"/>
                <a:ea typeface="Arial-Rounded" pitchFamily="34" charset="0"/>
                <a:cs typeface="Arial-Rounded" pitchFamily="34" charset="0"/>
              </a:rPr>
              <a:t>Nàng tiên mùa hạ nói gì với nàng tiên mùa thu?</a:t>
            </a:r>
          </a:p>
        </p:txBody>
      </p:sp>
    </p:spTree>
    <p:extLst>
      <p:ext uri="{BB962C8B-B14F-4D97-AF65-F5344CB8AC3E}">
        <p14:creationId xmlns:p14="http://schemas.microsoft.com/office/powerpoint/2010/main" val="1558415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6" name="Google Shape;1333;p36"/>
          <p:cNvSpPr txBox="1">
            <a:spLocks/>
          </p:cNvSpPr>
          <p:nvPr/>
        </p:nvSpPr>
        <p:spPr>
          <a:xfrm>
            <a:off x="3132755" y="292477"/>
            <a:ext cx="5865398" cy="1179862"/>
          </a:xfrm>
          <a:prstGeom prst="rect">
            <a:avLst/>
          </a:prstGeom>
          <a:noFill/>
          <a:ln>
            <a:noFill/>
          </a:ln>
        </p:spPr>
        <p:txBody>
          <a:bodyPr spcFirstLastPara="1" wrap="square" lIns="121699" tIns="121699" rIns="121699" bIns="121699" anchor="t" anchorCtr="0">
            <a:noAutofit/>
          </a:bodyPr>
          <a:lstStyle>
            <a:defPPr marR="0" lvl="0" algn="l" rtl="0">
              <a:lnSpc>
                <a:spcPct val="100000"/>
              </a:lnSpc>
              <a:spcBef>
                <a:spcPts val="0"/>
              </a:spcBef>
              <a:spcAft>
                <a:spcPts val="0"/>
              </a:spcAft>
            </a:defPPr>
            <a:lvl1pPr marL="608625" marR="0" lvl="0"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1pPr>
            <a:lvl2pPr marL="1217249" marR="0" lvl="1"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2pPr>
            <a:lvl3pPr marL="1825874" marR="0" lvl="2"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3pPr>
            <a:lvl4pPr marL="2434499" marR="0" lvl="3"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4pPr>
            <a:lvl5pPr marL="3043123" marR="0" lvl="4"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5pPr>
            <a:lvl6pPr marL="3651748" marR="0" lvl="5"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6pPr>
            <a:lvl7pPr marL="4260372" marR="0" lvl="6"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7pPr>
            <a:lvl8pPr marL="4868997" marR="0" lvl="7"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8pPr>
            <a:lvl9pPr marL="5477622" marR="0" lvl="8"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9pPr>
          </a:lstStyle>
          <a:p>
            <a:pPr marL="0" indent="0" algn="ctr">
              <a:buNone/>
            </a:pPr>
            <a:r>
              <a:rPr lang="en-US" sz="4000">
                <a:solidFill>
                  <a:schemeClr val="accent4">
                    <a:lumMod val="75000"/>
                  </a:schemeClr>
                </a:solidFill>
                <a:latin typeface="Arial-Rounded" pitchFamily="34" charset="0"/>
                <a:ea typeface="Arial-Rounded" pitchFamily="34" charset="0"/>
                <a:cs typeface="Arial-Rounded" pitchFamily="34" charset="0"/>
              </a:rPr>
              <a:t>Chuyện bốn mùa</a:t>
            </a:r>
          </a:p>
        </p:txBody>
      </p:sp>
      <p:pic>
        <p:nvPicPr>
          <p:cNvPr id="3" name="Picture 2"/>
          <p:cNvPicPr>
            <a:picLocks noChangeAspect="1"/>
          </p:cNvPicPr>
          <p:nvPr/>
        </p:nvPicPr>
        <p:blipFill rotWithShape="1">
          <a:blip r:embed="rId3"/>
          <a:srcRect l="49536"/>
          <a:stretch/>
        </p:blipFill>
        <p:spPr>
          <a:xfrm>
            <a:off x="3967565" y="1277687"/>
            <a:ext cx="4292991" cy="4069228"/>
          </a:xfrm>
          <a:prstGeom prst="rect">
            <a:avLst/>
          </a:prstGeom>
        </p:spPr>
      </p:pic>
      <p:sp>
        <p:nvSpPr>
          <p:cNvPr id="10" name="Google Shape;1333;p36"/>
          <p:cNvSpPr txBox="1">
            <a:spLocks/>
          </p:cNvSpPr>
          <p:nvPr/>
        </p:nvSpPr>
        <p:spPr>
          <a:xfrm>
            <a:off x="3697473" y="5696427"/>
            <a:ext cx="5167558" cy="1240400"/>
          </a:xfrm>
          <a:prstGeom prst="rect">
            <a:avLst/>
          </a:prstGeom>
          <a:noFill/>
          <a:ln>
            <a:noFill/>
          </a:ln>
        </p:spPr>
        <p:txBody>
          <a:bodyPr spcFirstLastPara="1" wrap="square" lIns="121699" tIns="121699" rIns="121699" bIns="121699" anchor="t" anchorCtr="0">
            <a:noAutofit/>
          </a:bodyPr>
          <a:lstStyle>
            <a:defPPr marR="0" lvl="0" algn="l" rtl="0">
              <a:lnSpc>
                <a:spcPct val="100000"/>
              </a:lnSpc>
              <a:spcBef>
                <a:spcPts val="0"/>
              </a:spcBef>
              <a:spcAft>
                <a:spcPts val="0"/>
              </a:spcAft>
            </a:defPPr>
            <a:lvl1pPr marL="608625" marR="0" lvl="0"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1pPr>
            <a:lvl2pPr marL="1217249" marR="0" lvl="1"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2pPr>
            <a:lvl3pPr marL="1825874" marR="0" lvl="2"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3pPr>
            <a:lvl4pPr marL="2434499" marR="0" lvl="3"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4pPr>
            <a:lvl5pPr marL="3043123" marR="0" lvl="4"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5pPr>
            <a:lvl6pPr marL="3651748" marR="0" lvl="5"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6pPr>
            <a:lvl7pPr marL="4260372" marR="0" lvl="6"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7pPr>
            <a:lvl8pPr marL="4868997" marR="0" lvl="7"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8pPr>
            <a:lvl9pPr marL="5477622" marR="0" lvl="8" indent="-439562" algn="l" rtl="0">
              <a:lnSpc>
                <a:spcPct val="100000"/>
              </a:lnSpc>
              <a:spcBef>
                <a:spcPts val="0"/>
              </a:spcBef>
              <a:spcAft>
                <a:spcPts val="0"/>
              </a:spcAft>
              <a:buClr>
                <a:schemeClr val="lt1"/>
              </a:buClr>
              <a:buSzPts val="1600"/>
              <a:buFont typeface="Lato"/>
              <a:buChar char="■"/>
              <a:defRPr sz="1600" b="0" i="0" u="none" strike="noStrike" cap="none">
                <a:solidFill>
                  <a:schemeClr val="lt1"/>
                </a:solidFill>
                <a:latin typeface="Lato"/>
                <a:ea typeface="Lato"/>
                <a:cs typeface="Lato"/>
                <a:sym typeface="Lato"/>
              </a:defRPr>
            </a:lvl9pPr>
          </a:lstStyle>
          <a:p>
            <a:pPr marL="0" indent="0" algn="ctr">
              <a:buNone/>
            </a:pPr>
            <a:r>
              <a:rPr lang="en-US" sz="3200">
                <a:solidFill>
                  <a:srgbClr val="000000"/>
                </a:solidFill>
                <a:latin typeface="Arial-Rounded" pitchFamily="34" charset="0"/>
                <a:ea typeface="Arial-Rounded" pitchFamily="34" charset="0"/>
                <a:cs typeface="Arial-Rounded" pitchFamily="34" charset="0"/>
              </a:rPr>
              <a:t>Nàng tiên mùa thu thủ thỉ với nàng tiên mùa đông điều gì?</a:t>
            </a:r>
          </a:p>
        </p:txBody>
      </p:sp>
    </p:spTree>
    <p:extLst>
      <p:ext uri="{BB962C8B-B14F-4D97-AF65-F5344CB8AC3E}">
        <p14:creationId xmlns:p14="http://schemas.microsoft.com/office/powerpoint/2010/main" val="160470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Question of the Day for Preschool by Slidesgo">
  <a:themeElements>
    <a:clrScheme name="Simple Light">
      <a:dk1>
        <a:srgbClr val="F09420"/>
      </a:dk1>
      <a:lt1>
        <a:srgbClr val="DEF5FD"/>
      </a:lt1>
      <a:dk2>
        <a:srgbClr val="663F0D"/>
      </a:dk2>
      <a:lt2>
        <a:srgbClr val="FFFFFF"/>
      </a:lt2>
      <a:accent1>
        <a:srgbClr val="FFAA1F"/>
      </a:accent1>
      <a:accent2>
        <a:srgbClr val="FD7F77"/>
      </a:accent2>
      <a:accent3>
        <a:srgbClr val="ACCA66"/>
      </a:accent3>
      <a:accent4>
        <a:srgbClr val="FFAB40"/>
      </a:accent4>
      <a:accent5>
        <a:srgbClr val="A86800"/>
      </a:accent5>
      <a:accent6>
        <a:srgbClr val="FFD670"/>
      </a:accent6>
      <a:hlink>
        <a:srgbClr val="663F0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923</TotalTime>
  <Words>553</Words>
  <Application>Microsoft Office PowerPoint</Application>
  <PresentationFormat>Custom</PresentationFormat>
  <Paragraphs>51</Paragraphs>
  <Slides>20</Slides>
  <Notes>17</Notes>
  <HiddenSlides>0</HiddenSlides>
  <MMClips>4</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Roboto Condensed Light</vt:lpstr>
      <vt:lpstr>Caveat Brush</vt:lpstr>
      <vt:lpstr>Arial-Rounded</vt:lpstr>
      <vt:lpstr>Arial Rounded MT Bold</vt:lpstr>
      <vt:lpstr>Arial</vt:lpstr>
      <vt:lpstr>Nunito</vt:lpstr>
      <vt:lpstr>Times New Roman</vt:lpstr>
      <vt:lpstr>Question of the Day for Preschool by Slidesgo</vt:lpstr>
      <vt:lpstr>PowerPoint Presentation</vt:lpstr>
      <vt:lpstr> KHỞI ĐỘNG </vt:lpstr>
      <vt:lpstr>Bài 1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Nội dung</vt:lpstr>
      <vt:lpstr>Củng cố</vt:lpstr>
      <vt:lpstr>PowerPoint Presentation</vt:lpstr>
      <vt:lpstr>PowerPoint Presentation</vt:lpstr>
      <vt:lpstr>PowerPoint Presentation</vt:lpstr>
      <vt:lpstr>Dặn dò</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Question of the Day for Preschool</dc:title>
  <dc:creator>PC</dc:creator>
  <cp:lastModifiedBy>HP</cp:lastModifiedBy>
  <cp:revision>125</cp:revision>
  <dcterms:modified xsi:type="dcterms:W3CDTF">2025-04-03T15:13:00Z</dcterms:modified>
</cp:coreProperties>
</file>