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0"/>
  </p:notesMasterIdLst>
  <p:sldIdLst>
    <p:sldId id="312" r:id="rId2"/>
    <p:sldId id="311" r:id="rId3"/>
    <p:sldId id="313" r:id="rId4"/>
    <p:sldId id="256" r:id="rId5"/>
    <p:sldId id="331" r:id="rId6"/>
    <p:sldId id="257" r:id="rId7"/>
    <p:sldId id="258" r:id="rId8"/>
    <p:sldId id="314" r:id="rId9"/>
    <p:sldId id="259" r:id="rId10"/>
    <p:sldId id="315" r:id="rId11"/>
    <p:sldId id="317" r:id="rId12"/>
    <p:sldId id="322" r:id="rId13"/>
    <p:sldId id="316" r:id="rId14"/>
    <p:sldId id="321" r:id="rId15"/>
    <p:sldId id="318" r:id="rId16"/>
    <p:sldId id="319" r:id="rId17"/>
    <p:sldId id="323" r:id="rId18"/>
    <p:sldId id="324" r:id="rId19"/>
    <p:sldId id="325" r:id="rId20"/>
    <p:sldId id="326" r:id="rId21"/>
    <p:sldId id="327" r:id="rId22"/>
    <p:sldId id="320" r:id="rId23"/>
    <p:sldId id="260" r:id="rId24"/>
    <p:sldId id="328" r:id="rId25"/>
    <p:sldId id="329" r:id="rId26"/>
    <p:sldId id="330" r:id="rId27"/>
    <p:sldId id="269" r:id="rId28"/>
    <p:sldId id="270" r:id="rId29"/>
  </p:sldIdLst>
  <p:sldSz cx="12161838" cy="6858000"/>
  <p:notesSz cx="6858000" cy="9144000"/>
  <p:embeddedFontLst>
    <p:embeddedFont>
      <p:font typeface="Arial-Rounded" charset="-93"/>
      <p:regular r:id="rId31"/>
    </p:embeddedFont>
    <p:embeddedFont>
      <p:font typeface="Delius Unicase" charset="0"/>
      <p:regular r:id="rId32"/>
      <p:bold r:id="rId33"/>
    </p:embeddedFont>
    <p:embeddedFont>
      <p:font typeface="Comfortaa" charset="0"/>
      <p:regular r:id="rId34"/>
      <p:bold r:id="rId35"/>
    </p:embeddedFont>
    <p:embeddedFont>
      <p:font typeface="Arial Rounded MT Bold" pitchFamily="34" charset="0"/>
      <p:regular r:id="rId36"/>
    </p:embeddedFont>
    <p:embeddedFont>
      <p:font typeface="Chewy"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EEB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86" autoAdjust="0"/>
  </p:normalViewPr>
  <p:slideViewPr>
    <p:cSldViewPr>
      <p:cViewPr>
        <p:scale>
          <a:sx n="66" d="100"/>
          <a:sy n="66" d="100"/>
        </p:scale>
        <p:origin x="-173" y="773"/>
      </p:cViewPr>
      <p:guideLst>
        <p:guide orient="horz" pos="2160"/>
        <p:guide pos="383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xmlns="" val="100410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pPr/>
              <a:t>18</a:t>
            </a:fld>
            <a:endParaRPr lang="en-US"/>
          </a:p>
        </p:txBody>
      </p:sp>
    </p:spTree>
    <p:extLst>
      <p:ext uri="{BB962C8B-B14F-4D97-AF65-F5344CB8AC3E}">
        <p14:creationId xmlns:p14="http://schemas.microsoft.com/office/powerpoint/2010/main" xmlns=""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pPr/>
              <a:t>19</a:t>
            </a:fld>
            <a:endParaRPr lang="en-US"/>
          </a:p>
        </p:txBody>
      </p:sp>
    </p:spTree>
    <p:extLst>
      <p:ext uri="{BB962C8B-B14F-4D97-AF65-F5344CB8AC3E}">
        <p14:creationId xmlns:p14="http://schemas.microsoft.com/office/powerpoint/2010/main" xmlns=""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pPr/>
              <a:t>20</a:t>
            </a:fld>
            <a:endParaRPr lang="en-US"/>
          </a:p>
        </p:txBody>
      </p:sp>
    </p:spTree>
    <p:extLst>
      <p:ext uri="{BB962C8B-B14F-4D97-AF65-F5344CB8AC3E}">
        <p14:creationId xmlns:p14="http://schemas.microsoft.com/office/powerpoint/2010/main" xmlns=""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nhiều cách trả lời khác nhau nên GV cứ linh động khi HS trả lời nhé!</a:t>
            </a:r>
          </a:p>
          <a:p>
            <a:pPr marL="158750" indent="0">
              <a:buNone/>
            </a:pPr>
            <a:r>
              <a:rPr lang="en-US" baseline="0" smtClean="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pPr/>
              <a:t>21</a:t>
            </a:fld>
            <a:endParaRPr lang="en-US"/>
          </a:p>
        </p:txBody>
      </p:sp>
    </p:spTree>
    <p:extLst>
      <p:ext uri="{BB962C8B-B14F-4D97-AF65-F5344CB8AC3E}">
        <p14:creationId xmlns:p14="http://schemas.microsoft.com/office/powerpoint/2010/main" xmlns=""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lại toàn bài</a:t>
            </a:r>
            <a:endParaRPr lang="en-US"/>
          </a:p>
        </p:txBody>
      </p:sp>
    </p:spTree>
    <p:extLst>
      <p:ext uri="{BB962C8B-B14F-4D97-AF65-F5344CB8AC3E}">
        <p14:creationId xmlns:p14="http://schemas.microsoft.com/office/powerpoint/2010/main" xmlns="" val="179206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HS có</a:t>
            </a:r>
            <a:r>
              <a:rPr lang="en-US" baseline="0" smtClean="0"/>
              <a:t> thể hỏi thêm những mùa khác. </a:t>
            </a:r>
          </a:p>
          <a:p>
            <a:pPr marL="0" lvl="0" indent="0" algn="l" rtl="0">
              <a:spcBef>
                <a:spcPts val="0"/>
              </a:spcBef>
              <a:spcAft>
                <a:spcPts val="0"/>
              </a:spcAft>
              <a:buNone/>
            </a:pPr>
            <a:r>
              <a:rPr lang="en-US" baseline="0" smtClean="0"/>
              <a:t>GV tổ chức HĐ cho HS tham gia sôi nổi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be410971f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be410971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9ef8a00c3_1_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 đặc biệt là giọng của nhân vật</a:t>
            </a:r>
          </a:p>
          <a:p>
            <a:r>
              <a:rPr lang="en-US" baseline="0" smtClean="0"/>
              <a:t>GV linh động từ khó đọc theo đúng địa phương nhé!</a:t>
            </a:r>
            <a:endParaRPr lang="en-US" smtClean="0"/>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mtClean="0"/>
              <a:t>Tách</a:t>
            </a:r>
            <a:r>
              <a:rPr lang="en-US" baseline="0" smtClean="0"/>
              <a:t> đọc và đọc theo đoạn</a:t>
            </a:r>
            <a:endParaRPr lang="en-US" smtClean="0"/>
          </a:p>
          <a:p>
            <a:pPr marL="0" lvl="0" indent="0" algn="l" rtl="0">
              <a:spcBef>
                <a:spcPts val="0"/>
              </a:spcBef>
              <a:spcAft>
                <a:spcPts val="0"/>
              </a:spcAft>
              <a:buNone/>
            </a:pPr>
            <a:r>
              <a:rPr lang="en-US" smtClean="0"/>
              <a:t>Hỏi</a:t>
            </a:r>
            <a:r>
              <a:rPr lang="en-US" baseline="0" smtClean="0"/>
              <a:t> HS chia đoạn ntn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mtClean="0"/>
              <a:t>Tách</a:t>
            </a:r>
            <a:r>
              <a:rPr lang="en-US" baseline="0" smtClean="0"/>
              <a:t> đọc và đọc theo đoạn</a:t>
            </a:r>
            <a:endParaRPr lang="en-US" smtClean="0"/>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455"/>
        <p:cNvGrpSpPr/>
        <p:nvPr/>
      </p:nvGrpSpPr>
      <p:grpSpPr>
        <a:xfrm>
          <a:off x="0" y="0"/>
          <a:ext cx="0" cy="0"/>
          <a:chOff x="0" y="0"/>
          <a:chExt cx="0" cy="0"/>
        </a:xfrm>
      </p:grpSpPr>
      <p:sp>
        <p:nvSpPr>
          <p:cNvPr id="456" name="Google Shape;456;p26"/>
          <p:cNvSpPr/>
          <p:nvPr/>
        </p:nvSpPr>
        <p:spPr>
          <a:xfrm rot="-5400000">
            <a:off x="6068461"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57" name="Google Shape;457;p26"/>
          <p:cNvSpPr/>
          <p:nvPr/>
        </p:nvSpPr>
        <p:spPr>
          <a:xfrm rot="10800000">
            <a:off x="96" y="8"/>
            <a:ext cx="4575390"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58" name="Google Shape;458;p26"/>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9" name="Google Shape;459;p26"/>
          <p:cNvSpPr txBox="1">
            <a:spLocks noGrp="1"/>
          </p:cNvSpPr>
          <p:nvPr>
            <p:ph type="subTitle" idx="1"/>
          </p:nvPr>
        </p:nvSpPr>
        <p:spPr>
          <a:xfrm>
            <a:off x="3597527" y="5197267"/>
            <a:ext cx="2317852" cy="719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60" name="Google Shape;460;p26"/>
          <p:cNvSpPr txBox="1">
            <a:spLocks noGrp="1"/>
          </p:cNvSpPr>
          <p:nvPr>
            <p:ph type="subTitle" idx="2"/>
          </p:nvPr>
        </p:nvSpPr>
        <p:spPr>
          <a:xfrm>
            <a:off x="3597534" y="4630500"/>
            <a:ext cx="2317852" cy="496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200"/>
              <a:buFont typeface="Chewy"/>
              <a:buNone/>
              <a:defRPr sz="2900" b="1">
                <a:latin typeface="Chewy"/>
                <a:ea typeface="Chewy"/>
                <a:cs typeface="Chewy"/>
                <a:sym typeface="Chewy"/>
              </a:defRPr>
            </a:lvl1pPr>
            <a:lvl2pPr lvl="1" rtl="0">
              <a:spcBef>
                <a:spcPts val="2130"/>
              </a:spcBef>
              <a:spcAft>
                <a:spcPts val="0"/>
              </a:spcAft>
              <a:buSzPts val="2200"/>
              <a:buFont typeface="Chewy"/>
              <a:buNone/>
              <a:defRPr sz="2900">
                <a:latin typeface="Chewy"/>
                <a:ea typeface="Chewy"/>
                <a:cs typeface="Chewy"/>
                <a:sym typeface="Chewy"/>
              </a:defRPr>
            </a:lvl2pPr>
            <a:lvl3pPr lvl="2" rtl="0">
              <a:spcBef>
                <a:spcPts val="2130"/>
              </a:spcBef>
              <a:spcAft>
                <a:spcPts val="0"/>
              </a:spcAft>
              <a:buSzPts val="2200"/>
              <a:buFont typeface="Chewy"/>
              <a:buNone/>
              <a:defRPr sz="2900">
                <a:latin typeface="Chewy"/>
                <a:ea typeface="Chewy"/>
                <a:cs typeface="Chewy"/>
                <a:sym typeface="Chewy"/>
              </a:defRPr>
            </a:lvl3pPr>
            <a:lvl4pPr lvl="3" rtl="0">
              <a:spcBef>
                <a:spcPts val="2130"/>
              </a:spcBef>
              <a:spcAft>
                <a:spcPts val="0"/>
              </a:spcAft>
              <a:buSzPts val="2200"/>
              <a:buFont typeface="Chewy"/>
              <a:buNone/>
              <a:defRPr sz="2900">
                <a:latin typeface="Chewy"/>
                <a:ea typeface="Chewy"/>
                <a:cs typeface="Chewy"/>
                <a:sym typeface="Chewy"/>
              </a:defRPr>
            </a:lvl4pPr>
            <a:lvl5pPr lvl="4" rtl="0">
              <a:spcBef>
                <a:spcPts val="2130"/>
              </a:spcBef>
              <a:spcAft>
                <a:spcPts val="0"/>
              </a:spcAft>
              <a:buSzPts val="2200"/>
              <a:buFont typeface="Chewy"/>
              <a:buNone/>
              <a:defRPr sz="2900">
                <a:latin typeface="Chewy"/>
                <a:ea typeface="Chewy"/>
                <a:cs typeface="Chewy"/>
                <a:sym typeface="Chewy"/>
              </a:defRPr>
            </a:lvl5pPr>
            <a:lvl6pPr lvl="5" rtl="0">
              <a:spcBef>
                <a:spcPts val="2130"/>
              </a:spcBef>
              <a:spcAft>
                <a:spcPts val="0"/>
              </a:spcAft>
              <a:buSzPts val="2200"/>
              <a:buFont typeface="Chewy"/>
              <a:buNone/>
              <a:defRPr sz="2900">
                <a:latin typeface="Chewy"/>
                <a:ea typeface="Chewy"/>
                <a:cs typeface="Chewy"/>
                <a:sym typeface="Chewy"/>
              </a:defRPr>
            </a:lvl6pPr>
            <a:lvl7pPr lvl="6" rtl="0">
              <a:spcBef>
                <a:spcPts val="2130"/>
              </a:spcBef>
              <a:spcAft>
                <a:spcPts val="0"/>
              </a:spcAft>
              <a:buSzPts val="2200"/>
              <a:buFont typeface="Chewy"/>
              <a:buNone/>
              <a:defRPr sz="2900">
                <a:latin typeface="Chewy"/>
                <a:ea typeface="Chewy"/>
                <a:cs typeface="Chewy"/>
                <a:sym typeface="Chewy"/>
              </a:defRPr>
            </a:lvl7pPr>
            <a:lvl8pPr lvl="7" rtl="0">
              <a:spcBef>
                <a:spcPts val="2130"/>
              </a:spcBef>
              <a:spcAft>
                <a:spcPts val="0"/>
              </a:spcAft>
              <a:buSzPts val="2200"/>
              <a:buFont typeface="Chewy"/>
              <a:buNone/>
              <a:defRPr sz="2900">
                <a:latin typeface="Chewy"/>
                <a:ea typeface="Chewy"/>
                <a:cs typeface="Chewy"/>
                <a:sym typeface="Chewy"/>
              </a:defRPr>
            </a:lvl8pPr>
            <a:lvl9pPr lvl="8" rtl="0">
              <a:spcBef>
                <a:spcPts val="2130"/>
              </a:spcBef>
              <a:spcAft>
                <a:spcPts val="2130"/>
              </a:spcAft>
              <a:buSzPts val="2200"/>
              <a:buFont typeface="Chewy"/>
              <a:buNone/>
              <a:defRPr sz="2900">
                <a:latin typeface="Chewy"/>
                <a:ea typeface="Chewy"/>
                <a:cs typeface="Chewy"/>
                <a:sym typeface="Chewy"/>
              </a:defRPr>
            </a:lvl9pPr>
          </a:lstStyle>
          <a:p>
            <a:endParaRPr/>
          </a:p>
        </p:txBody>
      </p:sp>
      <p:sp>
        <p:nvSpPr>
          <p:cNvPr id="461" name="Google Shape;461;p26"/>
          <p:cNvSpPr txBox="1">
            <a:spLocks noGrp="1"/>
          </p:cNvSpPr>
          <p:nvPr>
            <p:ph type="subTitle" idx="3"/>
          </p:nvPr>
        </p:nvSpPr>
        <p:spPr>
          <a:xfrm>
            <a:off x="6246448" y="5197267"/>
            <a:ext cx="2317852" cy="719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62" name="Google Shape;462;p26"/>
          <p:cNvSpPr txBox="1">
            <a:spLocks noGrp="1"/>
          </p:cNvSpPr>
          <p:nvPr>
            <p:ph type="subTitle" idx="4"/>
          </p:nvPr>
        </p:nvSpPr>
        <p:spPr>
          <a:xfrm>
            <a:off x="6246452" y="4630500"/>
            <a:ext cx="2317852" cy="496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200"/>
              <a:buFont typeface="Chewy"/>
              <a:buNone/>
              <a:defRPr sz="2900" b="1">
                <a:latin typeface="Chewy"/>
                <a:ea typeface="Chewy"/>
                <a:cs typeface="Chewy"/>
                <a:sym typeface="Chewy"/>
              </a:defRPr>
            </a:lvl1pPr>
            <a:lvl2pPr lvl="1" rtl="0">
              <a:spcBef>
                <a:spcPts val="2130"/>
              </a:spcBef>
              <a:spcAft>
                <a:spcPts val="0"/>
              </a:spcAft>
              <a:buSzPts val="2200"/>
              <a:buFont typeface="Chewy"/>
              <a:buNone/>
              <a:defRPr sz="2900">
                <a:latin typeface="Chewy"/>
                <a:ea typeface="Chewy"/>
                <a:cs typeface="Chewy"/>
                <a:sym typeface="Chewy"/>
              </a:defRPr>
            </a:lvl2pPr>
            <a:lvl3pPr lvl="2" rtl="0">
              <a:spcBef>
                <a:spcPts val="2130"/>
              </a:spcBef>
              <a:spcAft>
                <a:spcPts val="0"/>
              </a:spcAft>
              <a:buSzPts val="2200"/>
              <a:buFont typeface="Chewy"/>
              <a:buNone/>
              <a:defRPr sz="2900">
                <a:latin typeface="Chewy"/>
                <a:ea typeface="Chewy"/>
                <a:cs typeface="Chewy"/>
                <a:sym typeface="Chewy"/>
              </a:defRPr>
            </a:lvl3pPr>
            <a:lvl4pPr lvl="3" rtl="0">
              <a:spcBef>
                <a:spcPts val="2130"/>
              </a:spcBef>
              <a:spcAft>
                <a:spcPts val="0"/>
              </a:spcAft>
              <a:buSzPts val="2200"/>
              <a:buFont typeface="Chewy"/>
              <a:buNone/>
              <a:defRPr sz="2900">
                <a:latin typeface="Chewy"/>
                <a:ea typeface="Chewy"/>
                <a:cs typeface="Chewy"/>
                <a:sym typeface="Chewy"/>
              </a:defRPr>
            </a:lvl4pPr>
            <a:lvl5pPr lvl="4" rtl="0">
              <a:spcBef>
                <a:spcPts val="2130"/>
              </a:spcBef>
              <a:spcAft>
                <a:spcPts val="0"/>
              </a:spcAft>
              <a:buSzPts val="2200"/>
              <a:buFont typeface="Chewy"/>
              <a:buNone/>
              <a:defRPr sz="2900">
                <a:latin typeface="Chewy"/>
                <a:ea typeface="Chewy"/>
                <a:cs typeface="Chewy"/>
                <a:sym typeface="Chewy"/>
              </a:defRPr>
            </a:lvl5pPr>
            <a:lvl6pPr lvl="5" rtl="0">
              <a:spcBef>
                <a:spcPts val="2130"/>
              </a:spcBef>
              <a:spcAft>
                <a:spcPts val="0"/>
              </a:spcAft>
              <a:buSzPts val="2200"/>
              <a:buFont typeface="Chewy"/>
              <a:buNone/>
              <a:defRPr sz="2900">
                <a:latin typeface="Chewy"/>
                <a:ea typeface="Chewy"/>
                <a:cs typeface="Chewy"/>
                <a:sym typeface="Chewy"/>
              </a:defRPr>
            </a:lvl6pPr>
            <a:lvl7pPr lvl="6" rtl="0">
              <a:spcBef>
                <a:spcPts val="2130"/>
              </a:spcBef>
              <a:spcAft>
                <a:spcPts val="0"/>
              </a:spcAft>
              <a:buSzPts val="2200"/>
              <a:buFont typeface="Chewy"/>
              <a:buNone/>
              <a:defRPr sz="2900">
                <a:latin typeface="Chewy"/>
                <a:ea typeface="Chewy"/>
                <a:cs typeface="Chewy"/>
                <a:sym typeface="Chewy"/>
              </a:defRPr>
            </a:lvl7pPr>
            <a:lvl8pPr lvl="7" rtl="0">
              <a:spcBef>
                <a:spcPts val="2130"/>
              </a:spcBef>
              <a:spcAft>
                <a:spcPts val="0"/>
              </a:spcAft>
              <a:buSzPts val="2200"/>
              <a:buFont typeface="Chewy"/>
              <a:buNone/>
              <a:defRPr sz="2900">
                <a:latin typeface="Chewy"/>
                <a:ea typeface="Chewy"/>
                <a:cs typeface="Chewy"/>
                <a:sym typeface="Chewy"/>
              </a:defRPr>
            </a:lvl8pPr>
            <a:lvl9pPr lvl="8" rtl="0">
              <a:spcBef>
                <a:spcPts val="2130"/>
              </a:spcBef>
              <a:spcAft>
                <a:spcPts val="2130"/>
              </a:spcAft>
              <a:buSzPts val="2200"/>
              <a:buFont typeface="Chewy"/>
              <a:buNone/>
              <a:defRPr sz="2900">
                <a:latin typeface="Chewy"/>
                <a:ea typeface="Chewy"/>
                <a:cs typeface="Chewy"/>
                <a:sym typeface="Chewy"/>
              </a:defRPr>
            </a:lvl9pPr>
          </a:lstStyle>
          <a:p>
            <a:endParaRPr/>
          </a:p>
        </p:txBody>
      </p:sp>
      <p:sp>
        <p:nvSpPr>
          <p:cNvPr id="463" name="Google Shape;463;p26"/>
          <p:cNvSpPr txBox="1">
            <a:spLocks noGrp="1"/>
          </p:cNvSpPr>
          <p:nvPr>
            <p:ph type="subTitle" idx="5"/>
          </p:nvPr>
        </p:nvSpPr>
        <p:spPr>
          <a:xfrm>
            <a:off x="8895371" y="5197267"/>
            <a:ext cx="2317852" cy="719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64" name="Google Shape;464;p26"/>
          <p:cNvSpPr txBox="1">
            <a:spLocks noGrp="1"/>
          </p:cNvSpPr>
          <p:nvPr>
            <p:ph type="subTitle" idx="6"/>
          </p:nvPr>
        </p:nvSpPr>
        <p:spPr>
          <a:xfrm>
            <a:off x="8895372" y="4630500"/>
            <a:ext cx="2317852" cy="496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200"/>
              <a:buFont typeface="Chewy"/>
              <a:buNone/>
              <a:defRPr sz="2900" b="1">
                <a:latin typeface="Chewy"/>
                <a:ea typeface="Chewy"/>
                <a:cs typeface="Chewy"/>
                <a:sym typeface="Chewy"/>
              </a:defRPr>
            </a:lvl1pPr>
            <a:lvl2pPr lvl="1" rtl="0">
              <a:spcBef>
                <a:spcPts val="2130"/>
              </a:spcBef>
              <a:spcAft>
                <a:spcPts val="0"/>
              </a:spcAft>
              <a:buSzPts val="2200"/>
              <a:buFont typeface="Chewy"/>
              <a:buNone/>
              <a:defRPr sz="2900">
                <a:latin typeface="Chewy"/>
                <a:ea typeface="Chewy"/>
                <a:cs typeface="Chewy"/>
                <a:sym typeface="Chewy"/>
              </a:defRPr>
            </a:lvl2pPr>
            <a:lvl3pPr lvl="2" rtl="0">
              <a:spcBef>
                <a:spcPts val="2130"/>
              </a:spcBef>
              <a:spcAft>
                <a:spcPts val="0"/>
              </a:spcAft>
              <a:buSzPts val="2200"/>
              <a:buFont typeface="Chewy"/>
              <a:buNone/>
              <a:defRPr sz="2900">
                <a:latin typeface="Chewy"/>
                <a:ea typeface="Chewy"/>
                <a:cs typeface="Chewy"/>
                <a:sym typeface="Chewy"/>
              </a:defRPr>
            </a:lvl3pPr>
            <a:lvl4pPr lvl="3" rtl="0">
              <a:spcBef>
                <a:spcPts val="2130"/>
              </a:spcBef>
              <a:spcAft>
                <a:spcPts val="0"/>
              </a:spcAft>
              <a:buSzPts val="2200"/>
              <a:buFont typeface="Chewy"/>
              <a:buNone/>
              <a:defRPr sz="2900">
                <a:latin typeface="Chewy"/>
                <a:ea typeface="Chewy"/>
                <a:cs typeface="Chewy"/>
                <a:sym typeface="Chewy"/>
              </a:defRPr>
            </a:lvl4pPr>
            <a:lvl5pPr lvl="4" rtl="0">
              <a:spcBef>
                <a:spcPts val="2130"/>
              </a:spcBef>
              <a:spcAft>
                <a:spcPts val="0"/>
              </a:spcAft>
              <a:buSzPts val="2200"/>
              <a:buFont typeface="Chewy"/>
              <a:buNone/>
              <a:defRPr sz="2900">
                <a:latin typeface="Chewy"/>
                <a:ea typeface="Chewy"/>
                <a:cs typeface="Chewy"/>
                <a:sym typeface="Chewy"/>
              </a:defRPr>
            </a:lvl5pPr>
            <a:lvl6pPr lvl="5" rtl="0">
              <a:spcBef>
                <a:spcPts val="2130"/>
              </a:spcBef>
              <a:spcAft>
                <a:spcPts val="0"/>
              </a:spcAft>
              <a:buSzPts val="2200"/>
              <a:buFont typeface="Chewy"/>
              <a:buNone/>
              <a:defRPr sz="2900">
                <a:latin typeface="Chewy"/>
                <a:ea typeface="Chewy"/>
                <a:cs typeface="Chewy"/>
                <a:sym typeface="Chewy"/>
              </a:defRPr>
            </a:lvl6pPr>
            <a:lvl7pPr lvl="6" rtl="0">
              <a:spcBef>
                <a:spcPts val="2130"/>
              </a:spcBef>
              <a:spcAft>
                <a:spcPts val="0"/>
              </a:spcAft>
              <a:buSzPts val="2200"/>
              <a:buFont typeface="Chewy"/>
              <a:buNone/>
              <a:defRPr sz="2900">
                <a:latin typeface="Chewy"/>
                <a:ea typeface="Chewy"/>
                <a:cs typeface="Chewy"/>
                <a:sym typeface="Chewy"/>
              </a:defRPr>
            </a:lvl7pPr>
            <a:lvl8pPr lvl="7" rtl="0">
              <a:spcBef>
                <a:spcPts val="2130"/>
              </a:spcBef>
              <a:spcAft>
                <a:spcPts val="0"/>
              </a:spcAft>
              <a:buSzPts val="2200"/>
              <a:buFont typeface="Chewy"/>
              <a:buNone/>
              <a:defRPr sz="2900">
                <a:latin typeface="Chewy"/>
                <a:ea typeface="Chewy"/>
                <a:cs typeface="Chewy"/>
                <a:sym typeface="Chewy"/>
              </a:defRPr>
            </a:lvl8pPr>
            <a:lvl9pPr lvl="8" rtl="0">
              <a:spcBef>
                <a:spcPts val="2130"/>
              </a:spcBef>
              <a:spcAft>
                <a:spcPts val="2130"/>
              </a:spcAft>
              <a:buSzPts val="2200"/>
              <a:buFont typeface="Chewy"/>
              <a:buNone/>
              <a:defRPr sz="2900">
                <a:latin typeface="Chewy"/>
                <a:ea typeface="Chewy"/>
                <a:cs typeface="Chewy"/>
                <a:sym typeface="Chewy"/>
              </a:defRPr>
            </a:lvl9pPr>
          </a:lstStyle>
          <a:p>
            <a:endParaRPr/>
          </a:p>
        </p:txBody>
      </p:sp>
      <p:sp>
        <p:nvSpPr>
          <p:cNvPr id="465" name="Google Shape;465;p26"/>
          <p:cNvSpPr txBox="1">
            <a:spLocks noGrp="1"/>
          </p:cNvSpPr>
          <p:nvPr>
            <p:ph type="subTitle" idx="7"/>
          </p:nvPr>
        </p:nvSpPr>
        <p:spPr>
          <a:xfrm>
            <a:off x="948614" y="5197267"/>
            <a:ext cx="2317852" cy="719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66" name="Google Shape;466;p26"/>
          <p:cNvSpPr txBox="1">
            <a:spLocks noGrp="1"/>
          </p:cNvSpPr>
          <p:nvPr>
            <p:ph type="subTitle" idx="8"/>
          </p:nvPr>
        </p:nvSpPr>
        <p:spPr>
          <a:xfrm>
            <a:off x="948639" y="4630500"/>
            <a:ext cx="2317852" cy="496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200"/>
              <a:buFont typeface="Chewy"/>
              <a:buNone/>
              <a:defRPr sz="2900" b="1">
                <a:latin typeface="Chewy"/>
                <a:ea typeface="Chewy"/>
                <a:cs typeface="Chewy"/>
                <a:sym typeface="Chewy"/>
              </a:defRPr>
            </a:lvl1pPr>
            <a:lvl2pPr lvl="1" rtl="0">
              <a:spcBef>
                <a:spcPts val="2130"/>
              </a:spcBef>
              <a:spcAft>
                <a:spcPts val="0"/>
              </a:spcAft>
              <a:buSzPts val="2200"/>
              <a:buFont typeface="Chewy"/>
              <a:buNone/>
              <a:defRPr sz="2900">
                <a:latin typeface="Chewy"/>
                <a:ea typeface="Chewy"/>
                <a:cs typeface="Chewy"/>
                <a:sym typeface="Chewy"/>
              </a:defRPr>
            </a:lvl2pPr>
            <a:lvl3pPr lvl="2" rtl="0">
              <a:spcBef>
                <a:spcPts val="2130"/>
              </a:spcBef>
              <a:spcAft>
                <a:spcPts val="0"/>
              </a:spcAft>
              <a:buSzPts val="2200"/>
              <a:buFont typeface="Chewy"/>
              <a:buNone/>
              <a:defRPr sz="2900">
                <a:latin typeface="Chewy"/>
                <a:ea typeface="Chewy"/>
                <a:cs typeface="Chewy"/>
                <a:sym typeface="Chewy"/>
              </a:defRPr>
            </a:lvl3pPr>
            <a:lvl4pPr lvl="3" rtl="0">
              <a:spcBef>
                <a:spcPts val="2130"/>
              </a:spcBef>
              <a:spcAft>
                <a:spcPts val="0"/>
              </a:spcAft>
              <a:buSzPts val="2200"/>
              <a:buFont typeface="Chewy"/>
              <a:buNone/>
              <a:defRPr sz="2900">
                <a:latin typeface="Chewy"/>
                <a:ea typeface="Chewy"/>
                <a:cs typeface="Chewy"/>
                <a:sym typeface="Chewy"/>
              </a:defRPr>
            </a:lvl4pPr>
            <a:lvl5pPr lvl="4" rtl="0">
              <a:spcBef>
                <a:spcPts val="2130"/>
              </a:spcBef>
              <a:spcAft>
                <a:spcPts val="0"/>
              </a:spcAft>
              <a:buSzPts val="2200"/>
              <a:buFont typeface="Chewy"/>
              <a:buNone/>
              <a:defRPr sz="2900">
                <a:latin typeface="Chewy"/>
                <a:ea typeface="Chewy"/>
                <a:cs typeface="Chewy"/>
                <a:sym typeface="Chewy"/>
              </a:defRPr>
            </a:lvl5pPr>
            <a:lvl6pPr lvl="5" rtl="0">
              <a:spcBef>
                <a:spcPts val="2130"/>
              </a:spcBef>
              <a:spcAft>
                <a:spcPts val="0"/>
              </a:spcAft>
              <a:buSzPts val="2200"/>
              <a:buFont typeface="Chewy"/>
              <a:buNone/>
              <a:defRPr sz="2900">
                <a:latin typeface="Chewy"/>
                <a:ea typeface="Chewy"/>
                <a:cs typeface="Chewy"/>
                <a:sym typeface="Chewy"/>
              </a:defRPr>
            </a:lvl6pPr>
            <a:lvl7pPr lvl="6" rtl="0">
              <a:spcBef>
                <a:spcPts val="2130"/>
              </a:spcBef>
              <a:spcAft>
                <a:spcPts val="0"/>
              </a:spcAft>
              <a:buSzPts val="2200"/>
              <a:buFont typeface="Chewy"/>
              <a:buNone/>
              <a:defRPr sz="2900">
                <a:latin typeface="Chewy"/>
                <a:ea typeface="Chewy"/>
                <a:cs typeface="Chewy"/>
                <a:sym typeface="Chewy"/>
              </a:defRPr>
            </a:lvl7pPr>
            <a:lvl8pPr lvl="7" rtl="0">
              <a:spcBef>
                <a:spcPts val="2130"/>
              </a:spcBef>
              <a:spcAft>
                <a:spcPts val="0"/>
              </a:spcAft>
              <a:buSzPts val="2200"/>
              <a:buFont typeface="Chewy"/>
              <a:buNone/>
              <a:defRPr sz="2900">
                <a:latin typeface="Chewy"/>
                <a:ea typeface="Chewy"/>
                <a:cs typeface="Chewy"/>
                <a:sym typeface="Chewy"/>
              </a:defRPr>
            </a:lvl8pPr>
            <a:lvl9pPr lvl="8" rtl="0">
              <a:spcBef>
                <a:spcPts val="2130"/>
              </a:spcBef>
              <a:spcAft>
                <a:spcPts val="2130"/>
              </a:spcAft>
              <a:buSzPts val="2200"/>
              <a:buFont typeface="Chewy"/>
              <a:buNone/>
              <a:defRPr sz="2900">
                <a:latin typeface="Chewy"/>
                <a:ea typeface="Chewy"/>
                <a:cs typeface="Chewy"/>
                <a:sym typeface="Chewy"/>
              </a:defRPr>
            </a:lvl9pPr>
          </a:lstStyle>
          <a:p>
            <a:endParaRPr/>
          </a:p>
        </p:txBody>
      </p:sp>
      <p:sp>
        <p:nvSpPr>
          <p:cNvPr id="467" name="Google Shape;467;p26"/>
          <p:cNvSpPr/>
          <p:nvPr/>
        </p:nvSpPr>
        <p:spPr>
          <a:xfrm flipH="1">
            <a:off x="8160576" y="9"/>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68" name="Google Shape;468;p26"/>
          <p:cNvSpPr/>
          <p:nvPr/>
        </p:nvSpPr>
        <p:spPr>
          <a:xfrm flipH="1">
            <a:off x="11496731" y="-775256"/>
            <a:ext cx="1335089" cy="1549600"/>
          </a:xfrm>
          <a:prstGeom prst="pie">
            <a:avLst>
              <a:gd name="adj1" fmla="val 0"/>
              <a:gd name="adj2" fmla="val 5398930"/>
            </a:avLst>
          </a:pr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69" name="Google Shape;469;p26"/>
          <p:cNvSpPr/>
          <p:nvPr/>
        </p:nvSpPr>
        <p:spPr>
          <a:xfrm rot="5400000" flipH="1">
            <a:off x="1402453" y="-1402405"/>
            <a:ext cx="744473" cy="3549300"/>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0" name="Google Shape;470;p26"/>
          <p:cNvSpPr/>
          <p:nvPr/>
        </p:nvSpPr>
        <p:spPr>
          <a:xfrm rot="5400000" flipH="1">
            <a:off x="8379126" y="-1558575"/>
            <a:ext cx="673713" cy="379088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1" name="Google Shape;471;p26"/>
          <p:cNvSpPr/>
          <p:nvPr/>
        </p:nvSpPr>
        <p:spPr>
          <a:xfrm rot="10800000" flipH="1">
            <a:off x="10731084"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2" name="Google Shape;472;p26"/>
          <p:cNvSpPr/>
          <p:nvPr/>
        </p:nvSpPr>
        <p:spPr>
          <a:xfrm rot="10800000" flipH="1">
            <a:off x="11190857"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3" name="Google Shape;473;p26"/>
          <p:cNvSpPr/>
          <p:nvPr/>
        </p:nvSpPr>
        <p:spPr>
          <a:xfrm rot="10800000" flipH="1">
            <a:off x="11183841" y="7743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4" name="Google Shape;474;p26"/>
          <p:cNvSpPr/>
          <p:nvPr/>
        </p:nvSpPr>
        <p:spPr>
          <a:xfrm rot="10800000" flipH="1">
            <a:off x="682718" y="875377"/>
            <a:ext cx="147034"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5" name="Google Shape;475;p26"/>
          <p:cNvSpPr/>
          <p:nvPr/>
        </p:nvSpPr>
        <p:spPr>
          <a:xfrm rot="10800000" flipH="1">
            <a:off x="1117406" y="121709"/>
            <a:ext cx="127851"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6" name="Google Shape;476;p26"/>
          <p:cNvSpPr/>
          <p:nvPr/>
        </p:nvSpPr>
        <p:spPr>
          <a:xfrm rot="10800000" flipH="1">
            <a:off x="2558288" y="9"/>
            <a:ext cx="2169226" cy="47543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7" name="Google Shape;477;p26"/>
          <p:cNvSpPr/>
          <p:nvPr/>
        </p:nvSpPr>
        <p:spPr>
          <a:xfrm rot="10800000" flipH="1">
            <a:off x="3393459" y="193309"/>
            <a:ext cx="69202"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8" name="Google Shape;478;p26"/>
          <p:cNvSpPr/>
          <p:nvPr/>
        </p:nvSpPr>
        <p:spPr>
          <a:xfrm rot="10800000" flipH="1">
            <a:off x="3721455" y="15334"/>
            <a:ext cx="155198"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CUSTOM_7">
    <p:spTree>
      <p:nvGrpSpPr>
        <p:cNvPr id="1" name="Shape 479"/>
        <p:cNvGrpSpPr/>
        <p:nvPr/>
      </p:nvGrpSpPr>
      <p:grpSpPr>
        <a:xfrm>
          <a:off x="0" y="0"/>
          <a:ext cx="0" cy="0"/>
          <a:chOff x="0" y="0"/>
          <a:chExt cx="0" cy="0"/>
        </a:xfrm>
      </p:grpSpPr>
      <p:sp>
        <p:nvSpPr>
          <p:cNvPr id="480" name="Google Shape;480;p27"/>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1" name="Google Shape;481;p27"/>
          <p:cNvSpPr txBox="1">
            <a:spLocks noGrp="1"/>
          </p:cNvSpPr>
          <p:nvPr>
            <p:ph type="subTitle" idx="1"/>
          </p:nvPr>
        </p:nvSpPr>
        <p:spPr>
          <a:xfrm>
            <a:off x="9308512" y="3038000"/>
            <a:ext cx="1890112" cy="6552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82" name="Google Shape;482;p27"/>
          <p:cNvSpPr txBox="1">
            <a:spLocks noGrp="1"/>
          </p:cNvSpPr>
          <p:nvPr>
            <p:ph type="subTitle" idx="2"/>
          </p:nvPr>
        </p:nvSpPr>
        <p:spPr>
          <a:xfrm>
            <a:off x="9308512" y="2471233"/>
            <a:ext cx="2266778" cy="4960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83" name="Google Shape;483;p27"/>
          <p:cNvSpPr txBox="1">
            <a:spLocks noGrp="1"/>
          </p:cNvSpPr>
          <p:nvPr>
            <p:ph type="subTitle" idx="3"/>
          </p:nvPr>
        </p:nvSpPr>
        <p:spPr>
          <a:xfrm>
            <a:off x="3852663" y="5227233"/>
            <a:ext cx="1890112" cy="6552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84" name="Google Shape;484;p27"/>
          <p:cNvSpPr txBox="1">
            <a:spLocks noGrp="1"/>
          </p:cNvSpPr>
          <p:nvPr>
            <p:ph type="subTitle" idx="4"/>
          </p:nvPr>
        </p:nvSpPr>
        <p:spPr>
          <a:xfrm>
            <a:off x="3852681" y="4660467"/>
            <a:ext cx="2266778" cy="4960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85" name="Google Shape;485;p27"/>
          <p:cNvSpPr txBox="1">
            <a:spLocks noGrp="1"/>
          </p:cNvSpPr>
          <p:nvPr>
            <p:ph type="subTitle" idx="5"/>
          </p:nvPr>
        </p:nvSpPr>
        <p:spPr>
          <a:xfrm>
            <a:off x="7594318" y="5227233"/>
            <a:ext cx="1890112" cy="6552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86" name="Google Shape;486;p27"/>
          <p:cNvSpPr txBox="1">
            <a:spLocks noGrp="1"/>
          </p:cNvSpPr>
          <p:nvPr>
            <p:ph type="subTitle" idx="6"/>
          </p:nvPr>
        </p:nvSpPr>
        <p:spPr>
          <a:xfrm>
            <a:off x="7594332" y="4660467"/>
            <a:ext cx="2266778" cy="4960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87" name="Google Shape;487;p27"/>
          <p:cNvSpPr txBox="1">
            <a:spLocks noGrp="1"/>
          </p:cNvSpPr>
          <p:nvPr>
            <p:ph type="subTitle" idx="7"/>
          </p:nvPr>
        </p:nvSpPr>
        <p:spPr>
          <a:xfrm>
            <a:off x="2248618" y="3038000"/>
            <a:ext cx="1890112" cy="6552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88" name="Google Shape;488;p27"/>
          <p:cNvSpPr txBox="1">
            <a:spLocks noGrp="1"/>
          </p:cNvSpPr>
          <p:nvPr>
            <p:ph type="subTitle" idx="8"/>
          </p:nvPr>
        </p:nvSpPr>
        <p:spPr>
          <a:xfrm>
            <a:off x="2248621" y="2471233"/>
            <a:ext cx="2266778" cy="4960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89" name="Google Shape;489;p27"/>
          <p:cNvSpPr txBox="1">
            <a:spLocks noGrp="1"/>
          </p:cNvSpPr>
          <p:nvPr>
            <p:ph type="subTitle" idx="9"/>
          </p:nvPr>
        </p:nvSpPr>
        <p:spPr>
          <a:xfrm>
            <a:off x="6006598" y="3038000"/>
            <a:ext cx="1890112" cy="6552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a:lvl1pPr>
            <a:lvl2pPr lvl="1" rtl="0">
              <a:spcBef>
                <a:spcPts val="213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0" name="Google Shape;490;p27"/>
          <p:cNvSpPr txBox="1">
            <a:spLocks noGrp="1"/>
          </p:cNvSpPr>
          <p:nvPr>
            <p:ph type="subTitle" idx="13"/>
          </p:nvPr>
        </p:nvSpPr>
        <p:spPr>
          <a:xfrm>
            <a:off x="6006601" y="2471233"/>
            <a:ext cx="2266778" cy="4960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1" name="Google Shape;491;p27"/>
          <p:cNvSpPr/>
          <p:nvPr/>
        </p:nvSpPr>
        <p:spPr>
          <a:xfrm rot="10800000">
            <a:off x="11213285" y="6083681"/>
            <a:ext cx="1902083" cy="1549600"/>
          </a:xfrm>
          <a:prstGeom prst="pie">
            <a:avLst>
              <a:gd name="adj1" fmla="val 0"/>
              <a:gd name="adj2" fmla="val 5398930"/>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92" name="Google Shape;492;p27"/>
          <p:cNvSpPr/>
          <p:nvPr/>
        </p:nvSpPr>
        <p:spPr>
          <a:xfrm rot="10800000" flipH="1">
            <a:off x="-1123614" y="6083681"/>
            <a:ext cx="2242040" cy="1549600"/>
          </a:xfrm>
          <a:prstGeom prst="pie">
            <a:avLst>
              <a:gd name="adj1" fmla="val 0"/>
              <a:gd name="adj2" fmla="val 5398930"/>
            </a:avLst>
          </a:pr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93" name="Google Shape;493;p27"/>
          <p:cNvSpPr/>
          <p:nvPr/>
        </p:nvSpPr>
        <p:spPr>
          <a:xfrm rot="5400000" flipH="1">
            <a:off x="5925268" y="-308978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42847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365919" y="92395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967227" y="871416"/>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Đơm:</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2270919" y="879553"/>
            <a:ext cx="3886200"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nảy ra.</a:t>
            </a:r>
            <a:endParaRPr lang="en-US" sz="4000">
              <a:solidFill>
                <a:srgbClr val="002060"/>
              </a:solidFill>
              <a:latin typeface="Arial-Rounded" pitchFamily="34" charset="0"/>
              <a:ea typeface="Arial-Rounded" pitchFamily="34" charset="0"/>
              <a:cs typeface="Arial-Rounded" pitchFamily="34" charset="0"/>
            </a:endParaRPr>
          </a:p>
        </p:txBody>
      </p:sp>
      <p:sp>
        <p:nvSpPr>
          <p:cNvPr id="6" name="TextBox 5"/>
          <p:cNvSpPr txBox="1"/>
          <p:nvPr/>
        </p:nvSpPr>
        <p:spPr>
          <a:xfrm>
            <a:off x="746919" y="2085841"/>
            <a:ext cx="3886200"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Ví dụ: </a:t>
            </a:r>
            <a:r>
              <a:rPr lang="en-US" sz="4000" i="1" smtClean="0">
                <a:solidFill>
                  <a:srgbClr val="002060"/>
                </a:solidFill>
                <a:latin typeface="Arial-Rounded" pitchFamily="34" charset="0"/>
                <a:ea typeface="Arial-Rounded" pitchFamily="34" charset="0"/>
                <a:cs typeface="Arial-Rounded" pitchFamily="34" charset="0"/>
              </a:rPr>
              <a:t>Mùa hạ, cây đơm trái ngọt.</a:t>
            </a:r>
            <a:endParaRPr lang="en-US" sz="4000" i="1">
              <a:solidFill>
                <a:srgbClr val="00206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xmlns="" val="0"/>
              </a:ext>
            </a:extLst>
          </a:blip>
          <a:srcRect l="30532" t="-150"/>
          <a:stretch/>
        </p:blipFill>
        <p:spPr>
          <a:xfrm>
            <a:off x="5166633" y="1191667"/>
            <a:ext cx="6987381" cy="5666333"/>
          </a:xfrm>
          <a:prstGeom prst="rect">
            <a:avLst/>
          </a:prstGeom>
        </p:spPr>
      </p:pic>
    </p:spTree>
    <p:extLst>
      <p:ext uri="{BB962C8B-B14F-4D97-AF65-F5344CB8AC3E}">
        <p14:creationId xmlns:p14="http://schemas.microsoft.com/office/powerpoint/2010/main" xmlns="" val="9723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2719" y="2286000"/>
            <a:ext cx="9698182" cy="1938992"/>
          </a:xfrm>
          <a:prstGeom prst="rect">
            <a:avLst/>
          </a:prstGeom>
          <a:solidFill>
            <a:schemeClr val="bg1"/>
          </a:solidFill>
        </p:spPr>
        <p:txBody>
          <a:bodyPr wrap="square" rtlCol="0">
            <a:spAutoFit/>
          </a:bodyPr>
          <a:lstStyle/>
          <a:p>
            <a:pPr indent="457200" algn="just"/>
            <a:r>
              <a:rPr lang="en-US" sz="4000" smtClean="0">
                <a:latin typeface="Arial-Rounded" pitchFamily="34" charset="0"/>
                <a:ea typeface="Arial-Rounded" pitchFamily="34" charset="0"/>
                <a:cs typeface="Arial-Rounded" pitchFamily="34" charset="0"/>
              </a:rPr>
              <a:t>Nhưng </a:t>
            </a:r>
            <a:r>
              <a:rPr lang="en-US" sz="4000">
                <a:latin typeface="Arial-Rounded" pitchFamily="34" charset="0"/>
                <a:ea typeface="Arial-Rounded" pitchFamily="34" charset="0"/>
                <a:cs typeface="Arial-Rounded" pitchFamily="34" charset="0"/>
              </a:rPr>
              <a:t>nhờ có em Hạ, </a:t>
            </a:r>
            <a:r>
              <a:rPr lang="en-US" sz="4000" smtClean="0">
                <a:solidFill>
                  <a:srgbClr val="FF0000"/>
                </a:solidFill>
                <a:latin typeface="Arial-Rounded" pitchFamily="34" charset="0"/>
                <a:ea typeface="Arial-Rounded" pitchFamily="34" charset="0"/>
                <a:cs typeface="Arial-Rounded" pitchFamily="34" charset="0"/>
              </a:rPr>
              <a:t>/</a:t>
            </a:r>
            <a:r>
              <a:rPr lang="en-US" sz="4000" smtClean="0">
                <a:latin typeface="Arial-Rounded" pitchFamily="34" charset="0"/>
                <a:ea typeface="Arial-Rounded" pitchFamily="34" charset="0"/>
                <a:cs typeface="Arial-Rounded" pitchFamily="34" charset="0"/>
              </a:rPr>
              <a:t> cây </a:t>
            </a:r>
            <a:r>
              <a:rPr lang="en-US" sz="4000">
                <a:latin typeface="Arial-Rounded" pitchFamily="34" charset="0"/>
                <a:ea typeface="Arial-Rounded" pitchFamily="34" charset="0"/>
                <a:cs typeface="Arial-Rounded" pitchFamily="34" charset="0"/>
              </a:rPr>
              <a:t>trong </a:t>
            </a:r>
            <a:r>
              <a:rPr lang="en-US" sz="4000" smtClean="0">
                <a:latin typeface="Arial-Rounded" pitchFamily="34" charset="0"/>
                <a:ea typeface="Arial-Rounded" pitchFamily="34" charset="0"/>
                <a:cs typeface="Arial-Rounded" pitchFamily="34" charset="0"/>
              </a:rPr>
              <a:t>vườn</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mới đơm trái ngọt</a:t>
            </a:r>
            <a:r>
              <a:rPr lang="en-US" sz="4000" smtClean="0">
                <a:latin typeface="Arial-Rounded" pitchFamily="34" charset="0"/>
                <a:ea typeface="Arial-Rounded" pitchFamily="34" charset="0"/>
                <a:cs typeface="Arial-Rounded" pitchFamily="34" charset="0"/>
              </a:rPr>
              <a:t>,</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học sinh </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mới </a:t>
            </a:r>
            <a:r>
              <a:rPr lang="en-US" sz="4000">
                <a:latin typeface="Arial-Rounded" pitchFamily="34" charset="0"/>
                <a:ea typeface="Arial-Rounded" pitchFamily="34" charset="0"/>
                <a:cs typeface="Arial-Rounded" pitchFamily="34" charset="0"/>
              </a:rPr>
              <a:t>được nghỉ hè.</a:t>
            </a:r>
          </a:p>
        </p:txBody>
      </p:sp>
    </p:spTree>
    <p:extLst>
      <p:ext uri="{BB962C8B-B14F-4D97-AF65-F5344CB8AC3E}">
        <p14:creationId xmlns:p14="http://schemas.microsoft.com/office/powerpoint/2010/main" xmlns="" val="9570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2719" y="2286000"/>
            <a:ext cx="9698182" cy="1938992"/>
          </a:xfrm>
          <a:prstGeom prst="rect">
            <a:avLst/>
          </a:prstGeom>
          <a:solidFill>
            <a:schemeClr val="bg1"/>
          </a:solid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Có </a:t>
            </a:r>
            <a:r>
              <a:rPr lang="en-US" sz="4000" smtClean="0">
                <a:latin typeface="Arial-Rounded" pitchFamily="34" charset="0"/>
                <a:ea typeface="Arial-Rounded" pitchFamily="34" charset="0"/>
                <a:cs typeface="Arial-Rounded" pitchFamily="34" charset="0"/>
              </a:rPr>
              <a:t>em</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mới có bập bùng bếp lửa </a:t>
            </a:r>
            <a:r>
              <a:rPr lang="en-US" sz="4000" smtClean="0">
                <a:latin typeface="Arial-Rounded" pitchFamily="34" charset="0"/>
                <a:ea typeface="Arial-Rounded" pitchFamily="34" charset="0"/>
                <a:cs typeface="Arial-Rounded" pitchFamily="34" charset="0"/>
              </a:rPr>
              <a:t>nhà </a:t>
            </a:r>
            <a:r>
              <a:rPr lang="en-US" sz="4000">
                <a:latin typeface="Arial-Rounded" pitchFamily="34" charset="0"/>
                <a:ea typeface="Arial-Rounded" pitchFamily="34" charset="0"/>
                <a:cs typeface="Arial-Rounded" pitchFamily="34" charset="0"/>
              </a:rPr>
              <a:t>sàn, </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mọi người</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mới có giấc ngủ ấm trong chăn.</a:t>
            </a:r>
          </a:p>
        </p:txBody>
      </p:sp>
    </p:spTree>
    <p:extLst>
      <p:ext uri="{BB962C8B-B14F-4D97-AF65-F5344CB8AC3E}">
        <p14:creationId xmlns:p14="http://schemas.microsoft.com/office/powerpoint/2010/main" xmlns="" val="27746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smtClean="0">
                <a:latin typeface="Arial-Rounded" pitchFamily="34" charset="0"/>
                <a:ea typeface="Arial-Rounded" pitchFamily="34" charset="0"/>
                <a:cs typeface="Arial-Rounded" pitchFamily="34" charset="0"/>
              </a:rPr>
              <a:t>Đông cầm tay Xuân bảo:</a:t>
            </a:r>
          </a:p>
          <a:p>
            <a:pPr indent="457200" algn="just"/>
            <a:r>
              <a:rPr lang="en-US" sz="2300" smtClean="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smtClean="0">
                <a:latin typeface="Arial-Rounded" pitchFamily="34" charset="0"/>
                <a:ea typeface="Arial-Rounded" pitchFamily="34" charset="0"/>
                <a:cs typeface="Arial-Rounded" pitchFamily="34" charset="0"/>
              </a:rPr>
              <a:t>Xuân nói:</a:t>
            </a:r>
          </a:p>
          <a:p>
            <a:pPr indent="457200" algn="just"/>
            <a:r>
              <a:rPr lang="en-US" sz="2300" smtClean="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smtClean="0">
                <a:latin typeface="Arial-Rounded" pitchFamily="34" charset="0"/>
                <a:ea typeface="Arial-Rounded" pitchFamily="34" charset="0"/>
                <a:cs typeface="Arial-Rounded" pitchFamily="34" charset="0"/>
              </a:rPr>
              <a:t>Nàng Hạ tinh nghịch xen vào:</a:t>
            </a:r>
          </a:p>
          <a:p>
            <a:pPr indent="457200" algn="just"/>
            <a:r>
              <a:rPr lang="en-US" sz="2300" smtClean="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smtClean="0">
                <a:latin typeface="Arial-Rounded" pitchFamily="34" charset="0"/>
                <a:ea typeface="Arial-Rounded" pitchFamily="34" charset="0"/>
                <a:cs typeface="Arial-Rounded" pitchFamily="34" charset="0"/>
              </a:rPr>
              <a:t>Giọng buồn buồn, Đông nói:</a:t>
            </a:r>
          </a:p>
          <a:p>
            <a:pPr indent="457200" algn="just"/>
            <a:r>
              <a:rPr lang="en-US" sz="2300" smtClean="0">
                <a:latin typeface="Arial-Rounded" pitchFamily="34" charset="0"/>
                <a:ea typeface="Arial-Rounded" pitchFamily="34" charset="0"/>
                <a:cs typeface="Arial-Rounded" pitchFamily="34" charset="0"/>
              </a:rPr>
              <a:t>- Chỉ có em là chẳng ai yêu.</a:t>
            </a:r>
          </a:p>
          <a:p>
            <a:pPr indent="457200" algn="just"/>
            <a:r>
              <a:rPr lang="en-US" sz="2300" smtClean="0">
                <a:latin typeface="Arial-Rounded" pitchFamily="34" charset="0"/>
                <a:ea typeface="Arial-Rounded" pitchFamily="34" charset="0"/>
                <a:cs typeface="Arial-Rounded" pitchFamily="34" charset="0"/>
              </a:rPr>
              <a:t>Thu đặt bàn tay lên vai đông, thủ thỉ:</a:t>
            </a:r>
          </a:p>
          <a:p>
            <a:pPr indent="457200" algn="just"/>
            <a:r>
              <a:rPr lang="en-US" sz="2300" smtClean="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smtClean="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814194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solidFill>
                  <a:srgbClr val="C00000"/>
                </a:solidFill>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smtClean="0">
                <a:solidFill>
                  <a:srgbClr val="C00000"/>
                </a:solidFill>
                <a:latin typeface="Arial-Rounded" pitchFamily="34" charset="0"/>
                <a:ea typeface="Arial-Rounded" pitchFamily="34" charset="0"/>
                <a:cs typeface="Arial-Rounded" pitchFamily="34" charset="0"/>
              </a:rPr>
              <a:t>Đông cầm tay Xuân bảo:</a:t>
            </a:r>
          </a:p>
          <a:p>
            <a:pPr indent="457200" algn="just"/>
            <a:r>
              <a:rPr lang="en-US" sz="2300" smtClean="0">
                <a:solidFill>
                  <a:srgbClr val="C00000"/>
                </a:solidFill>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smtClean="0">
                <a:solidFill>
                  <a:srgbClr val="C00000"/>
                </a:solidFill>
                <a:latin typeface="Arial-Rounded" pitchFamily="34" charset="0"/>
                <a:ea typeface="Arial-Rounded" pitchFamily="34" charset="0"/>
                <a:cs typeface="Arial-Rounded" pitchFamily="34" charset="0"/>
              </a:rPr>
              <a:t>Xuân nói:</a:t>
            </a:r>
          </a:p>
          <a:p>
            <a:pPr indent="457200" algn="just"/>
            <a:r>
              <a:rPr lang="en-US" sz="2300" smtClean="0">
                <a:solidFill>
                  <a:srgbClr val="C00000"/>
                </a:solidFill>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smtClean="0">
                <a:solidFill>
                  <a:srgbClr val="C00000"/>
                </a:solidFill>
                <a:latin typeface="Arial-Rounded" pitchFamily="34" charset="0"/>
                <a:ea typeface="Arial-Rounded" pitchFamily="34" charset="0"/>
                <a:cs typeface="Arial-Rounded" pitchFamily="34" charset="0"/>
              </a:rPr>
              <a:t>Nàng Hạ tinh nghịch xen vào:</a:t>
            </a:r>
          </a:p>
          <a:p>
            <a:pPr indent="457200" algn="just"/>
            <a:r>
              <a:rPr lang="en-US" sz="2300" smtClean="0">
                <a:solidFill>
                  <a:srgbClr val="C00000"/>
                </a:solidFill>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smtClean="0">
                <a:solidFill>
                  <a:srgbClr val="7030A0"/>
                </a:solidFill>
                <a:latin typeface="Arial-Rounded" pitchFamily="34" charset="0"/>
                <a:ea typeface="Arial-Rounded" pitchFamily="34" charset="0"/>
                <a:cs typeface="Arial-Rounded" pitchFamily="34" charset="0"/>
              </a:rPr>
              <a:t>Giọng buồn buồn, Đông nói:</a:t>
            </a:r>
          </a:p>
          <a:p>
            <a:pPr indent="457200" algn="just"/>
            <a:r>
              <a:rPr lang="en-US" sz="2300" smtClean="0">
                <a:solidFill>
                  <a:srgbClr val="7030A0"/>
                </a:solidFill>
                <a:latin typeface="Arial-Rounded" pitchFamily="34" charset="0"/>
                <a:ea typeface="Arial-Rounded" pitchFamily="34" charset="0"/>
                <a:cs typeface="Arial-Rounded" pitchFamily="34" charset="0"/>
              </a:rPr>
              <a:t>- Chỉ có em là chẳng ai yêu.</a:t>
            </a:r>
          </a:p>
          <a:p>
            <a:pPr indent="457200" algn="just"/>
            <a:r>
              <a:rPr lang="en-US" sz="2300" smtClean="0">
                <a:solidFill>
                  <a:srgbClr val="7030A0"/>
                </a:solidFill>
                <a:latin typeface="Arial-Rounded" pitchFamily="34" charset="0"/>
                <a:ea typeface="Arial-Rounded" pitchFamily="34" charset="0"/>
                <a:cs typeface="Arial-Rounded" pitchFamily="34" charset="0"/>
              </a:rPr>
              <a:t>Thu đặt bàn tay lên vai đông, thủ thỉ:</a:t>
            </a:r>
          </a:p>
          <a:p>
            <a:pPr indent="457200" algn="just"/>
            <a:r>
              <a:rPr lang="en-US" sz="2300" smtClean="0">
                <a:solidFill>
                  <a:srgbClr val="7030A0"/>
                </a:solidFill>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smtClean="0">
                <a:solidFill>
                  <a:srgbClr val="00B050"/>
                </a:solidFill>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solidFill>
                  <a:srgbClr val="00B050"/>
                </a:solidFill>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364282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xmlns=""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xmlns="" val="193726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smtClean="0">
                <a:latin typeface="Arial-Rounded" pitchFamily="34" charset="0"/>
                <a:ea typeface="Arial-Rounded" pitchFamily="34" charset="0"/>
                <a:cs typeface="Arial-Rounded" pitchFamily="34" charset="0"/>
              </a:rPr>
              <a:t>Đông cầm tay Xuân bảo:</a:t>
            </a:r>
          </a:p>
          <a:p>
            <a:pPr indent="457200" algn="just"/>
            <a:r>
              <a:rPr lang="en-US" sz="2300" smtClean="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smtClean="0">
                <a:latin typeface="Arial-Rounded" pitchFamily="34" charset="0"/>
                <a:ea typeface="Arial-Rounded" pitchFamily="34" charset="0"/>
                <a:cs typeface="Arial-Rounded" pitchFamily="34" charset="0"/>
              </a:rPr>
              <a:t>Xuân nói:</a:t>
            </a:r>
          </a:p>
          <a:p>
            <a:pPr indent="457200" algn="just"/>
            <a:r>
              <a:rPr lang="en-US" sz="2300" smtClean="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smtClean="0">
                <a:latin typeface="Arial-Rounded" pitchFamily="34" charset="0"/>
                <a:ea typeface="Arial-Rounded" pitchFamily="34" charset="0"/>
                <a:cs typeface="Arial-Rounded" pitchFamily="34" charset="0"/>
              </a:rPr>
              <a:t>Nàng Hạ tinh nghịch xen vào:</a:t>
            </a:r>
          </a:p>
          <a:p>
            <a:pPr indent="457200" algn="just"/>
            <a:r>
              <a:rPr lang="en-US" sz="2300" smtClean="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smtClean="0">
                <a:latin typeface="Arial-Rounded" pitchFamily="34" charset="0"/>
                <a:ea typeface="Arial-Rounded" pitchFamily="34" charset="0"/>
                <a:cs typeface="Arial-Rounded" pitchFamily="34" charset="0"/>
              </a:rPr>
              <a:t>Giọng buồn buồn, Đông nói:</a:t>
            </a:r>
          </a:p>
          <a:p>
            <a:pPr indent="457200" algn="just"/>
            <a:r>
              <a:rPr lang="en-US" sz="2300" smtClean="0">
                <a:latin typeface="Arial-Rounded" pitchFamily="34" charset="0"/>
                <a:ea typeface="Arial-Rounded" pitchFamily="34" charset="0"/>
                <a:cs typeface="Arial-Rounded" pitchFamily="34" charset="0"/>
              </a:rPr>
              <a:t>- Chỉ có em là chẳng ai yêu.</a:t>
            </a:r>
          </a:p>
          <a:p>
            <a:pPr indent="457200" algn="just"/>
            <a:r>
              <a:rPr lang="en-US" sz="2300" smtClean="0">
                <a:latin typeface="Arial-Rounded" pitchFamily="34" charset="0"/>
                <a:ea typeface="Arial-Rounded" pitchFamily="34" charset="0"/>
                <a:cs typeface="Arial-Rounded" pitchFamily="34" charset="0"/>
              </a:rPr>
              <a:t>Thu đặt bàn tay lên vai đông, thủ thỉ:</a:t>
            </a:r>
          </a:p>
          <a:p>
            <a:pPr indent="457200" algn="just"/>
            <a:r>
              <a:rPr lang="en-US" sz="2300" smtClean="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smtClean="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65291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xmlns="" val="3435744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smtClean="0">
                  <a:solidFill>
                    <a:schemeClr val="tx1"/>
                  </a:solidFill>
                  <a:latin typeface="Arial-Rounded" pitchFamily="34" charset="0"/>
                  <a:ea typeface="Arial-Rounded" pitchFamily="34" charset="0"/>
                  <a:cs typeface="Arial-Rounded" pitchFamily="34" charset="0"/>
                </a:rPr>
                <a:t>Bốn nàng tiên tượng trưng cho những mùa nào trong năm?</a:t>
              </a:r>
              <a:endParaRPr lang="en-US" sz="3200">
                <a:solidFill>
                  <a:schemeClr val="tx1"/>
                </a:solidFill>
                <a:latin typeface="Arial-Rounded" pitchFamily="34" charset="0"/>
                <a:ea typeface="Arial-Rounded" pitchFamily="34" charset="0"/>
                <a:cs typeface="Arial-Rounded" pitchFamily="34" charset="0"/>
              </a:endParaRPr>
            </a:p>
          </p:txBody>
        </p:sp>
      </p:grpSp>
      <p:sp>
        <p:nvSpPr>
          <p:cNvPr id="17" name="TextBox 16">
            <a:extLst>
              <a:ext uri="{FF2B5EF4-FFF2-40B4-BE49-F238E27FC236}">
                <a16:creationId xmlns:a16="http://schemas.microsoft.com/office/drawing/2014/main" xmlns="" id="{83DE1F8B-C43D-4B7A-8155-BEAC33AC1D49}"/>
              </a:ext>
            </a:extLst>
          </p:cNvPr>
          <p:cNvSpPr txBox="1"/>
          <p:nvPr/>
        </p:nvSpPr>
        <p:spPr>
          <a:xfrm>
            <a:off x="1140785" y="1752600"/>
            <a:ext cx="9837234" cy="1754326"/>
          </a:xfrm>
          <a:prstGeom prst="rect">
            <a:avLst/>
          </a:prstGeom>
          <a:solidFill>
            <a:schemeClr val="tx2"/>
          </a:solidFill>
        </p:spPr>
        <p:txBody>
          <a:bodyPr wrap="square" rtlCol="0">
            <a:spAutoFit/>
          </a:bodyPr>
          <a:lstStyle/>
          <a:p>
            <a:pPr marL="44450" lvl="0" algn="just">
              <a:defRPr/>
            </a:pPr>
            <a:r>
              <a:rPr lang="en-US" sz="3600">
                <a:solidFill>
                  <a:schemeClr val="tx1"/>
                </a:solidFill>
                <a:latin typeface="Arial-Rounded" pitchFamily="34" charset="0"/>
                <a:ea typeface="Arial-Rounded" pitchFamily="34" charset="0"/>
                <a:cs typeface="Arial-Rounded" pitchFamily="34" charset="0"/>
              </a:rPr>
              <a:t>Bốn nàng tiên tượng trưng cho </a:t>
            </a:r>
            <a:r>
              <a:rPr lang="en-US" sz="3600" smtClean="0">
                <a:solidFill>
                  <a:schemeClr val="tx1"/>
                </a:solidFill>
                <a:latin typeface="Arial-Rounded" pitchFamily="34" charset="0"/>
                <a:ea typeface="Arial-Rounded" pitchFamily="34" charset="0"/>
                <a:cs typeface="Arial-Rounded" pitchFamily="34" charset="0"/>
              </a:rPr>
              <a:t>bốn </a:t>
            </a:r>
            <a:r>
              <a:rPr lang="en-US" sz="3600">
                <a:solidFill>
                  <a:schemeClr val="tx1"/>
                </a:solidFill>
                <a:latin typeface="Arial-Rounded" pitchFamily="34" charset="0"/>
                <a:ea typeface="Arial-Rounded" pitchFamily="34" charset="0"/>
                <a:cs typeface="Arial-Rounded" pitchFamily="34" charset="0"/>
              </a:rPr>
              <a:t>mùa nào trong </a:t>
            </a:r>
            <a:r>
              <a:rPr lang="en-US" sz="3600" smtClean="0">
                <a:solidFill>
                  <a:schemeClr val="tx1"/>
                </a:solidFill>
                <a:latin typeface="Arial-Rounded" pitchFamily="34" charset="0"/>
                <a:ea typeface="Arial-Rounded" pitchFamily="34" charset="0"/>
                <a:cs typeface="Arial-Rounded" pitchFamily="34" charset="0"/>
              </a:rPr>
              <a:t>năm, đó là: mùa xuân, mùa hè, mùa thu và mùa đông.</a:t>
            </a:r>
            <a:endParaRPr lang="vi-VN" sz="3600" i="1">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13719" y="3200400"/>
            <a:ext cx="7855354" cy="3549832"/>
          </a:xfrm>
          <a:prstGeom prst="rect">
            <a:avLst/>
          </a:prstGeom>
        </p:spPr>
      </p:pic>
    </p:spTree>
    <p:extLst>
      <p:ext uri="{BB962C8B-B14F-4D97-AF65-F5344CB8AC3E}">
        <p14:creationId xmlns:p14="http://schemas.microsoft.com/office/powerpoint/2010/main" xmlns=""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515600" cy="1299584"/>
            <a:chOff x="294783" y="915918"/>
            <a:chExt cx="105156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98323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Theo nàng tiên mùa hạ, vì sao thiếu nhi thích mùa thu?</a:t>
              </a:r>
              <a:endParaRPr lang="en-US" sz="3600">
                <a:solidFill>
                  <a:schemeClr val="tx1"/>
                </a:solidFill>
                <a:latin typeface="Arial-Rounded" pitchFamily="34" charset="0"/>
                <a:ea typeface="Arial-Rounded" pitchFamily="34" charset="0"/>
                <a:cs typeface="Arial-Rounded" pitchFamily="34" charset="0"/>
              </a:endParaRPr>
            </a:p>
          </p:txBody>
        </p:sp>
      </p:grpSp>
      <p:sp>
        <p:nvSpPr>
          <p:cNvPr id="12" name="Rectangle 11"/>
          <p:cNvSpPr/>
          <p:nvPr/>
        </p:nvSpPr>
        <p:spPr>
          <a:xfrm>
            <a:off x="801871" y="1399851"/>
            <a:ext cx="10950512" cy="3785652"/>
          </a:xfrm>
          <a:prstGeom prst="rect">
            <a:avLst/>
          </a:prstGeom>
        </p:spPr>
        <p:txBody>
          <a:bodyPr wrap="square">
            <a:spAutoFit/>
          </a:bodyPr>
          <a:lstStyle/>
          <a:p>
            <a:pPr indent="457200" algn="just"/>
            <a:r>
              <a:rPr lang="en-US" sz="240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400">
                <a:latin typeface="Arial-Rounded" pitchFamily="34" charset="0"/>
                <a:ea typeface="Arial-Rounded" pitchFamily="34" charset="0"/>
                <a:cs typeface="Arial-Rounded" pitchFamily="34" charset="0"/>
              </a:rPr>
              <a:t>Đông cầm tay Xuân bảo:</a:t>
            </a:r>
          </a:p>
          <a:p>
            <a:pPr indent="457200" algn="just"/>
            <a:r>
              <a:rPr lang="en-US" sz="240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400">
                <a:latin typeface="Arial-Rounded" pitchFamily="34" charset="0"/>
                <a:ea typeface="Arial-Rounded" pitchFamily="34" charset="0"/>
                <a:cs typeface="Arial-Rounded" pitchFamily="34" charset="0"/>
              </a:rPr>
              <a:t>Xuân nói:</a:t>
            </a:r>
          </a:p>
          <a:p>
            <a:pPr indent="457200" algn="just"/>
            <a:r>
              <a:rPr lang="en-US" sz="240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400">
                <a:latin typeface="Arial-Rounded" pitchFamily="34" charset="0"/>
                <a:ea typeface="Arial-Rounded" pitchFamily="34" charset="0"/>
                <a:cs typeface="Arial-Rounded" pitchFamily="34" charset="0"/>
              </a:rPr>
              <a:t>Nàng Hạ tinh nghịch xen vào:</a:t>
            </a:r>
          </a:p>
          <a:p>
            <a:pPr indent="457200" algn="just"/>
            <a:r>
              <a:rPr lang="en-US" sz="240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p:txBody>
      </p:sp>
      <p:cxnSp>
        <p:nvCxnSpPr>
          <p:cNvPr id="11" name="Straight Connector 10"/>
          <p:cNvCxnSpPr/>
          <p:nvPr/>
        </p:nvCxnSpPr>
        <p:spPr>
          <a:xfrm>
            <a:off x="1625780" y="4724400"/>
            <a:ext cx="100177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3DE1F8B-C43D-4B7A-8155-BEAC33AC1D49}"/>
              </a:ext>
            </a:extLst>
          </p:cNvPr>
          <p:cNvSpPr txBox="1"/>
          <p:nvPr/>
        </p:nvSpPr>
        <p:spPr>
          <a:xfrm>
            <a:off x="910736" y="5446693"/>
            <a:ext cx="10732783" cy="954107"/>
          </a:xfrm>
          <a:prstGeom prst="rect">
            <a:avLst/>
          </a:prstGeom>
          <a:solidFill>
            <a:srgbClr val="CEEBEA"/>
          </a:solidFill>
        </p:spPr>
        <p:txBody>
          <a:bodyPr wrap="square" rtlCol="0">
            <a:spAutoFit/>
          </a:bodyPr>
          <a:lstStyle/>
          <a:p>
            <a:pPr algn="just"/>
            <a:r>
              <a:rPr lang="en-US" sz="2800">
                <a:solidFill>
                  <a:schemeClr val="tx1"/>
                </a:solidFill>
                <a:latin typeface="Arial-Rounded" pitchFamily="34" charset="0"/>
                <a:ea typeface="Arial-Rounded" pitchFamily="34" charset="0"/>
                <a:cs typeface="Arial-Rounded" pitchFamily="34" charset="0"/>
              </a:rPr>
              <a:t>Theo nàng tiên mùa hạ</a:t>
            </a:r>
            <a:r>
              <a:rPr lang="en-US" sz="2800" smtClean="0">
                <a:solidFill>
                  <a:schemeClr val="tx1"/>
                </a:solidFill>
                <a:latin typeface="Arial-Rounded" pitchFamily="34" charset="0"/>
                <a:ea typeface="Arial-Rounded" pitchFamily="34" charset="0"/>
                <a:cs typeface="Arial-Rounded" pitchFamily="34" charset="0"/>
              </a:rPr>
              <a:t>, </a:t>
            </a:r>
            <a:r>
              <a:rPr lang="en-US" sz="2800">
                <a:solidFill>
                  <a:schemeClr val="tx1"/>
                </a:solidFill>
                <a:latin typeface="Arial-Rounded" pitchFamily="34" charset="0"/>
                <a:ea typeface="Arial-Rounded" pitchFamily="34" charset="0"/>
                <a:cs typeface="Arial-Rounded" pitchFamily="34" charset="0"/>
              </a:rPr>
              <a:t>thiếu nhi thích mùa </a:t>
            </a:r>
            <a:r>
              <a:rPr lang="en-US" sz="2800" smtClean="0">
                <a:solidFill>
                  <a:schemeClr val="tx1"/>
                </a:solidFill>
                <a:latin typeface="Arial-Rounded" pitchFamily="34" charset="0"/>
                <a:ea typeface="Arial-Rounded" pitchFamily="34" charset="0"/>
                <a:cs typeface="Arial-Rounded" pitchFamily="34" charset="0"/>
              </a:rPr>
              <a:t>thu vì nhờ có mùa thu mới có đêm trăng rước đèn, phá cỗ (Tết Trung thu).</a:t>
            </a:r>
            <a:endParaRPr lang="en-US" sz="2800">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p:nvPr/>
        </p:nvCxnSpPr>
        <p:spPr>
          <a:xfrm>
            <a:off x="874441" y="5105400"/>
            <a:ext cx="3069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smtClean="0">
                <a:latin typeface="+mj-lt"/>
              </a:rPr>
              <a:t>Khởi động</a:t>
            </a:r>
            <a:endParaRPr lang="en-US" sz="6000">
              <a:latin typeface="+mj-lt"/>
            </a:endParaRPr>
          </a:p>
        </p:txBody>
      </p:sp>
    </p:spTree>
    <p:extLst>
      <p:ext uri="{BB962C8B-B14F-4D97-AF65-F5344CB8AC3E}">
        <p14:creationId xmlns:p14="http://schemas.microsoft.com/office/powerpoint/2010/main" xmlns="" val="192120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599182"/>
            <a:ext cx="11378086" cy="1314098"/>
            <a:chOff x="294783" y="915918"/>
            <a:chExt cx="10558095" cy="1314098"/>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29687"/>
              <a:ext cx="9874827"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Dựa vào bài đọc, nói tên mùa phù hợp với mỗi bức tranh.</a:t>
              </a:r>
              <a:endParaRPr lang="en-US" sz="3600">
                <a:solidFill>
                  <a:schemeClr val="tx1"/>
                </a:solidFill>
                <a:latin typeface="Arial-Rounded" pitchFamily="34" charset="0"/>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xmlns="" id="{83DE1F8B-C43D-4B7A-8155-BEAC33AC1D49}"/>
              </a:ext>
            </a:extLst>
          </p:cNvPr>
          <p:cNvSpPr txBox="1"/>
          <p:nvPr/>
        </p:nvSpPr>
        <p:spPr>
          <a:xfrm>
            <a:off x="1356519" y="4611469"/>
            <a:ext cx="2259047" cy="646331"/>
          </a:xfrm>
          <a:prstGeom prst="rect">
            <a:avLst/>
          </a:prstGeom>
          <a:solidFill>
            <a:schemeClr val="tx2"/>
          </a:solidFill>
        </p:spPr>
        <p:txBody>
          <a:bodyPr wrap="square" rtlCol="0">
            <a:spAutoFit/>
          </a:bodyPr>
          <a:lstStyle/>
          <a:p>
            <a:pPr algn="ctr"/>
            <a:r>
              <a:rPr lang="en-US" sz="3600" smtClean="0">
                <a:solidFill>
                  <a:schemeClr val="tx1"/>
                </a:solidFill>
                <a:latin typeface="Arial-Rounded" pitchFamily="34" charset="0"/>
                <a:ea typeface="Arial-Rounded" pitchFamily="34" charset="0"/>
                <a:cs typeface="Arial-Rounded" pitchFamily="34" charset="0"/>
              </a:rPr>
              <a:t>Mùa xuân</a:t>
            </a:r>
            <a:endParaRPr lang="en-US" sz="3600" i="1">
              <a:solidFill>
                <a:schemeClr val="tx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2333625"/>
            <a:ext cx="10180638"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83DE1F8B-C43D-4B7A-8155-BEAC33AC1D49}"/>
              </a:ext>
            </a:extLst>
          </p:cNvPr>
          <p:cNvSpPr txBox="1"/>
          <p:nvPr/>
        </p:nvSpPr>
        <p:spPr>
          <a:xfrm>
            <a:off x="3785020" y="4611468"/>
            <a:ext cx="2259047" cy="646331"/>
          </a:xfrm>
          <a:prstGeom prst="rect">
            <a:avLst/>
          </a:prstGeom>
          <a:solidFill>
            <a:schemeClr val="tx2"/>
          </a:solidFill>
        </p:spPr>
        <p:txBody>
          <a:bodyPr wrap="square" rtlCol="0">
            <a:spAutoFit/>
          </a:bodyPr>
          <a:lstStyle/>
          <a:p>
            <a:pPr algn="ctr"/>
            <a:r>
              <a:rPr lang="en-US" sz="3600" smtClean="0">
                <a:solidFill>
                  <a:schemeClr val="tx1"/>
                </a:solidFill>
                <a:latin typeface="Arial-Rounded" pitchFamily="34" charset="0"/>
                <a:ea typeface="Arial-Rounded" pitchFamily="34" charset="0"/>
                <a:cs typeface="Arial-Rounded" pitchFamily="34" charset="0"/>
              </a:rPr>
              <a:t>Mùa đông</a:t>
            </a:r>
            <a:endParaRPr lang="en-US" sz="3600" i="1">
              <a:solidFill>
                <a:schemeClr val="tx1"/>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xmlns="" id="{83DE1F8B-C43D-4B7A-8155-BEAC33AC1D49}"/>
              </a:ext>
            </a:extLst>
          </p:cNvPr>
          <p:cNvSpPr txBox="1"/>
          <p:nvPr/>
        </p:nvSpPr>
        <p:spPr>
          <a:xfrm>
            <a:off x="5805147" y="4582207"/>
            <a:ext cx="2868647" cy="1200329"/>
          </a:xfrm>
          <a:prstGeom prst="rect">
            <a:avLst/>
          </a:prstGeom>
          <a:solidFill>
            <a:schemeClr val="tx2"/>
          </a:solidFill>
        </p:spPr>
        <p:txBody>
          <a:bodyPr wrap="square" rtlCol="0">
            <a:spAutoFit/>
          </a:bodyPr>
          <a:lstStyle/>
          <a:p>
            <a:pPr algn="ctr"/>
            <a:r>
              <a:rPr lang="en-US" sz="3600" smtClean="0">
                <a:solidFill>
                  <a:schemeClr val="tx1"/>
                </a:solidFill>
                <a:latin typeface="Arial-Rounded" pitchFamily="34" charset="0"/>
                <a:ea typeface="Arial-Rounded" pitchFamily="34" charset="0"/>
                <a:cs typeface="Arial-Rounded" pitchFamily="34" charset="0"/>
              </a:rPr>
              <a:t>Mùa hạ/</a:t>
            </a:r>
          </a:p>
          <a:p>
            <a:pPr algn="ctr"/>
            <a:r>
              <a:rPr lang="en-US" sz="3600" smtClean="0">
                <a:solidFill>
                  <a:schemeClr val="tx1"/>
                </a:solidFill>
                <a:latin typeface="Arial-Rounded" pitchFamily="34" charset="0"/>
                <a:ea typeface="Arial-Rounded" pitchFamily="34" charset="0"/>
                <a:cs typeface="Arial-Rounded" pitchFamily="34" charset="0"/>
              </a:rPr>
              <a:t>mùa hè</a:t>
            </a:r>
            <a:endParaRPr lang="en-US" sz="3600" i="1">
              <a:solidFill>
                <a:schemeClr val="tx1"/>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8443119" y="4524374"/>
            <a:ext cx="2868647" cy="646331"/>
          </a:xfrm>
          <a:prstGeom prst="rect">
            <a:avLst/>
          </a:prstGeom>
          <a:solidFill>
            <a:schemeClr val="tx2"/>
          </a:solidFill>
        </p:spPr>
        <p:txBody>
          <a:bodyPr wrap="square" rtlCol="0">
            <a:spAutoFit/>
          </a:bodyPr>
          <a:lstStyle/>
          <a:p>
            <a:pPr algn="ctr"/>
            <a:r>
              <a:rPr lang="en-US" sz="3600" smtClean="0">
                <a:solidFill>
                  <a:schemeClr val="tx1"/>
                </a:solidFill>
                <a:latin typeface="Arial-Rounded" pitchFamily="34" charset="0"/>
                <a:ea typeface="Arial-Rounded" pitchFamily="34" charset="0"/>
                <a:cs typeface="Arial-Rounded" pitchFamily="34" charset="0"/>
              </a:rPr>
              <a:t>Mùa thu</a:t>
            </a:r>
            <a:endParaRPr lang="en-US" sz="36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537971"/>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Vì sao bà Đất nói cả bốn nàng tiên đều có ích và đáng yêu?</a:t>
              </a:r>
              <a:endParaRPr lang="en-US" sz="3600">
                <a:solidFill>
                  <a:schemeClr val="tx1"/>
                </a:solidFill>
                <a:latin typeface="Arial-Rounded" pitchFamily="34" charset="0"/>
                <a:ea typeface="Arial-Rounded" pitchFamily="34" charset="0"/>
                <a:cs typeface="Arial-Rounded" pitchFamily="34" charset="0"/>
              </a:endParaRPr>
            </a:p>
          </p:txBody>
        </p:sp>
      </p:grpSp>
      <p:sp>
        <p:nvSpPr>
          <p:cNvPr id="4" name="Rectangle 3"/>
          <p:cNvSpPr/>
          <p:nvPr/>
        </p:nvSpPr>
        <p:spPr>
          <a:xfrm>
            <a:off x="935569" y="2305616"/>
            <a:ext cx="10784150" cy="1569660"/>
          </a:xfrm>
          <a:prstGeom prst="rect">
            <a:avLst/>
          </a:prstGeom>
        </p:spPr>
        <p:txBody>
          <a:bodyPr wrap="square">
            <a:spAutoFit/>
          </a:bodyPr>
          <a:lstStyle/>
          <a:p>
            <a:pPr indent="457200" algn="just"/>
            <a:r>
              <a:rPr lang="en-US" sz="240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40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935569" y="4495800"/>
            <a:ext cx="10732783" cy="2246769"/>
          </a:xfrm>
          <a:prstGeom prst="rect">
            <a:avLst/>
          </a:prstGeom>
          <a:solidFill>
            <a:srgbClr val="CEEBEA"/>
          </a:solidFill>
        </p:spPr>
        <p:txBody>
          <a:bodyPr wrap="square" rtlCol="0">
            <a:spAutoFit/>
          </a:bodyPr>
          <a:lstStyle/>
          <a:p>
            <a:pPr algn="just"/>
            <a:r>
              <a:rPr lang="en-US" sz="2800" smtClean="0">
                <a:solidFill>
                  <a:schemeClr val="tx1"/>
                </a:solidFill>
                <a:latin typeface="Arial-Rounded" pitchFamily="34" charset="0"/>
                <a:ea typeface="Arial-Rounded" pitchFamily="34" charset="0"/>
                <a:cs typeface="Arial-Rounded" pitchFamily="34" charset="0"/>
              </a:rPr>
              <a:t>Bà </a:t>
            </a:r>
            <a:r>
              <a:rPr lang="en-US" sz="2800">
                <a:solidFill>
                  <a:schemeClr val="tx1"/>
                </a:solidFill>
                <a:latin typeface="Arial-Rounded" pitchFamily="34" charset="0"/>
                <a:ea typeface="Arial-Rounded" pitchFamily="34" charset="0"/>
                <a:cs typeface="Arial-Rounded" pitchFamily="34" charset="0"/>
              </a:rPr>
              <a:t>Đất nói cả bốn nàng tiên đều có ích và đáng </a:t>
            </a:r>
            <a:r>
              <a:rPr lang="en-US" sz="2800" smtClean="0">
                <a:solidFill>
                  <a:schemeClr val="tx1"/>
                </a:solidFill>
                <a:latin typeface="Arial-Rounded" pitchFamily="34" charset="0"/>
                <a:ea typeface="Arial-Rounded" pitchFamily="34" charset="0"/>
                <a:cs typeface="Arial-Rounded" pitchFamily="34" charset="0"/>
              </a:rPr>
              <a:t>yêu vì: </a:t>
            </a:r>
            <a:r>
              <a:rPr lang="en-US" sz="2800" smtClean="0">
                <a:latin typeface="Arial-Rounded" pitchFamily="34" charset="0"/>
                <a:ea typeface="Arial-Rounded" pitchFamily="34" charset="0"/>
                <a:cs typeface="Arial-Rounded" pitchFamily="34" charset="0"/>
              </a:rPr>
              <a:t>Xuân </a:t>
            </a:r>
            <a:r>
              <a:rPr lang="en-US" sz="2800">
                <a:latin typeface="Arial-Rounded" pitchFamily="34" charset="0"/>
                <a:ea typeface="Arial-Rounded" pitchFamily="34" charset="0"/>
                <a:cs typeface="Arial-Rounded" pitchFamily="34" charset="0"/>
              </a:rPr>
              <a:t>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r>
              <a:rPr lang="en-US" sz="2800" smtClean="0">
                <a:latin typeface="Arial-Rounded" pitchFamily="34" charset="0"/>
                <a:ea typeface="Arial-Rounded" pitchFamily="34" charset="0"/>
                <a:cs typeface="Arial-Rounded" pitchFamily="34" charset="0"/>
              </a:rPr>
              <a:t>.</a:t>
            </a:r>
            <a:r>
              <a:rPr lang="en-US" sz="2800" smtClean="0">
                <a:solidFill>
                  <a:schemeClr val="tx1"/>
                </a:solidFill>
                <a:latin typeface="Arial-Rounded" pitchFamily="34" charset="0"/>
                <a:ea typeface="Arial-Rounded" pitchFamily="34" charset="0"/>
                <a:cs typeface="Arial-Rounded" pitchFamily="34" charset="0"/>
              </a:rPr>
              <a:t> </a:t>
            </a:r>
            <a:endParaRPr lang="en-US" sz="28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smtClean="0">
                <a:latin typeface="Arial-Rounded" pitchFamily="34" charset="0"/>
                <a:ea typeface="Arial-Rounded" pitchFamily="34" charset="0"/>
                <a:cs typeface="Arial-Rounded" pitchFamily="34" charset="0"/>
              </a:rPr>
              <a:t>Đông cầm tay Xuân bảo:</a:t>
            </a:r>
          </a:p>
          <a:p>
            <a:pPr indent="457200" algn="just"/>
            <a:r>
              <a:rPr lang="en-US" sz="2300" smtClean="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smtClean="0">
                <a:latin typeface="Arial-Rounded" pitchFamily="34" charset="0"/>
                <a:ea typeface="Arial-Rounded" pitchFamily="34" charset="0"/>
                <a:cs typeface="Arial-Rounded" pitchFamily="34" charset="0"/>
              </a:rPr>
              <a:t>Xuân nói:</a:t>
            </a:r>
          </a:p>
          <a:p>
            <a:pPr indent="457200" algn="just"/>
            <a:r>
              <a:rPr lang="en-US" sz="2300" smtClean="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smtClean="0">
                <a:latin typeface="Arial-Rounded" pitchFamily="34" charset="0"/>
                <a:ea typeface="Arial-Rounded" pitchFamily="34" charset="0"/>
                <a:cs typeface="Arial-Rounded" pitchFamily="34" charset="0"/>
              </a:rPr>
              <a:t>Nàng Hạ tinh nghịch xen vào:</a:t>
            </a:r>
          </a:p>
          <a:p>
            <a:pPr indent="457200" algn="just"/>
            <a:r>
              <a:rPr lang="en-US" sz="2300" smtClean="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smtClean="0">
                <a:latin typeface="Arial-Rounded" pitchFamily="34" charset="0"/>
                <a:ea typeface="Arial-Rounded" pitchFamily="34" charset="0"/>
                <a:cs typeface="Arial-Rounded" pitchFamily="34" charset="0"/>
              </a:rPr>
              <a:t>Giọng buồn buồn, Đông nói:</a:t>
            </a:r>
          </a:p>
          <a:p>
            <a:pPr indent="457200" algn="just"/>
            <a:r>
              <a:rPr lang="en-US" sz="2300" smtClean="0">
                <a:latin typeface="Arial-Rounded" pitchFamily="34" charset="0"/>
                <a:ea typeface="Arial-Rounded" pitchFamily="34" charset="0"/>
                <a:cs typeface="Arial-Rounded" pitchFamily="34" charset="0"/>
              </a:rPr>
              <a:t>- Chỉ có em là chẳng ai yêu.</a:t>
            </a:r>
          </a:p>
          <a:p>
            <a:pPr indent="457200" algn="just"/>
            <a:r>
              <a:rPr lang="en-US" sz="2300" smtClean="0">
                <a:latin typeface="Arial-Rounded" pitchFamily="34" charset="0"/>
                <a:ea typeface="Arial-Rounded" pitchFamily="34" charset="0"/>
                <a:cs typeface="Arial-Rounded" pitchFamily="34" charset="0"/>
              </a:rPr>
              <a:t>Thu đặt bàn tay lên vai đông, thủ thỉ:</a:t>
            </a:r>
          </a:p>
          <a:p>
            <a:pPr indent="457200" algn="just"/>
            <a:r>
              <a:rPr lang="en-US" sz="2300" smtClean="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smtClean="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93832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Câu nào dưới đây là câu nêu đặc điểm?</a:t>
              </a:r>
              <a:endParaRPr lang="en-US" sz="3600">
                <a:solidFill>
                  <a:schemeClr val="tx1"/>
                </a:solidFill>
                <a:latin typeface="Arial-Rounded" pitchFamily="34" charset="0"/>
                <a:ea typeface="Arial-Rounded" pitchFamily="34" charset="0"/>
                <a:cs typeface="Arial-Rounded" pitchFamily="34" charset="0"/>
              </a:endParaRP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xmlns="" id="{83DE1F8B-C43D-4B7A-8155-BEAC33AC1D49}"/>
              </a:ext>
            </a:extLst>
          </p:cNvPr>
          <p:cNvSpPr txBox="1"/>
          <p:nvPr/>
        </p:nvSpPr>
        <p:spPr>
          <a:xfrm>
            <a:off x="1889919" y="1962834"/>
            <a:ext cx="8915400" cy="646331"/>
          </a:xfrm>
          <a:prstGeom prst="rect">
            <a:avLst/>
          </a:prstGeom>
          <a:solidFill>
            <a:schemeClr val="tx2"/>
          </a:solid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A. Bốn nàng tiên cầm tay nhau trò chuyện.</a:t>
            </a:r>
            <a:endParaRPr lang="en-US" sz="3600" i="1">
              <a:solidFill>
                <a:schemeClr val="tx1"/>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83DE1F8B-C43D-4B7A-8155-BEAC33AC1D49}"/>
              </a:ext>
            </a:extLst>
          </p:cNvPr>
          <p:cNvSpPr txBox="1"/>
          <p:nvPr/>
        </p:nvSpPr>
        <p:spPr>
          <a:xfrm>
            <a:off x="1889919" y="3048000"/>
            <a:ext cx="8915400" cy="646331"/>
          </a:xfrm>
          <a:prstGeom prst="rect">
            <a:avLst/>
          </a:prstGeom>
          <a:solidFill>
            <a:schemeClr val="tx2"/>
          </a:solid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B. Các cháu đều có ích, đều đáng yêu.</a:t>
            </a:r>
            <a:endParaRPr lang="en-US" sz="3600" i="1">
              <a:solidFill>
                <a:schemeClr val="tx1"/>
              </a:solidFill>
              <a:latin typeface="Arial-Rounded" pitchFamily="34" charset="0"/>
              <a:ea typeface="Arial-Rounded" pitchFamily="34" charset="0"/>
              <a:cs typeface="Arial-Rounded"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00396" y="3048000"/>
            <a:ext cx="523845" cy="544761"/>
          </a:xfrm>
          <a:prstGeom prst="rect">
            <a:avLst/>
          </a:prstGeom>
          <a:noFill/>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29995" y="2075946"/>
            <a:ext cx="467676" cy="533219"/>
          </a:xfrm>
          <a:prstGeom prst="rect">
            <a:avLst/>
          </a:prstGeom>
          <a:noFill/>
          <a:ln>
            <a:noFill/>
          </a:ln>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Wrong Buzz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Trò </a:t>
              </a:r>
              <a:r>
                <a:rPr lang="en-US" sz="3600" i="1" smtClean="0">
                  <a:solidFill>
                    <a:schemeClr val="tx1"/>
                  </a:solidFill>
                  <a:latin typeface="Arial-Rounded" pitchFamily="34" charset="0"/>
                  <a:ea typeface="Arial-Rounded" pitchFamily="34" charset="0"/>
                  <a:cs typeface="Arial-Rounded" pitchFamily="34" charset="0"/>
                </a:rPr>
                <a:t>Hỏi nhanh đáp đúng</a:t>
              </a:r>
              <a:endParaRPr lang="en-US" sz="3600" i="1">
                <a:solidFill>
                  <a:schemeClr val="tx1"/>
                </a:solidFill>
                <a:latin typeface="Arial-Rounded" pitchFamily="34" charset="0"/>
                <a:ea typeface="Arial-Rounded" pitchFamily="34" charset="0"/>
                <a:cs typeface="Arial-Rounded" pitchFamily="34" charset="0"/>
              </a:endParaRP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4" name="Flowchart: Alternate Process 13"/>
          <p:cNvSpPr/>
          <p:nvPr/>
        </p:nvSpPr>
        <p:spPr>
          <a:xfrm>
            <a:off x="3109119" y="2297872"/>
            <a:ext cx="64008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Rounded" pitchFamily="34" charset="0"/>
                <a:ea typeface="Arial-Rounded" pitchFamily="34" charset="0"/>
                <a:cs typeface="Arial-Rounded" pitchFamily="34" charset="0"/>
              </a:rPr>
              <a:t>Mùa xuân có gì?</a:t>
            </a:r>
            <a:endParaRPr lang="en-US" sz="4400">
              <a:solidFill>
                <a:schemeClr val="tx1"/>
              </a:solidFill>
              <a:latin typeface="Arial-Rounded" pitchFamily="34" charset="0"/>
              <a:ea typeface="Arial-Rounded" pitchFamily="34" charset="0"/>
              <a:cs typeface="Arial-Rounded" pitchFamily="34" charset="0"/>
            </a:endParaRPr>
          </a:p>
        </p:txBody>
      </p:sp>
      <p:sp>
        <p:nvSpPr>
          <p:cNvPr id="15" name="Flowchart: Alternate Process 14"/>
          <p:cNvSpPr/>
          <p:nvPr/>
        </p:nvSpPr>
        <p:spPr>
          <a:xfrm>
            <a:off x="3109119" y="3472641"/>
            <a:ext cx="64008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Rounded" pitchFamily="34" charset="0"/>
                <a:ea typeface="Arial-Rounded" pitchFamily="34" charset="0"/>
                <a:cs typeface="Arial-Rounded" pitchFamily="34" charset="0"/>
              </a:rPr>
              <a:t>Mùa xuân…</a:t>
            </a:r>
            <a:endParaRPr lang="en-US" sz="4400">
              <a:solidFill>
                <a:schemeClr val="tx1"/>
              </a:solidFill>
              <a:latin typeface="Arial-Rounded" pitchFamily="34" charset="0"/>
              <a:ea typeface="Arial-Rounded" pitchFamily="34" charset="0"/>
              <a:cs typeface="Arial-Rounded" pitchFamily="34" charset="0"/>
            </a:endParaRPr>
          </a:p>
        </p:txBody>
      </p:sp>
      <p:pic>
        <p:nvPicPr>
          <p:cNvPr id="4098" name="Picture 2" descr="Chùm Thơ Mẫu Giáo Về TẾT và MÙA XUÂN | BOOKID 🌸🎉🎉 - YouTub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75919" y="4648200"/>
            <a:ext cx="3725025" cy="2095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smtClean="0">
                <a:latin typeface="Arial-Rounded" pitchFamily="34" charset="0"/>
                <a:ea typeface="Arial-Rounded" pitchFamily="34" charset="0"/>
                <a:cs typeface="Arial-Rounded" pitchFamily="34" charset="0"/>
              </a:rPr>
              <a:t>Củng cố</a:t>
            </a:r>
            <a:endParaRPr lang="en-US" sz="6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084278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smtClean="0">
                <a:latin typeface="Arial-Rounded" pitchFamily="34" charset="0"/>
                <a:ea typeface="Arial-Rounded" pitchFamily="34" charset="0"/>
                <a:cs typeface="Arial-Rounded" pitchFamily="34" charset="0"/>
              </a:rPr>
              <a:t>Dặn dò</a:t>
            </a:r>
            <a:endParaRPr lang="en-US" sz="6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698532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5"/>
          <p:cNvSpPr/>
          <p:nvPr/>
        </p:nvSpPr>
        <p:spPr>
          <a:xfrm>
            <a:off x="8453650" y="4536645"/>
            <a:ext cx="2010296" cy="1315721"/>
          </a:xfrm>
          <a:custGeom>
            <a:avLst/>
            <a:gdLst/>
            <a:ahLst/>
            <a:cxnLst/>
            <a:rect l="l" t="t" r="r" b="b"/>
            <a:pathLst>
              <a:path w="51119" h="33377" extrusionOk="0">
                <a:moveTo>
                  <a:pt x="38998" y="0"/>
                </a:moveTo>
                <a:cubicBezTo>
                  <a:pt x="38619" y="0"/>
                  <a:pt x="37591" y="877"/>
                  <a:pt x="37591" y="877"/>
                </a:cubicBezTo>
                <a:cubicBezTo>
                  <a:pt x="37639" y="407"/>
                  <a:pt x="37600" y="169"/>
                  <a:pt x="37382" y="169"/>
                </a:cubicBezTo>
                <a:cubicBezTo>
                  <a:pt x="37090" y="169"/>
                  <a:pt x="36475" y="601"/>
                  <a:pt x="35316" y="1485"/>
                </a:cubicBezTo>
                <a:cubicBezTo>
                  <a:pt x="34228" y="2318"/>
                  <a:pt x="32717" y="3688"/>
                  <a:pt x="31982" y="5468"/>
                </a:cubicBezTo>
                <a:cubicBezTo>
                  <a:pt x="31982" y="5468"/>
                  <a:pt x="31248" y="5095"/>
                  <a:pt x="30331" y="5095"/>
                </a:cubicBezTo>
                <a:cubicBezTo>
                  <a:pt x="29528" y="5095"/>
                  <a:pt x="28584" y="5382"/>
                  <a:pt x="27872" y="6457"/>
                </a:cubicBezTo>
                <a:cubicBezTo>
                  <a:pt x="26668" y="8268"/>
                  <a:pt x="27310" y="11433"/>
                  <a:pt x="29869" y="11433"/>
                </a:cubicBezTo>
                <a:cubicBezTo>
                  <a:pt x="30523" y="11433"/>
                  <a:pt x="31303" y="11226"/>
                  <a:pt x="32208" y="10737"/>
                </a:cubicBezTo>
                <a:lnTo>
                  <a:pt x="32208" y="10737"/>
                </a:lnTo>
                <a:lnTo>
                  <a:pt x="28564" y="19806"/>
                </a:lnTo>
                <a:lnTo>
                  <a:pt x="21487" y="3533"/>
                </a:lnTo>
                <a:lnTo>
                  <a:pt x="12601" y="3137"/>
                </a:lnTo>
                <a:lnTo>
                  <a:pt x="12192" y="29087"/>
                </a:lnTo>
                <a:cubicBezTo>
                  <a:pt x="10638" y="27209"/>
                  <a:pt x="8829" y="24115"/>
                  <a:pt x="9070" y="20018"/>
                </a:cubicBezTo>
                <a:cubicBezTo>
                  <a:pt x="9411" y="13925"/>
                  <a:pt x="7376" y="10734"/>
                  <a:pt x="4671" y="10734"/>
                </a:cubicBezTo>
                <a:cubicBezTo>
                  <a:pt x="4240" y="10734"/>
                  <a:pt x="3792" y="10814"/>
                  <a:pt x="3334" y="10977"/>
                </a:cubicBezTo>
                <a:cubicBezTo>
                  <a:pt x="1" y="12164"/>
                  <a:pt x="806" y="14947"/>
                  <a:pt x="3334" y="15611"/>
                </a:cubicBezTo>
                <a:cubicBezTo>
                  <a:pt x="5863" y="16289"/>
                  <a:pt x="4803" y="18945"/>
                  <a:pt x="5595" y="23875"/>
                </a:cubicBezTo>
                <a:cubicBezTo>
                  <a:pt x="6361" y="28568"/>
                  <a:pt x="10827" y="33377"/>
                  <a:pt x="13851" y="33377"/>
                </a:cubicBezTo>
                <a:cubicBezTo>
                  <a:pt x="14003" y="33377"/>
                  <a:pt x="14152" y="33365"/>
                  <a:pt x="14296" y="33339"/>
                </a:cubicBezTo>
                <a:cubicBezTo>
                  <a:pt x="14918" y="33226"/>
                  <a:pt x="15299" y="33071"/>
                  <a:pt x="15483" y="32887"/>
                </a:cubicBezTo>
                <a:lnTo>
                  <a:pt x="20300" y="33099"/>
                </a:lnTo>
                <a:lnTo>
                  <a:pt x="20498" y="21290"/>
                </a:lnTo>
                <a:lnTo>
                  <a:pt x="25301" y="33057"/>
                </a:lnTo>
                <a:lnTo>
                  <a:pt x="32053" y="33015"/>
                </a:lnTo>
                <a:lnTo>
                  <a:pt x="36503" y="21374"/>
                </a:lnTo>
                <a:lnTo>
                  <a:pt x="37252" y="33255"/>
                </a:lnTo>
                <a:lnTo>
                  <a:pt x="45544" y="32859"/>
                </a:lnTo>
                <a:cubicBezTo>
                  <a:pt x="45544" y="32859"/>
                  <a:pt x="45544" y="31404"/>
                  <a:pt x="45035" y="30458"/>
                </a:cubicBezTo>
                <a:cubicBezTo>
                  <a:pt x="44767" y="29963"/>
                  <a:pt x="43001" y="29398"/>
                  <a:pt x="43001" y="29398"/>
                </a:cubicBezTo>
                <a:lnTo>
                  <a:pt x="43806" y="11924"/>
                </a:lnTo>
                <a:cubicBezTo>
                  <a:pt x="44866" y="11133"/>
                  <a:pt x="45628" y="10003"/>
                  <a:pt x="45967" y="8731"/>
                </a:cubicBezTo>
                <a:cubicBezTo>
                  <a:pt x="46559" y="8876"/>
                  <a:pt x="47085" y="8942"/>
                  <a:pt x="47549" y="8942"/>
                </a:cubicBezTo>
                <a:cubicBezTo>
                  <a:pt x="51118" y="8942"/>
                  <a:pt x="51037" y="5062"/>
                  <a:pt x="49174" y="3462"/>
                </a:cubicBezTo>
                <a:cubicBezTo>
                  <a:pt x="48514" y="2903"/>
                  <a:pt x="47853" y="2711"/>
                  <a:pt x="47256" y="2711"/>
                </a:cubicBezTo>
                <a:cubicBezTo>
                  <a:pt x="46105" y="2711"/>
                  <a:pt x="45193" y="3427"/>
                  <a:pt x="44979" y="3603"/>
                </a:cubicBezTo>
                <a:cubicBezTo>
                  <a:pt x="43283" y="1640"/>
                  <a:pt x="40275" y="905"/>
                  <a:pt x="40275" y="905"/>
                </a:cubicBezTo>
                <a:cubicBezTo>
                  <a:pt x="40275" y="905"/>
                  <a:pt x="40458" y="736"/>
                  <a:pt x="40190" y="270"/>
                </a:cubicBezTo>
                <a:cubicBezTo>
                  <a:pt x="40143" y="193"/>
                  <a:pt x="40072" y="161"/>
                  <a:pt x="39987" y="161"/>
                </a:cubicBezTo>
                <a:cubicBezTo>
                  <a:pt x="39634" y="161"/>
                  <a:pt x="39033" y="709"/>
                  <a:pt x="38862" y="891"/>
                </a:cubicBezTo>
                <a:cubicBezTo>
                  <a:pt x="39060" y="679"/>
                  <a:pt x="39159" y="383"/>
                  <a:pt x="39130" y="100"/>
                </a:cubicBezTo>
                <a:cubicBezTo>
                  <a:pt x="39115" y="30"/>
                  <a:pt x="39067" y="0"/>
                  <a:pt x="38998" y="0"/>
                </a:cubicBezTo>
                <a:close/>
              </a:path>
            </a:pathLst>
          </a:custGeom>
          <a:noFill/>
          <a:ln w="9525" cap="flat" cmpd="sng">
            <a:solidFill>
              <a:schemeClr val="dk1"/>
            </a:solidFill>
            <a:prstDash val="dash"/>
            <a:round/>
            <a:headEnd type="none" w="sm" len="sm"/>
            <a:tailEnd type="none" w="sm" len="sm"/>
          </a:ln>
        </p:spPr>
        <p:txBody>
          <a:bodyPr spcFirstLastPara="1" wrap="square" lIns="121705" tIns="121705" rIns="121705" bIns="121705" anchor="ctr" anchorCtr="0">
            <a:noAutofit/>
          </a:bodyPr>
          <a:lstStyle/>
          <a:p>
            <a:endParaRPr/>
          </a:p>
        </p:txBody>
      </p:sp>
      <p:sp>
        <p:nvSpPr>
          <p:cNvPr id="866" name="Google Shape;866;p45"/>
          <p:cNvSpPr/>
          <p:nvPr/>
        </p:nvSpPr>
        <p:spPr>
          <a:xfrm>
            <a:off x="1730841" y="4635079"/>
            <a:ext cx="1075522" cy="1194544"/>
          </a:xfrm>
          <a:custGeom>
            <a:avLst/>
            <a:gdLst/>
            <a:ahLst/>
            <a:cxnLst/>
            <a:rect l="l" t="t" r="r" b="b"/>
            <a:pathLst>
              <a:path w="27349" h="30303" extrusionOk="0">
                <a:moveTo>
                  <a:pt x="13986" y="0"/>
                </a:moveTo>
                <a:cubicBezTo>
                  <a:pt x="11838" y="0"/>
                  <a:pt x="9917" y="424"/>
                  <a:pt x="8222" y="1300"/>
                </a:cubicBezTo>
                <a:cubicBezTo>
                  <a:pt x="4874" y="2939"/>
                  <a:pt x="2783" y="6371"/>
                  <a:pt x="2854" y="10101"/>
                </a:cubicBezTo>
                <a:cubicBezTo>
                  <a:pt x="2854" y="12672"/>
                  <a:pt x="3659" y="14635"/>
                  <a:pt x="5241" y="16005"/>
                </a:cubicBezTo>
                <a:cubicBezTo>
                  <a:pt x="6823" y="17362"/>
                  <a:pt x="9098" y="18209"/>
                  <a:pt x="12064" y="18548"/>
                </a:cubicBezTo>
                <a:cubicBezTo>
                  <a:pt x="13816" y="18732"/>
                  <a:pt x="15087" y="18972"/>
                  <a:pt x="15878" y="19255"/>
                </a:cubicBezTo>
                <a:cubicBezTo>
                  <a:pt x="16655" y="19551"/>
                  <a:pt x="17051" y="20031"/>
                  <a:pt x="17051" y="20724"/>
                </a:cubicBezTo>
                <a:cubicBezTo>
                  <a:pt x="17051" y="21402"/>
                  <a:pt x="16740" y="21939"/>
                  <a:pt x="16104" y="22334"/>
                </a:cubicBezTo>
                <a:cubicBezTo>
                  <a:pt x="15483" y="22715"/>
                  <a:pt x="14635" y="22913"/>
                  <a:pt x="13590" y="22913"/>
                </a:cubicBezTo>
                <a:cubicBezTo>
                  <a:pt x="12917" y="22913"/>
                  <a:pt x="12160" y="22934"/>
                  <a:pt x="11360" y="22934"/>
                </a:cubicBezTo>
                <a:cubicBezTo>
                  <a:pt x="9087" y="22934"/>
                  <a:pt x="6471" y="22764"/>
                  <a:pt x="4464" y="21458"/>
                </a:cubicBezTo>
                <a:cubicBezTo>
                  <a:pt x="4464" y="21416"/>
                  <a:pt x="4464" y="21373"/>
                  <a:pt x="4464" y="21345"/>
                </a:cubicBezTo>
                <a:cubicBezTo>
                  <a:pt x="4423" y="20928"/>
                  <a:pt x="4104" y="20580"/>
                  <a:pt x="3621" y="20580"/>
                </a:cubicBezTo>
                <a:cubicBezTo>
                  <a:pt x="3450" y="20580"/>
                  <a:pt x="3259" y="20624"/>
                  <a:pt x="3052" y="20724"/>
                </a:cubicBezTo>
                <a:cubicBezTo>
                  <a:pt x="2985" y="20447"/>
                  <a:pt x="2754" y="20214"/>
                  <a:pt x="2413" y="20214"/>
                </a:cubicBezTo>
                <a:cubicBezTo>
                  <a:pt x="2319" y="20214"/>
                  <a:pt x="2216" y="20232"/>
                  <a:pt x="2105" y="20272"/>
                </a:cubicBezTo>
                <a:cubicBezTo>
                  <a:pt x="2055" y="20078"/>
                  <a:pt x="1890" y="19926"/>
                  <a:pt x="1652" y="19926"/>
                </a:cubicBezTo>
                <a:cubicBezTo>
                  <a:pt x="1352" y="19926"/>
                  <a:pt x="937" y="20169"/>
                  <a:pt x="495" y="20879"/>
                </a:cubicBezTo>
                <a:cubicBezTo>
                  <a:pt x="495" y="20879"/>
                  <a:pt x="1" y="21783"/>
                  <a:pt x="693" y="21910"/>
                </a:cubicBezTo>
                <a:cubicBezTo>
                  <a:pt x="580" y="22320"/>
                  <a:pt x="551" y="22885"/>
                  <a:pt x="1286" y="22927"/>
                </a:cubicBezTo>
                <a:cubicBezTo>
                  <a:pt x="1159" y="23450"/>
                  <a:pt x="1173" y="24128"/>
                  <a:pt x="2134" y="24185"/>
                </a:cubicBezTo>
                <a:cubicBezTo>
                  <a:pt x="3080" y="26106"/>
                  <a:pt x="5058" y="28211"/>
                  <a:pt x="7035" y="28988"/>
                </a:cubicBezTo>
                <a:cubicBezTo>
                  <a:pt x="9098" y="29835"/>
                  <a:pt x="11287" y="30287"/>
                  <a:pt x="13519" y="30301"/>
                </a:cubicBezTo>
                <a:cubicBezTo>
                  <a:pt x="13578" y="30302"/>
                  <a:pt x="13637" y="30303"/>
                  <a:pt x="13695" y="30303"/>
                </a:cubicBezTo>
                <a:cubicBezTo>
                  <a:pt x="15627" y="30303"/>
                  <a:pt x="17527" y="29851"/>
                  <a:pt x="19255" y="28973"/>
                </a:cubicBezTo>
                <a:cubicBezTo>
                  <a:pt x="20936" y="28126"/>
                  <a:pt x="22348" y="26826"/>
                  <a:pt x="23351" y="25230"/>
                </a:cubicBezTo>
                <a:cubicBezTo>
                  <a:pt x="24368" y="23634"/>
                  <a:pt x="24877" y="21797"/>
                  <a:pt x="24877" y="19721"/>
                </a:cubicBezTo>
                <a:cubicBezTo>
                  <a:pt x="24877" y="16655"/>
                  <a:pt x="23803" y="14508"/>
                  <a:pt x="21642" y="13279"/>
                </a:cubicBezTo>
                <a:cubicBezTo>
                  <a:pt x="19495" y="12050"/>
                  <a:pt x="17079" y="11386"/>
                  <a:pt x="14367" y="11316"/>
                </a:cubicBezTo>
                <a:cubicBezTo>
                  <a:pt x="13096" y="11259"/>
                  <a:pt x="12163" y="11090"/>
                  <a:pt x="11584" y="10807"/>
                </a:cubicBezTo>
                <a:cubicBezTo>
                  <a:pt x="11033" y="10567"/>
                  <a:pt x="10694" y="10016"/>
                  <a:pt x="10722" y="9423"/>
                </a:cubicBezTo>
                <a:cubicBezTo>
                  <a:pt x="10708" y="8787"/>
                  <a:pt x="11047" y="8208"/>
                  <a:pt x="11598" y="7911"/>
                </a:cubicBezTo>
                <a:cubicBezTo>
                  <a:pt x="12191" y="7558"/>
                  <a:pt x="13053" y="7388"/>
                  <a:pt x="14169" y="7388"/>
                </a:cubicBezTo>
                <a:cubicBezTo>
                  <a:pt x="15695" y="7388"/>
                  <a:pt x="16966" y="7586"/>
                  <a:pt x="18012" y="7996"/>
                </a:cubicBezTo>
                <a:cubicBezTo>
                  <a:pt x="18379" y="8137"/>
                  <a:pt x="18760" y="8307"/>
                  <a:pt x="19113" y="8504"/>
                </a:cubicBezTo>
                <a:cubicBezTo>
                  <a:pt x="19495" y="9394"/>
                  <a:pt x="20173" y="10637"/>
                  <a:pt x="21105" y="10920"/>
                </a:cubicBezTo>
                <a:cubicBezTo>
                  <a:pt x="21651" y="11091"/>
                  <a:pt x="22225" y="11168"/>
                  <a:pt x="22792" y="11168"/>
                </a:cubicBezTo>
                <a:cubicBezTo>
                  <a:pt x="24900" y="11168"/>
                  <a:pt x="26916" y="10110"/>
                  <a:pt x="27038" y="8886"/>
                </a:cubicBezTo>
                <a:cubicBezTo>
                  <a:pt x="27179" y="7332"/>
                  <a:pt x="27349" y="6272"/>
                  <a:pt x="25979" y="3843"/>
                </a:cubicBezTo>
                <a:cubicBezTo>
                  <a:pt x="25235" y="2513"/>
                  <a:pt x="24042" y="2208"/>
                  <a:pt x="23117" y="2208"/>
                </a:cubicBezTo>
                <a:cubicBezTo>
                  <a:pt x="22794" y="2208"/>
                  <a:pt x="22504" y="2245"/>
                  <a:pt x="22278" y="2289"/>
                </a:cubicBezTo>
                <a:cubicBezTo>
                  <a:pt x="19763" y="820"/>
                  <a:pt x="16910" y="29"/>
                  <a:pt x="13986" y="0"/>
                </a:cubicBezTo>
                <a:close/>
              </a:path>
            </a:pathLst>
          </a:custGeom>
          <a:noFill/>
          <a:ln w="9525" cap="flat" cmpd="sng">
            <a:solidFill>
              <a:schemeClr val="dk1"/>
            </a:solidFill>
            <a:prstDash val="dash"/>
            <a:round/>
            <a:headEnd type="none" w="sm" len="sm"/>
            <a:tailEnd type="none" w="sm" len="sm"/>
          </a:ln>
        </p:spPr>
        <p:txBody>
          <a:bodyPr spcFirstLastPara="1" wrap="square" lIns="121705" tIns="121705" rIns="121705" bIns="121705" anchor="ctr" anchorCtr="0">
            <a:noAutofit/>
          </a:bodyPr>
          <a:lstStyle/>
          <a:p>
            <a:endParaRPr/>
          </a:p>
        </p:txBody>
      </p:sp>
      <p:sp>
        <p:nvSpPr>
          <p:cNvPr id="867" name="Google Shape;867;p45"/>
          <p:cNvSpPr/>
          <p:nvPr/>
        </p:nvSpPr>
        <p:spPr>
          <a:xfrm flipH="1">
            <a:off x="1902793" y="3106479"/>
            <a:ext cx="19884" cy="23229"/>
          </a:xfrm>
          <a:custGeom>
            <a:avLst/>
            <a:gdLst/>
            <a:ahLst/>
            <a:cxnLst/>
            <a:rect l="l" t="t" r="r" b="b"/>
            <a:pathLst>
              <a:path w="623" h="726" extrusionOk="0">
                <a:moveTo>
                  <a:pt x="467" y="0"/>
                </a:moveTo>
                <a:cubicBezTo>
                  <a:pt x="326" y="71"/>
                  <a:pt x="170" y="127"/>
                  <a:pt x="1" y="170"/>
                </a:cubicBezTo>
                <a:cubicBezTo>
                  <a:pt x="80" y="342"/>
                  <a:pt x="259" y="726"/>
                  <a:pt x="409" y="726"/>
                </a:cubicBezTo>
                <a:cubicBezTo>
                  <a:pt x="419" y="726"/>
                  <a:pt x="429" y="724"/>
                  <a:pt x="439" y="721"/>
                </a:cubicBezTo>
                <a:cubicBezTo>
                  <a:pt x="622" y="636"/>
                  <a:pt x="509" y="0"/>
                  <a:pt x="509" y="0"/>
                </a:cubicBezTo>
                <a:close/>
              </a:path>
            </a:pathLst>
          </a:custGeom>
          <a:solidFill>
            <a:srgbClr val="FFECD6"/>
          </a:solidFill>
          <a:ln>
            <a:noFill/>
          </a:ln>
        </p:spPr>
        <p:txBody>
          <a:bodyPr spcFirstLastPara="1" wrap="square" lIns="121705" tIns="121705" rIns="121705" bIns="121705" anchor="ctr" anchorCtr="0">
            <a:noAutofit/>
          </a:bodyPr>
          <a:lstStyle/>
          <a:p>
            <a:endParaRPr/>
          </a:p>
        </p:txBody>
      </p:sp>
      <p:sp>
        <p:nvSpPr>
          <p:cNvPr id="868" name="Google Shape;868;p45"/>
          <p:cNvSpPr/>
          <p:nvPr/>
        </p:nvSpPr>
        <p:spPr>
          <a:xfrm flipH="1">
            <a:off x="1914986" y="3116717"/>
            <a:ext cx="8585" cy="2752"/>
          </a:xfrm>
          <a:custGeom>
            <a:avLst/>
            <a:gdLst/>
            <a:ahLst/>
            <a:cxnLst/>
            <a:rect l="l" t="t" r="r" b="b"/>
            <a:pathLst>
              <a:path w="269" h="86" extrusionOk="0">
                <a:moveTo>
                  <a:pt x="269" y="1"/>
                </a:moveTo>
                <a:lnTo>
                  <a:pt x="0" y="57"/>
                </a:lnTo>
                <a:cubicBezTo>
                  <a:pt x="0" y="57"/>
                  <a:pt x="15" y="71"/>
                  <a:pt x="15" y="85"/>
                </a:cubicBezTo>
                <a:cubicBezTo>
                  <a:pt x="99" y="57"/>
                  <a:pt x="184" y="29"/>
                  <a:pt x="269" y="1"/>
                </a:cubicBezTo>
                <a:close/>
              </a:path>
            </a:pathLst>
          </a:custGeom>
          <a:solidFill>
            <a:srgbClr val="333333"/>
          </a:solidFill>
          <a:ln>
            <a:noFill/>
          </a:ln>
        </p:spPr>
        <p:txBody>
          <a:bodyPr spcFirstLastPara="1" wrap="square" lIns="121705" tIns="121705" rIns="121705" bIns="121705" anchor="ctr" anchorCtr="0">
            <a:noAutofit/>
          </a:bodyPr>
          <a:lstStyle/>
          <a:p>
            <a:endParaRPr/>
          </a:p>
        </p:txBody>
      </p:sp>
      <p:sp>
        <p:nvSpPr>
          <p:cNvPr id="869" name="Google Shape;869;p45"/>
          <p:cNvSpPr/>
          <p:nvPr/>
        </p:nvSpPr>
        <p:spPr>
          <a:xfrm flipH="1">
            <a:off x="1914986" y="3116717"/>
            <a:ext cx="8585" cy="2752"/>
          </a:xfrm>
          <a:custGeom>
            <a:avLst/>
            <a:gdLst/>
            <a:ahLst/>
            <a:cxnLst/>
            <a:rect l="l" t="t" r="r" b="b"/>
            <a:pathLst>
              <a:path w="269" h="86" extrusionOk="0">
                <a:moveTo>
                  <a:pt x="269" y="1"/>
                </a:moveTo>
                <a:lnTo>
                  <a:pt x="0" y="57"/>
                </a:lnTo>
                <a:cubicBezTo>
                  <a:pt x="0" y="57"/>
                  <a:pt x="15" y="71"/>
                  <a:pt x="15" y="85"/>
                </a:cubicBezTo>
                <a:cubicBezTo>
                  <a:pt x="99" y="57"/>
                  <a:pt x="184" y="29"/>
                  <a:pt x="269" y="1"/>
                </a:cubicBezTo>
                <a:close/>
              </a:path>
            </a:pathLst>
          </a:custGeom>
          <a:solidFill>
            <a:srgbClr val="333333"/>
          </a:solidFill>
          <a:ln>
            <a:noFill/>
          </a:ln>
        </p:spPr>
        <p:txBody>
          <a:bodyPr spcFirstLastPara="1" wrap="square" lIns="121705" tIns="121705" rIns="121705" bIns="121705" anchor="ctr" anchorCtr="0">
            <a:noAutofit/>
          </a:bodyPr>
          <a:lstStyle/>
          <a:p>
            <a:endParaRPr/>
          </a:p>
        </p:txBody>
      </p:sp>
      <p:sp>
        <p:nvSpPr>
          <p:cNvPr id="870" name="Google Shape;870;p45"/>
          <p:cNvSpPr/>
          <p:nvPr/>
        </p:nvSpPr>
        <p:spPr>
          <a:xfrm flipH="1">
            <a:off x="1914986" y="3116717"/>
            <a:ext cx="8585" cy="2752"/>
          </a:xfrm>
          <a:custGeom>
            <a:avLst/>
            <a:gdLst/>
            <a:ahLst/>
            <a:cxnLst/>
            <a:rect l="l" t="t" r="r" b="b"/>
            <a:pathLst>
              <a:path w="269" h="86" extrusionOk="0">
                <a:moveTo>
                  <a:pt x="269" y="1"/>
                </a:moveTo>
                <a:lnTo>
                  <a:pt x="0" y="57"/>
                </a:lnTo>
                <a:cubicBezTo>
                  <a:pt x="0" y="57"/>
                  <a:pt x="15" y="71"/>
                  <a:pt x="15" y="85"/>
                </a:cubicBezTo>
                <a:cubicBezTo>
                  <a:pt x="99" y="57"/>
                  <a:pt x="184" y="29"/>
                  <a:pt x="269" y="1"/>
                </a:cubicBezTo>
                <a:close/>
              </a:path>
            </a:pathLst>
          </a:custGeom>
          <a:solidFill>
            <a:srgbClr val="FFECD6"/>
          </a:solidFill>
          <a:ln>
            <a:noFill/>
          </a:ln>
        </p:spPr>
        <p:txBody>
          <a:bodyPr spcFirstLastPara="1" wrap="square" lIns="121705" tIns="121705" rIns="121705" bIns="121705" anchor="ctr" anchorCtr="0">
            <a:noAutofit/>
          </a:bodyPr>
          <a:lstStyle/>
          <a:p>
            <a:endParaRPr/>
          </a:p>
        </p:txBody>
      </p:sp>
      <p:sp>
        <p:nvSpPr>
          <p:cNvPr id="871" name="Google Shape;871;p45"/>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p>
            <a:r>
              <a:rPr lang="en"/>
              <a:t>Find the shape</a:t>
            </a:r>
            <a:endParaRPr/>
          </a:p>
        </p:txBody>
      </p:sp>
      <p:sp>
        <p:nvSpPr>
          <p:cNvPr id="872" name="Google Shape;872;p45"/>
          <p:cNvSpPr/>
          <p:nvPr/>
        </p:nvSpPr>
        <p:spPr>
          <a:xfrm flipH="1">
            <a:off x="6320184" y="4611724"/>
            <a:ext cx="1107178" cy="1241257"/>
          </a:xfrm>
          <a:custGeom>
            <a:avLst/>
            <a:gdLst/>
            <a:ahLst/>
            <a:cxnLst/>
            <a:rect l="l" t="t" r="r" b="b"/>
            <a:pathLst>
              <a:path w="28154" h="31488" extrusionOk="0">
                <a:moveTo>
                  <a:pt x="8179" y="0"/>
                </a:moveTo>
                <a:lnTo>
                  <a:pt x="0" y="3701"/>
                </a:lnTo>
                <a:lnTo>
                  <a:pt x="71" y="3843"/>
                </a:lnTo>
                <a:cubicBezTo>
                  <a:pt x="1356" y="4422"/>
                  <a:pt x="3136" y="5580"/>
                  <a:pt x="3956" y="7727"/>
                </a:cubicBezTo>
                <a:cubicBezTo>
                  <a:pt x="4831" y="10072"/>
                  <a:pt x="3956" y="12587"/>
                  <a:pt x="3956" y="12587"/>
                </a:cubicBezTo>
                <a:cubicBezTo>
                  <a:pt x="3956" y="12587"/>
                  <a:pt x="6484" y="13660"/>
                  <a:pt x="7685" y="17051"/>
                </a:cubicBezTo>
                <a:cubicBezTo>
                  <a:pt x="8476" y="19325"/>
                  <a:pt x="7685" y="20724"/>
                  <a:pt x="7685" y="20724"/>
                </a:cubicBezTo>
                <a:cubicBezTo>
                  <a:pt x="7685" y="20724"/>
                  <a:pt x="12445" y="22249"/>
                  <a:pt x="12361" y="31488"/>
                </a:cubicBezTo>
                <a:lnTo>
                  <a:pt x="15539" y="30923"/>
                </a:lnTo>
                <a:lnTo>
                  <a:pt x="20427" y="30061"/>
                </a:lnTo>
                <a:cubicBezTo>
                  <a:pt x="19918" y="24425"/>
                  <a:pt x="22094" y="22051"/>
                  <a:pt x="22984" y="21331"/>
                </a:cubicBezTo>
                <a:cubicBezTo>
                  <a:pt x="23097" y="21232"/>
                  <a:pt x="23224" y="21147"/>
                  <a:pt x="23351" y="21063"/>
                </a:cubicBezTo>
                <a:cubicBezTo>
                  <a:pt x="23280" y="20964"/>
                  <a:pt x="23210" y="20865"/>
                  <a:pt x="23139" y="20752"/>
                </a:cubicBezTo>
                <a:cubicBezTo>
                  <a:pt x="22857" y="20257"/>
                  <a:pt x="22404" y="19156"/>
                  <a:pt x="22659" y="17475"/>
                </a:cubicBezTo>
                <a:cubicBezTo>
                  <a:pt x="23153" y="14197"/>
                  <a:pt x="25117" y="12643"/>
                  <a:pt x="25428" y="12417"/>
                </a:cubicBezTo>
                <a:lnTo>
                  <a:pt x="25484" y="12375"/>
                </a:lnTo>
                <a:lnTo>
                  <a:pt x="25456" y="12333"/>
                </a:lnTo>
                <a:cubicBezTo>
                  <a:pt x="25272" y="12022"/>
                  <a:pt x="24170" y="9889"/>
                  <a:pt x="24566" y="7614"/>
                </a:cubicBezTo>
                <a:cubicBezTo>
                  <a:pt x="25018" y="5058"/>
                  <a:pt x="26939" y="3489"/>
                  <a:pt x="28083" y="2769"/>
                </a:cubicBezTo>
                <a:lnTo>
                  <a:pt x="28154" y="2515"/>
                </a:lnTo>
                <a:lnTo>
                  <a:pt x="20173" y="325"/>
                </a:lnTo>
                <a:lnTo>
                  <a:pt x="16952" y="14946"/>
                </a:lnTo>
                <a:lnTo>
                  <a:pt x="15737" y="12770"/>
                </a:lnTo>
                <a:lnTo>
                  <a:pt x="15737" y="12770"/>
                </a:lnTo>
                <a:cubicBezTo>
                  <a:pt x="15737" y="12771"/>
                  <a:pt x="15779" y="14211"/>
                  <a:pt x="15539" y="14932"/>
                </a:cubicBezTo>
                <a:cubicBezTo>
                  <a:pt x="15511" y="15059"/>
                  <a:pt x="15440" y="15186"/>
                  <a:pt x="15327" y="15285"/>
                </a:cubicBezTo>
                <a:cubicBezTo>
                  <a:pt x="15292" y="15309"/>
                  <a:pt x="15257" y="15321"/>
                  <a:pt x="15223" y="15321"/>
                </a:cubicBezTo>
                <a:cubicBezTo>
                  <a:pt x="14802" y="15321"/>
                  <a:pt x="14451" y="13618"/>
                  <a:pt x="14451" y="13618"/>
                </a:cubicBezTo>
                <a:cubicBezTo>
                  <a:pt x="14451" y="13618"/>
                  <a:pt x="14183" y="14211"/>
                  <a:pt x="13900" y="14833"/>
                </a:cubicBezTo>
                <a:lnTo>
                  <a:pt x="8179" y="0"/>
                </a:lnTo>
                <a:close/>
              </a:path>
            </a:pathLst>
          </a:custGeom>
          <a:noFill/>
          <a:ln w="9525" cap="flat" cmpd="sng">
            <a:solidFill>
              <a:schemeClr val="dk1"/>
            </a:solidFill>
            <a:prstDash val="dash"/>
            <a:round/>
            <a:headEnd type="none" w="sm" len="sm"/>
            <a:tailEnd type="none" w="sm" len="sm"/>
          </a:ln>
        </p:spPr>
        <p:txBody>
          <a:bodyPr spcFirstLastPara="1" wrap="square" lIns="121705" tIns="121705" rIns="121705" bIns="121705" anchor="ctr" anchorCtr="0">
            <a:noAutofit/>
          </a:bodyPr>
          <a:lstStyle/>
          <a:p>
            <a:endParaRPr/>
          </a:p>
        </p:txBody>
      </p:sp>
      <p:sp>
        <p:nvSpPr>
          <p:cNvPr id="873" name="Google Shape;873;p45"/>
          <p:cNvSpPr/>
          <p:nvPr/>
        </p:nvSpPr>
        <p:spPr>
          <a:xfrm>
            <a:off x="3878843" y="4177738"/>
            <a:ext cx="1157201" cy="1734796"/>
          </a:xfrm>
          <a:custGeom>
            <a:avLst/>
            <a:gdLst/>
            <a:ahLst/>
            <a:cxnLst/>
            <a:rect l="l" t="t" r="r" b="b"/>
            <a:pathLst>
              <a:path w="29426" h="44008" extrusionOk="0">
                <a:moveTo>
                  <a:pt x="22281" y="0"/>
                </a:moveTo>
                <a:cubicBezTo>
                  <a:pt x="22050" y="0"/>
                  <a:pt x="21795" y="38"/>
                  <a:pt x="21515" y="117"/>
                </a:cubicBezTo>
                <a:cubicBezTo>
                  <a:pt x="19255" y="767"/>
                  <a:pt x="18619" y="7166"/>
                  <a:pt x="18464" y="11927"/>
                </a:cubicBezTo>
                <a:cubicBezTo>
                  <a:pt x="17559" y="11814"/>
                  <a:pt x="16655" y="11772"/>
                  <a:pt x="15751" y="11772"/>
                </a:cubicBezTo>
                <a:cubicBezTo>
                  <a:pt x="14028" y="11800"/>
                  <a:pt x="12319" y="11984"/>
                  <a:pt x="10638" y="12365"/>
                </a:cubicBezTo>
                <a:cubicBezTo>
                  <a:pt x="10186" y="12450"/>
                  <a:pt x="9776" y="12563"/>
                  <a:pt x="9394" y="12662"/>
                </a:cubicBezTo>
                <a:cubicBezTo>
                  <a:pt x="9197" y="11630"/>
                  <a:pt x="8942" y="10444"/>
                  <a:pt x="8589" y="9088"/>
                </a:cubicBezTo>
                <a:cubicBezTo>
                  <a:pt x="7464" y="4714"/>
                  <a:pt x="5691" y="206"/>
                  <a:pt x="3590" y="206"/>
                </a:cubicBezTo>
                <a:cubicBezTo>
                  <a:pt x="3133" y="206"/>
                  <a:pt x="2661" y="420"/>
                  <a:pt x="2176" y="894"/>
                </a:cubicBezTo>
                <a:cubicBezTo>
                  <a:pt x="0" y="3013"/>
                  <a:pt x="4789" y="12224"/>
                  <a:pt x="6781" y="15826"/>
                </a:cubicBezTo>
                <a:lnTo>
                  <a:pt x="7035" y="42242"/>
                </a:lnTo>
                <a:lnTo>
                  <a:pt x="15186" y="42242"/>
                </a:lnTo>
                <a:lnTo>
                  <a:pt x="15144" y="34656"/>
                </a:lnTo>
                <a:lnTo>
                  <a:pt x="15723" y="34727"/>
                </a:lnTo>
                <a:cubicBezTo>
                  <a:pt x="16147" y="36295"/>
                  <a:pt x="16994" y="37806"/>
                  <a:pt x="18280" y="39247"/>
                </a:cubicBezTo>
                <a:cubicBezTo>
                  <a:pt x="19551" y="40688"/>
                  <a:pt x="21091" y="41861"/>
                  <a:pt x="22800" y="42708"/>
                </a:cubicBezTo>
                <a:cubicBezTo>
                  <a:pt x="24538" y="43570"/>
                  <a:pt x="26247" y="44008"/>
                  <a:pt x="27928" y="44008"/>
                </a:cubicBezTo>
                <a:cubicBezTo>
                  <a:pt x="28380" y="44008"/>
                  <a:pt x="28818" y="43966"/>
                  <a:pt x="29270" y="43895"/>
                </a:cubicBezTo>
                <a:lnTo>
                  <a:pt x="29270" y="35688"/>
                </a:lnTo>
                <a:cubicBezTo>
                  <a:pt x="28253" y="35603"/>
                  <a:pt x="27278" y="35320"/>
                  <a:pt x="26374" y="34854"/>
                </a:cubicBezTo>
                <a:cubicBezTo>
                  <a:pt x="25470" y="34430"/>
                  <a:pt x="24736" y="33710"/>
                  <a:pt x="24284" y="32820"/>
                </a:cubicBezTo>
                <a:cubicBezTo>
                  <a:pt x="25880" y="31789"/>
                  <a:pt x="27194" y="30362"/>
                  <a:pt x="28055" y="28667"/>
                </a:cubicBezTo>
                <a:cubicBezTo>
                  <a:pt x="28959" y="26915"/>
                  <a:pt x="29411" y="24980"/>
                  <a:pt x="29397" y="23016"/>
                </a:cubicBezTo>
                <a:cubicBezTo>
                  <a:pt x="29425" y="21010"/>
                  <a:pt x="28903" y="19033"/>
                  <a:pt x="27886" y="17295"/>
                </a:cubicBezTo>
                <a:cubicBezTo>
                  <a:pt x="26869" y="15600"/>
                  <a:pt x="25343" y="14258"/>
                  <a:pt x="23309" y="13269"/>
                </a:cubicBezTo>
                <a:cubicBezTo>
                  <a:pt x="23055" y="13142"/>
                  <a:pt x="22800" y="13029"/>
                  <a:pt x="22546" y="12930"/>
                </a:cubicBezTo>
                <a:cubicBezTo>
                  <a:pt x="22772" y="12167"/>
                  <a:pt x="23012" y="11320"/>
                  <a:pt x="23238" y="10387"/>
                </a:cubicBezTo>
                <a:cubicBezTo>
                  <a:pt x="24464" y="5471"/>
                  <a:pt x="25064" y="0"/>
                  <a:pt x="22281" y="0"/>
                </a:cubicBezTo>
                <a:close/>
              </a:path>
            </a:pathLst>
          </a:custGeom>
          <a:noFill/>
          <a:ln w="9525" cap="flat" cmpd="sng">
            <a:solidFill>
              <a:schemeClr val="dk1"/>
            </a:solidFill>
            <a:prstDash val="dash"/>
            <a:round/>
            <a:headEnd type="none" w="sm" len="sm"/>
            <a:tailEnd type="none" w="sm" len="sm"/>
          </a:ln>
        </p:spPr>
        <p:txBody>
          <a:bodyPr spcFirstLastPara="1" wrap="square" lIns="121705" tIns="121705" rIns="121705" bIns="121705" anchor="ctr" anchorCtr="0">
            <a:noAutofit/>
          </a:bodyPr>
          <a:lstStyle/>
          <a:p>
            <a:endParaRPr/>
          </a:p>
        </p:txBody>
      </p:sp>
      <p:sp>
        <p:nvSpPr>
          <p:cNvPr id="874" name="Google Shape;874;p45"/>
          <p:cNvSpPr txBox="1">
            <a:spLocks noGrp="1"/>
          </p:cNvSpPr>
          <p:nvPr>
            <p:ph type="subTitle" idx="7"/>
          </p:nvPr>
        </p:nvSpPr>
        <p:spPr>
          <a:xfrm>
            <a:off x="2722614" y="1609567"/>
            <a:ext cx="6716543" cy="406400"/>
          </a:xfrm>
          <a:prstGeom prst="rect">
            <a:avLst/>
          </a:prstGeom>
        </p:spPr>
        <p:txBody>
          <a:bodyPr spcFirstLastPara="1" wrap="square" lIns="121705" tIns="121705" rIns="121705" bIns="121705" anchor="t" anchorCtr="0">
            <a:noAutofit/>
          </a:bodyPr>
          <a:lstStyle/>
          <a:p>
            <a:pPr marL="0" indent="0">
              <a:spcAft>
                <a:spcPts val="2130"/>
              </a:spcAft>
            </a:pPr>
            <a:r>
              <a:rPr lang="en" sz="1600"/>
              <a:t>Match each shape to their letter</a:t>
            </a:r>
            <a:endParaRPr sz="1600"/>
          </a:p>
        </p:txBody>
      </p:sp>
      <p:grpSp>
        <p:nvGrpSpPr>
          <p:cNvPr id="875" name="Google Shape;875;p45"/>
          <p:cNvGrpSpPr/>
          <p:nvPr/>
        </p:nvGrpSpPr>
        <p:grpSpPr>
          <a:xfrm>
            <a:off x="3900765" y="2705506"/>
            <a:ext cx="1113357" cy="1231577"/>
            <a:chOff x="5921901" y="-1337936"/>
            <a:chExt cx="990873" cy="1093374"/>
          </a:xfrm>
        </p:grpSpPr>
        <p:sp>
          <p:nvSpPr>
            <p:cNvPr id="876" name="Google Shape;876;p45"/>
            <p:cNvSpPr/>
            <p:nvPr/>
          </p:nvSpPr>
          <p:spPr>
            <a:xfrm>
              <a:off x="5991747" y="-1337936"/>
              <a:ext cx="852720" cy="1093374"/>
            </a:xfrm>
            <a:custGeom>
              <a:avLst/>
              <a:gdLst/>
              <a:ahLst/>
              <a:cxnLst/>
              <a:rect l="l" t="t" r="r" b="b"/>
              <a:pathLst>
                <a:path w="19949" h="25579" extrusionOk="0">
                  <a:moveTo>
                    <a:pt x="10267" y="1"/>
                  </a:moveTo>
                  <a:cubicBezTo>
                    <a:pt x="8454" y="1"/>
                    <a:pt x="6833" y="370"/>
                    <a:pt x="5402" y="1098"/>
                  </a:cubicBezTo>
                  <a:cubicBezTo>
                    <a:pt x="2576" y="2481"/>
                    <a:pt x="811" y="5378"/>
                    <a:pt x="871" y="8526"/>
                  </a:cubicBezTo>
                  <a:cubicBezTo>
                    <a:pt x="871" y="10696"/>
                    <a:pt x="1538" y="12354"/>
                    <a:pt x="2874" y="13510"/>
                  </a:cubicBezTo>
                  <a:cubicBezTo>
                    <a:pt x="4221" y="14655"/>
                    <a:pt x="6141" y="15370"/>
                    <a:pt x="8633" y="15669"/>
                  </a:cubicBezTo>
                  <a:cubicBezTo>
                    <a:pt x="10124" y="15824"/>
                    <a:pt x="11197" y="16014"/>
                    <a:pt x="11852" y="16265"/>
                  </a:cubicBezTo>
                  <a:cubicBezTo>
                    <a:pt x="12520" y="16503"/>
                    <a:pt x="12854" y="16909"/>
                    <a:pt x="12854" y="17493"/>
                  </a:cubicBezTo>
                  <a:cubicBezTo>
                    <a:pt x="12854" y="18065"/>
                    <a:pt x="12592" y="18518"/>
                    <a:pt x="12055" y="18852"/>
                  </a:cubicBezTo>
                  <a:cubicBezTo>
                    <a:pt x="11519" y="19186"/>
                    <a:pt x="10815" y="19353"/>
                    <a:pt x="9933" y="19353"/>
                  </a:cubicBezTo>
                  <a:cubicBezTo>
                    <a:pt x="9397" y="19353"/>
                    <a:pt x="8798" y="19368"/>
                    <a:pt x="8166" y="19368"/>
                  </a:cubicBezTo>
                  <a:cubicBezTo>
                    <a:pt x="6112" y="19368"/>
                    <a:pt x="3704" y="19214"/>
                    <a:pt x="1944" y="17910"/>
                  </a:cubicBezTo>
                  <a:lnTo>
                    <a:pt x="0" y="19854"/>
                  </a:lnTo>
                  <a:cubicBezTo>
                    <a:pt x="656" y="21607"/>
                    <a:pt x="2528" y="23729"/>
                    <a:pt x="4388" y="24468"/>
                  </a:cubicBezTo>
                  <a:cubicBezTo>
                    <a:pt x="6117" y="25184"/>
                    <a:pt x="7977" y="25565"/>
                    <a:pt x="9861" y="25577"/>
                  </a:cubicBezTo>
                  <a:cubicBezTo>
                    <a:pt x="9911" y="25578"/>
                    <a:pt x="9960" y="25578"/>
                    <a:pt x="10010" y="25578"/>
                  </a:cubicBezTo>
                  <a:cubicBezTo>
                    <a:pt x="11641" y="25578"/>
                    <a:pt x="13256" y="25197"/>
                    <a:pt x="14714" y="24456"/>
                  </a:cubicBezTo>
                  <a:cubicBezTo>
                    <a:pt x="16133" y="23741"/>
                    <a:pt x="17326" y="22644"/>
                    <a:pt x="18172" y="21309"/>
                  </a:cubicBezTo>
                  <a:cubicBezTo>
                    <a:pt x="19031" y="19949"/>
                    <a:pt x="19460" y="18399"/>
                    <a:pt x="19460" y="16658"/>
                  </a:cubicBezTo>
                  <a:cubicBezTo>
                    <a:pt x="19460" y="14071"/>
                    <a:pt x="18554" y="12246"/>
                    <a:pt x="16729" y="11209"/>
                  </a:cubicBezTo>
                  <a:cubicBezTo>
                    <a:pt x="14917" y="10172"/>
                    <a:pt x="12878" y="9623"/>
                    <a:pt x="10589" y="9552"/>
                  </a:cubicBezTo>
                  <a:cubicBezTo>
                    <a:pt x="9503" y="9504"/>
                    <a:pt x="8728" y="9361"/>
                    <a:pt x="8240" y="9122"/>
                  </a:cubicBezTo>
                  <a:cubicBezTo>
                    <a:pt x="7775" y="8920"/>
                    <a:pt x="7488" y="8455"/>
                    <a:pt x="7512" y="7966"/>
                  </a:cubicBezTo>
                  <a:cubicBezTo>
                    <a:pt x="7500" y="7429"/>
                    <a:pt x="7786" y="6928"/>
                    <a:pt x="8251" y="6678"/>
                  </a:cubicBezTo>
                  <a:cubicBezTo>
                    <a:pt x="8752" y="6380"/>
                    <a:pt x="9480" y="6237"/>
                    <a:pt x="10434" y="6237"/>
                  </a:cubicBezTo>
                  <a:cubicBezTo>
                    <a:pt x="11709" y="6237"/>
                    <a:pt x="12794" y="6404"/>
                    <a:pt x="13665" y="6749"/>
                  </a:cubicBezTo>
                  <a:cubicBezTo>
                    <a:pt x="14535" y="7095"/>
                    <a:pt x="15549" y="7680"/>
                    <a:pt x="16705" y="8490"/>
                  </a:cubicBezTo>
                  <a:lnTo>
                    <a:pt x="19949" y="4043"/>
                  </a:lnTo>
                  <a:cubicBezTo>
                    <a:pt x="18673" y="2743"/>
                    <a:pt x="17147" y="1718"/>
                    <a:pt x="15453" y="1038"/>
                  </a:cubicBezTo>
                  <a:cubicBezTo>
                    <a:pt x="13808" y="358"/>
                    <a:pt x="12043" y="1"/>
                    <a:pt x="1026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77" name="Google Shape;877;p45"/>
            <p:cNvSpPr/>
            <p:nvPr/>
          </p:nvSpPr>
          <p:spPr>
            <a:xfrm>
              <a:off x="6603343" y="-1257875"/>
              <a:ext cx="309431" cy="322896"/>
            </a:xfrm>
            <a:custGeom>
              <a:avLst/>
              <a:gdLst/>
              <a:ahLst/>
              <a:cxnLst/>
              <a:rect l="l" t="t" r="r" b="b"/>
              <a:pathLst>
                <a:path w="7239" h="7554" extrusionOk="0">
                  <a:moveTo>
                    <a:pt x="3668" y="0"/>
                  </a:moveTo>
                  <a:cubicBezTo>
                    <a:pt x="3010" y="0"/>
                    <a:pt x="2505" y="178"/>
                    <a:pt x="2505" y="178"/>
                  </a:cubicBezTo>
                  <a:lnTo>
                    <a:pt x="1" y="4495"/>
                  </a:lnTo>
                  <a:cubicBezTo>
                    <a:pt x="1" y="4495"/>
                    <a:pt x="704" y="6963"/>
                    <a:pt x="1968" y="7345"/>
                  </a:cubicBezTo>
                  <a:cubicBezTo>
                    <a:pt x="2429" y="7489"/>
                    <a:pt x="2914" y="7554"/>
                    <a:pt x="3394" y="7554"/>
                  </a:cubicBezTo>
                  <a:cubicBezTo>
                    <a:pt x="5175" y="7554"/>
                    <a:pt x="6882" y="6661"/>
                    <a:pt x="6976" y="5628"/>
                  </a:cubicBezTo>
                  <a:cubicBezTo>
                    <a:pt x="7095" y="4316"/>
                    <a:pt x="7239" y="3422"/>
                    <a:pt x="6082" y="1371"/>
                  </a:cubicBezTo>
                  <a:cubicBezTo>
                    <a:pt x="5459" y="255"/>
                    <a:pt x="4454" y="0"/>
                    <a:pt x="36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78" name="Google Shape;878;p45"/>
            <p:cNvSpPr/>
            <p:nvPr/>
          </p:nvSpPr>
          <p:spPr>
            <a:xfrm>
              <a:off x="6822026" y="-1155800"/>
              <a:ext cx="32657" cy="24963"/>
            </a:xfrm>
            <a:custGeom>
              <a:avLst/>
              <a:gdLst/>
              <a:ahLst/>
              <a:cxnLst/>
              <a:rect l="l" t="t" r="r" b="b"/>
              <a:pathLst>
                <a:path w="764" h="584" extrusionOk="0">
                  <a:moveTo>
                    <a:pt x="323" y="0"/>
                  </a:moveTo>
                  <a:cubicBezTo>
                    <a:pt x="232" y="0"/>
                    <a:pt x="140" y="40"/>
                    <a:pt x="72" y="116"/>
                  </a:cubicBezTo>
                  <a:cubicBezTo>
                    <a:pt x="0" y="247"/>
                    <a:pt x="84" y="426"/>
                    <a:pt x="251" y="521"/>
                  </a:cubicBezTo>
                  <a:cubicBezTo>
                    <a:pt x="323" y="562"/>
                    <a:pt x="402" y="584"/>
                    <a:pt x="474" y="584"/>
                  </a:cubicBezTo>
                  <a:cubicBezTo>
                    <a:pt x="569" y="584"/>
                    <a:pt x="651" y="548"/>
                    <a:pt x="692" y="473"/>
                  </a:cubicBezTo>
                  <a:cubicBezTo>
                    <a:pt x="763" y="354"/>
                    <a:pt x="680" y="163"/>
                    <a:pt x="513" y="68"/>
                  </a:cubicBezTo>
                  <a:cubicBezTo>
                    <a:pt x="457" y="22"/>
                    <a:pt x="390"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9" name="Google Shape;879;p45"/>
            <p:cNvSpPr/>
            <p:nvPr/>
          </p:nvSpPr>
          <p:spPr>
            <a:xfrm>
              <a:off x="6850537" y="-1045475"/>
              <a:ext cx="19748" cy="14875"/>
            </a:xfrm>
            <a:custGeom>
              <a:avLst/>
              <a:gdLst/>
              <a:ahLst/>
              <a:cxnLst/>
              <a:rect l="l" t="t" r="r" b="b"/>
              <a:pathLst>
                <a:path w="462" h="348" extrusionOk="0">
                  <a:moveTo>
                    <a:pt x="245" y="1"/>
                  </a:moveTo>
                  <a:cubicBezTo>
                    <a:pt x="235" y="1"/>
                    <a:pt x="226" y="1"/>
                    <a:pt x="215" y="3"/>
                  </a:cubicBezTo>
                  <a:cubicBezTo>
                    <a:pt x="72" y="15"/>
                    <a:pt x="1" y="194"/>
                    <a:pt x="96" y="301"/>
                  </a:cubicBezTo>
                  <a:cubicBezTo>
                    <a:pt x="138" y="333"/>
                    <a:pt x="185" y="348"/>
                    <a:pt x="232" y="348"/>
                  </a:cubicBezTo>
                  <a:cubicBezTo>
                    <a:pt x="290" y="348"/>
                    <a:pt x="348" y="324"/>
                    <a:pt x="394" y="277"/>
                  </a:cubicBezTo>
                  <a:cubicBezTo>
                    <a:pt x="461" y="154"/>
                    <a:pt x="382" y="1"/>
                    <a:pt x="2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0" name="Google Shape;880;p45"/>
            <p:cNvSpPr/>
            <p:nvPr/>
          </p:nvSpPr>
          <p:spPr>
            <a:xfrm>
              <a:off x="6727218" y="-991830"/>
              <a:ext cx="32144" cy="24835"/>
            </a:xfrm>
            <a:custGeom>
              <a:avLst/>
              <a:gdLst/>
              <a:ahLst/>
              <a:cxnLst/>
              <a:rect l="l" t="t" r="r" b="b"/>
              <a:pathLst>
                <a:path w="752" h="581" extrusionOk="0">
                  <a:moveTo>
                    <a:pt x="292" y="1"/>
                  </a:moveTo>
                  <a:cubicBezTo>
                    <a:pt x="196" y="1"/>
                    <a:pt x="113" y="38"/>
                    <a:pt x="72" y="107"/>
                  </a:cubicBezTo>
                  <a:cubicBezTo>
                    <a:pt x="0" y="238"/>
                    <a:pt x="72" y="417"/>
                    <a:pt x="251" y="513"/>
                  </a:cubicBezTo>
                  <a:cubicBezTo>
                    <a:pt x="322" y="558"/>
                    <a:pt x="397" y="580"/>
                    <a:pt x="466" y="580"/>
                  </a:cubicBezTo>
                  <a:cubicBezTo>
                    <a:pt x="558" y="580"/>
                    <a:pt x="639" y="540"/>
                    <a:pt x="680" y="465"/>
                  </a:cubicBezTo>
                  <a:cubicBezTo>
                    <a:pt x="751" y="346"/>
                    <a:pt x="680" y="167"/>
                    <a:pt x="513" y="59"/>
                  </a:cubicBezTo>
                  <a:cubicBezTo>
                    <a:pt x="438" y="20"/>
                    <a:pt x="362" y="1"/>
                    <a:pt x="2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1" name="Google Shape;881;p45"/>
            <p:cNvSpPr/>
            <p:nvPr/>
          </p:nvSpPr>
          <p:spPr>
            <a:xfrm>
              <a:off x="6835790" y="-1020426"/>
              <a:ext cx="19791" cy="14918"/>
            </a:xfrm>
            <a:custGeom>
              <a:avLst/>
              <a:gdLst/>
              <a:ahLst/>
              <a:cxnLst/>
              <a:rect l="l" t="t" r="r" b="b"/>
              <a:pathLst>
                <a:path w="463" h="349" extrusionOk="0">
                  <a:moveTo>
                    <a:pt x="229" y="1"/>
                  </a:moveTo>
                  <a:cubicBezTo>
                    <a:pt x="224" y="1"/>
                    <a:pt x="220" y="1"/>
                    <a:pt x="215" y="1"/>
                  </a:cubicBezTo>
                  <a:cubicBezTo>
                    <a:pt x="60" y="25"/>
                    <a:pt x="0" y="204"/>
                    <a:pt x="95" y="311"/>
                  </a:cubicBezTo>
                  <a:cubicBezTo>
                    <a:pt x="135" y="336"/>
                    <a:pt x="179" y="348"/>
                    <a:pt x="222" y="348"/>
                  </a:cubicBezTo>
                  <a:cubicBezTo>
                    <a:pt x="282" y="348"/>
                    <a:pt x="340" y="324"/>
                    <a:pt x="382" y="275"/>
                  </a:cubicBezTo>
                  <a:cubicBezTo>
                    <a:pt x="462" y="160"/>
                    <a:pt x="365" y="1"/>
                    <a:pt x="2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2" name="Google Shape;882;p45"/>
            <p:cNvSpPr/>
            <p:nvPr/>
          </p:nvSpPr>
          <p:spPr>
            <a:xfrm>
              <a:off x="5943317" y="-595839"/>
              <a:ext cx="145248" cy="130543"/>
            </a:xfrm>
            <a:custGeom>
              <a:avLst/>
              <a:gdLst/>
              <a:ahLst/>
              <a:cxnLst/>
              <a:rect l="l" t="t" r="r" b="b"/>
              <a:pathLst>
                <a:path w="3398" h="3054" extrusionOk="0">
                  <a:moveTo>
                    <a:pt x="2608" y="0"/>
                  </a:moveTo>
                  <a:cubicBezTo>
                    <a:pt x="2152" y="0"/>
                    <a:pt x="1521" y="372"/>
                    <a:pt x="847" y="1443"/>
                  </a:cubicBezTo>
                  <a:cubicBezTo>
                    <a:pt x="847" y="1443"/>
                    <a:pt x="0" y="3006"/>
                    <a:pt x="1384" y="3053"/>
                  </a:cubicBezTo>
                  <a:cubicBezTo>
                    <a:pt x="1398" y="3054"/>
                    <a:pt x="1413" y="3054"/>
                    <a:pt x="1427" y="3054"/>
                  </a:cubicBezTo>
                  <a:cubicBezTo>
                    <a:pt x="2780" y="3054"/>
                    <a:pt x="3398" y="1400"/>
                    <a:pt x="3315" y="657"/>
                  </a:cubicBezTo>
                  <a:cubicBezTo>
                    <a:pt x="3281" y="297"/>
                    <a:pt x="3014" y="0"/>
                    <a:pt x="260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83" name="Google Shape;883;p45"/>
            <p:cNvSpPr/>
            <p:nvPr/>
          </p:nvSpPr>
          <p:spPr>
            <a:xfrm>
              <a:off x="5929040" y="-608492"/>
              <a:ext cx="109085" cy="97843"/>
            </a:xfrm>
            <a:custGeom>
              <a:avLst/>
              <a:gdLst/>
              <a:ahLst/>
              <a:cxnLst/>
              <a:rect l="l" t="t" r="r" b="b"/>
              <a:pathLst>
                <a:path w="2552" h="2289" extrusionOk="0">
                  <a:moveTo>
                    <a:pt x="1965" y="1"/>
                  </a:moveTo>
                  <a:cubicBezTo>
                    <a:pt x="1621" y="1"/>
                    <a:pt x="1148" y="278"/>
                    <a:pt x="644" y="1084"/>
                  </a:cubicBezTo>
                  <a:cubicBezTo>
                    <a:pt x="644" y="1084"/>
                    <a:pt x="1" y="2252"/>
                    <a:pt x="1038" y="2288"/>
                  </a:cubicBezTo>
                  <a:cubicBezTo>
                    <a:pt x="1048" y="2288"/>
                    <a:pt x="1057" y="2288"/>
                    <a:pt x="1067" y="2288"/>
                  </a:cubicBezTo>
                  <a:cubicBezTo>
                    <a:pt x="2084" y="2288"/>
                    <a:pt x="2552" y="1043"/>
                    <a:pt x="2505" y="487"/>
                  </a:cubicBezTo>
                  <a:cubicBezTo>
                    <a:pt x="2476" y="223"/>
                    <a:pt x="2273" y="1"/>
                    <a:pt x="196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84" name="Google Shape;884;p45"/>
            <p:cNvSpPr/>
            <p:nvPr/>
          </p:nvSpPr>
          <p:spPr>
            <a:xfrm>
              <a:off x="5921901" y="-618793"/>
              <a:ext cx="81045" cy="72453"/>
            </a:xfrm>
            <a:custGeom>
              <a:avLst/>
              <a:gdLst/>
              <a:ahLst/>
              <a:cxnLst/>
              <a:rect l="l" t="t" r="r" b="b"/>
              <a:pathLst>
                <a:path w="1896" h="1695" extrusionOk="0">
                  <a:moveTo>
                    <a:pt x="1457" y="1"/>
                  </a:moveTo>
                  <a:cubicBezTo>
                    <a:pt x="1203" y="1"/>
                    <a:pt x="850" y="206"/>
                    <a:pt x="478" y="800"/>
                  </a:cubicBezTo>
                  <a:cubicBezTo>
                    <a:pt x="478" y="800"/>
                    <a:pt x="1" y="1670"/>
                    <a:pt x="776" y="1694"/>
                  </a:cubicBezTo>
                  <a:cubicBezTo>
                    <a:pt x="785" y="1695"/>
                    <a:pt x="795" y="1695"/>
                    <a:pt x="804" y="1695"/>
                  </a:cubicBezTo>
                  <a:cubicBezTo>
                    <a:pt x="1548" y="1695"/>
                    <a:pt x="1896" y="771"/>
                    <a:pt x="1849" y="359"/>
                  </a:cubicBezTo>
                  <a:cubicBezTo>
                    <a:pt x="1832" y="163"/>
                    <a:pt x="1683" y="1"/>
                    <a:pt x="145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885" name="Google Shape;885;p45"/>
          <p:cNvGrpSpPr/>
          <p:nvPr/>
        </p:nvGrpSpPr>
        <p:grpSpPr>
          <a:xfrm>
            <a:off x="8978317" y="2223818"/>
            <a:ext cx="1215274" cy="1788553"/>
            <a:chOff x="-1283042" y="3874655"/>
            <a:chExt cx="1081577" cy="1587849"/>
          </a:xfrm>
        </p:grpSpPr>
        <p:sp>
          <p:nvSpPr>
            <p:cNvPr id="886" name="Google Shape;886;p45"/>
            <p:cNvSpPr/>
            <p:nvPr/>
          </p:nvSpPr>
          <p:spPr>
            <a:xfrm>
              <a:off x="-1283042" y="3882093"/>
              <a:ext cx="379234" cy="616084"/>
            </a:xfrm>
            <a:custGeom>
              <a:avLst/>
              <a:gdLst/>
              <a:ahLst/>
              <a:cxnLst/>
              <a:rect l="l" t="t" r="r" b="b"/>
              <a:pathLst>
                <a:path w="8872" h="14413" extrusionOk="0">
                  <a:moveTo>
                    <a:pt x="3479" y="1"/>
                  </a:moveTo>
                  <a:cubicBezTo>
                    <a:pt x="3094" y="1"/>
                    <a:pt x="2696" y="181"/>
                    <a:pt x="2289" y="581"/>
                  </a:cubicBezTo>
                  <a:cubicBezTo>
                    <a:pt x="0" y="2811"/>
                    <a:pt x="6880" y="14413"/>
                    <a:pt x="6880" y="14413"/>
                  </a:cubicBezTo>
                  <a:lnTo>
                    <a:pt x="8848" y="14413"/>
                  </a:lnTo>
                  <a:cubicBezTo>
                    <a:pt x="8848" y="14413"/>
                    <a:pt x="8871" y="11981"/>
                    <a:pt x="7715" y="7497"/>
                  </a:cubicBezTo>
                  <a:cubicBezTo>
                    <a:pt x="6755" y="3805"/>
                    <a:pt x="5248" y="1"/>
                    <a:pt x="34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7" name="Google Shape;887;p45"/>
            <p:cNvSpPr/>
            <p:nvPr/>
          </p:nvSpPr>
          <p:spPr>
            <a:xfrm>
              <a:off x="-1153610" y="4058972"/>
              <a:ext cx="236551" cy="436170"/>
            </a:xfrm>
            <a:custGeom>
              <a:avLst/>
              <a:gdLst/>
              <a:ahLst/>
              <a:cxnLst/>
              <a:rect l="l" t="t" r="r" b="b"/>
              <a:pathLst>
                <a:path w="5534" h="10204" extrusionOk="0">
                  <a:moveTo>
                    <a:pt x="1872" y="0"/>
                  </a:moveTo>
                  <a:cubicBezTo>
                    <a:pt x="1643" y="0"/>
                    <a:pt x="1416" y="143"/>
                    <a:pt x="1193" y="462"/>
                  </a:cubicBezTo>
                  <a:cubicBezTo>
                    <a:pt x="1" y="2155"/>
                    <a:pt x="4425" y="10203"/>
                    <a:pt x="4425" y="10203"/>
                  </a:cubicBezTo>
                  <a:lnTo>
                    <a:pt x="5533" y="10144"/>
                  </a:lnTo>
                  <a:cubicBezTo>
                    <a:pt x="5533" y="10144"/>
                    <a:pt x="5438" y="8391"/>
                    <a:pt x="4568" y="5219"/>
                  </a:cubicBezTo>
                  <a:cubicBezTo>
                    <a:pt x="3861" y="2645"/>
                    <a:pt x="2856" y="0"/>
                    <a:pt x="1872"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888" name="Google Shape;888;p45"/>
            <p:cNvSpPr/>
            <p:nvPr/>
          </p:nvSpPr>
          <p:spPr>
            <a:xfrm>
              <a:off x="-617929" y="3874655"/>
              <a:ext cx="259590" cy="657675"/>
            </a:xfrm>
            <a:custGeom>
              <a:avLst/>
              <a:gdLst/>
              <a:ahLst/>
              <a:cxnLst/>
              <a:rect l="l" t="t" r="r" b="b"/>
              <a:pathLst>
                <a:path w="6073" h="15386" extrusionOk="0">
                  <a:moveTo>
                    <a:pt x="3724" y="1"/>
                  </a:moveTo>
                  <a:cubicBezTo>
                    <a:pt x="3529" y="1"/>
                    <a:pt x="3313" y="33"/>
                    <a:pt x="3077" y="99"/>
                  </a:cubicBezTo>
                  <a:cubicBezTo>
                    <a:pt x="1" y="970"/>
                    <a:pt x="490" y="14444"/>
                    <a:pt x="490" y="14444"/>
                  </a:cubicBezTo>
                  <a:lnTo>
                    <a:pt x="2219" y="15386"/>
                  </a:lnTo>
                  <a:cubicBezTo>
                    <a:pt x="2219" y="15386"/>
                    <a:pt x="3399" y="13263"/>
                    <a:pt x="4520" y="8768"/>
                  </a:cubicBezTo>
                  <a:cubicBezTo>
                    <a:pt x="5566" y="4618"/>
                    <a:pt x="6073" y="1"/>
                    <a:pt x="372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9" name="Google Shape;889;p45"/>
            <p:cNvSpPr/>
            <p:nvPr/>
          </p:nvSpPr>
          <p:spPr>
            <a:xfrm>
              <a:off x="-575611" y="4063161"/>
              <a:ext cx="154138" cy="457970"/>
            </a:xfrm>
            <a:custGeom>
              <a:avLst/>
              <a:gdLst/>
              <a:ahLst/>
              <a:cxnLst/>
              <a:rect l="l" t="t" r="r" b="b"/>
              <a:pathLst>
                <a:path w="3606" h="10714" extrusionOk="0">
                  <a:moveTo>
                    <a:pt x="2381" y="0"/>
                  </a:moveTo>
                  <a:cubicBezTo>
                    <a:pt x="2229" y="0"/>
                    <a:pt x="2052" y="48"/>
                    <a:pt x="1849" y="149"/>
                  </a:cubicBezTo>
                  <a:cubicBezTo>
                    <a:pt x="0" y="1067"/>
                    <a:pt x="36" y="10249"/>
                    <a:pt x="36" y="10249"/>
                  </a:cubicBezTo>
                  <a:lnTo>
                    <a:pt x="1038" y="10714"/>
                  </a:lnTo>
                  <a:cubicBezTo>
                    <a:pt x="1038" y="10714"/>
                    <a:pt x="1789" y="9140"/>
                    <a:pt x="2540" y="5944"/>
                  </a:cubicBezTo>
                  <a:cubicBezTo>
                    <a:pt x="3219" y="3090"/>
                    <a:pt x="3606" y="0"/>
                    <a:pt x="2381"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890" name="Google Shape;890;p45"/>
            <p:cNvSpPr/>
            <p:nvPr/>
          </p:nvSpPr>
          <p:spPr>
            <a:xfrm>
              <a:off x="-1019561" y="4299370"/>
              <a:ext cx="818097" cy="1163134"/>
            </a:xfrm>
            <a:custGeom>
              <a:avLst/>
              <a:gdLst/>
              <a:ahLst/>
              <a:cxnLst/>
              <a:rect l="l" t="t" r="r" b="b"/>
              <a:pathLst>
                <a:path w="19139" h="27211" extrusionOk="0">
                  <a:moveTo>
                    <a:pt x="7596" y="1"/>
                  </a:moveTo>
                  <a:cubicBezTo>
                    <a:pt x="6142" y="25"/>
                    <a:pt x="4687" y="191"/>
                    <a:pt x="3268" y="501"/>
                  </a:cubicBezTo>
                  <a:cubicBezTo>
                    <a:pt x="1694" y="835"/>
                    <a:pt x="597" y="1241"/>
                    <a:pt x="1" y="1730"/>
                  </a:cubicBezTo>
                  <a:lnTo>
                    <a:pt x="239" y="25720"/>
                  </a:lnTo>
                  <a:lnTo>
                    <a:pt x="7095" y="25720"/>
                  </a:lnTo>
                  <a:lnTo>
                    <a:pt x="7060" y="19317"/>
                  </a:lnTo>
                  <a:lnTo>
                    <a:pt x="7060" y="19317"/>
                  </a:lnTo>
                  <a:lnTo>
                    <a:pt x="7560" y="19389"/>
                  </a:lnTo>
                  <a:cubicBezTo>
                    <a:pt x="7918" y="20712"/>
                    <a:pt x="8634" y="21988"/>
                    <a:pt x="9719" y="23205"/>
                  </a:cubicBezTo>
                  <a:cubicBezTo>
                    <a:pt x="10792" y="24409"/>
                    <a:pt x="12092" y="25399"/>
                    <a:pt x="13534" y="26114"/>
                  </a:cubicBezTo>
                  <a:cubicBezTo>
                    <a:pt x="15001" y="26853"/>
                    <a:pt x="16444" y="27211"/>
                    <a:pt x="17863" y="27211"/>
                  </a:cubicBezTo>
                  <a:cubicBezTo>
                    <a:pt x="18232" y="27211"/>
                    <a:pt x="18614" y="27175"/>
                    <a:pt x="18984" y="27116"/>
                  </a:cubicBezTo>
                  <a:lnTo>
                    <a:pt x="18984" y="20176"/>
                  </a:lnTo>
                  <a:cubicBezTo>
                    <a:pt x="18137" y="20104"/>
                    <a:pt x="17302" y="19878"/>
                    <a:pt x="16551" y="19484"/>
                  </a:cubicBezTo>
                  <a:cubicBezTo>
                    <a:pt x="15788" y="19115"/>
                    <a:pt x="15180" y="18507"/>
                    <a:pt x="14798" y="17755"/>
                  </a:cubicBezTo>
                  <a:cubicBezTo>
                    <a:pt x="16146" y="16897"/>
                    <a:pt x="17255" y="15681"/>
                    <a:pt x="17982" y="14262"/>
                  </a:cubicBezTo>
                  <a:cubicBezTo>
                    <a:pt x="18745" y="12783"/>
                    <a:pt x="19127" y="11149"/>
                    <a:pt x="19115" y="9492"/>
                  </a:cubicBezTo>
                  <a:cubicBezTo>
                    <a:pt x="19139" y="7799"/>
                    <a:pt x="18697" y="6130"/>
                    <a:pt x="17839" y="4663"/>
                  </a:cubicBezTo>
                  <a:cubicBezTo>
                    <a:pt x="16980" y="3232"/>
                    <a:pt x="15693" y="2099"/>
                    <a:pt x="13964" y="1265"/>
                  </a:cubicBezTo>
                  <a:cubicBezTo>
                    <a:pt x="12247" y="418"/>
                    <a:pt x="10112" y="1"/>
                    <a:pt x="759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1" name="Google Shape;891;p45"/>
            <p:cNvSpPr/>
            <p:nvPr/>
          </p:nvSpPr>
          <p:spPr>
            <a:xfrm>
              <a:off x="-669907" y="4647956"/>
              <a:ext cx="93312" cy="53089"/>
            </a:xfrm>
            <a:custGeom>
              <a:avLst/>
              <a:gdLst/>
              <a:ahLst/>
              <a:cxnLst/>
              <a:rect l="l" t="t" r="r" b="b"/>
              <a:pathLst>
                <a:path w="2183" h="1242" extrusionOk="0">
                  <a:moveTo>
                    <a:pt x="1125" y="0"/>
                  </a:moveTo>
                  <a:cubicBezTo>
                    <a:pt x="883" y="0"/>
                    <a:pt x="628" y="74"/>
                    <a:pt x="442" y="276"/>
                  </a:cubicBezTo>
                  <a:cubicBezTo>
                    <a:pt x="1" y="741"/>
                    <a:pt x="1169" y="1242"/>
                    <a:pt x="1169" y="1242"/>
                  </a:cubicBezTo>
                  <a:cubicBezTo>
                    <a:pt x="1169" y="1242"/>
                    <a:pt x="2183" y="884"/>
                    <a:pt x="1837" y="276"/>
                  </a:cubicBezTo>
                  <a:cubicBezTo>
                    <a:pt x="1761" y="138"/>
                    <a:pt x="1455" y="0"/>
                    <a:pt x="11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2" name="Google Shape;892;p45"/>
            <p:cNvSpPr/>
            <p:nvPr/>
          </p:nvSpPr>
          <p:spPr>
            <a:xfrm>
              <a:off x="-620451" y="4699464"/>
              <a:ext cx="3078" cy="39325"/>
            </a:xfrm>
            <a:custGeom>
              <a:avLst/>
              <a:gdLst/>
              <a:ahLst/>
              <a:cxnLst/>
              <a:rect l="l" t="t" r="r" b="b"/>
              <a:pathLst>
                <a:path w="72" h="920" extrusionOk="0">
                  <a:moveTo>
                    <a:pt x="36" y="1"/>
                  </a:moveTo>
                  <a:cubicBezTo>
                    <a:pt x="12" y="1"/>
                    <a:pt x="0" y="25"/>
                    <a:pt x="0" y="37"/>
                  </a:cubicBezTo>
                  <a:lnTo>
                    <a:pt x="0" y="883"/>
                  </a:lnTo>
                  <a:cubicBezTo>
                    <a:pt x="0" y="907"/>
                    <a:pt x="12" y="919"/>
                    <a:pt x="36" y="919"/>
                  </a:cubicBezTo>
                  <a:cubicBezTo>
                    <a:pt x="60" y="919"/>
                    <a:pt x="72" y="907"/>
                    <a:pt x="72" y="883"/>
                  </a:cubicBezTo>
                  <a:lnTo>
                    <a:pt x="72" y="37"/>
                  </a:lnTo>
                  <a:cubicBezTo>
                    <a:pt x="72" y="25"/>
                    <a:pt x="60"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3" name="Google Shape;893;p45"/>
            <p:cNvSpPr/>
            <p:nvPr/>
          </p:nvSpPr>
          <p:spPr>
            <a:xfrm>
              <a:off x="-678584" y="4691470"/>
              <a:ext cx="119301" cy="47319"/>
            </a:xfrm>
            <a:custGeom>
              <a:avLst/>
              <a:gdLst/>
              <a:ahLst/>
              <a:cxnLst/>
              <a:rect l="l" t="t" r="r" b="b"/>
              <a:pathLst>
                <a:path w="2791" h="1107" extrusionOk="0">
                  <a:moveTo>
                    <a:pt x="2755" y="0"/>
                  </a:moveTo>
                  <a:cubicBezTo>
                    <a:pt x="2737" y="0"/>
                    <a:pt x="2719" y="15"/>
                    <a:pt x="2719" y="45"/>
                  </a:cubicBezTo>
                  <a:cubicBezTo>
                    <a:pt x="2719" y="581"/>
                    <a:pt x="2123" y="1035"/>
                    <a:pt x="1396" y="1035"/>
                  </a:cubicBezTo>
                  <a:cubicBezTo>
                    <a:pt x="669" y="1035"/>
                    <a:pt x="72" y="593"/>
                    <a:pt x="72" y="45"/>
                  </a:cubicBezTo>
                  <a:cubicBezTo>
                    <a:pt x="72" y="21"/>
                    <a:pt x="60" y="9"/>
                    <a:pt x="37" y="9"/>
                  </a:cubicBezTo>
                  <a:cubicBezTo>
                    <a:pt x="13" y="9"/>
                    <a:pt x="1" y="21"/>
                    <a:pt x="1" y="45"/>
                  </a:cubicBezTo>
                  <a:cubicBezTo>
                    <a:pt x="1" y="629"/>
                    <a:pt x="633" y="1106"/>
                    <a:pt x="1396" y="1106"/>
                  </a:cubicBezTo>
                  <a:cubicBezTo>
                    <a:pt x="2171" y="1106"/>
                    <a:pt x="2791" y="629"/>
                    <a:pt x="2791" y="45"/>
                  </a:cubicBezTo>
                  <a:cubicBezTo>
                    <a:pt x="2791" y="15"/>
                    <a:pt x="2773" y="0"/>
                    <a:pt x="27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4" name="Google Shape;894;p45"/>
            <p:cNvSpPr/>
            <p:nvPr/>
          </p:nvSpPr>
          <p:spPr>
            <a:xfrm>
              <a:off x="-785105" y="4628122"/>
              <a:ext cx="45908" cy="65272"/>
            </a:xfrm>
            <a:custGeom>
              <a:avLst/>
              <a:gdLst/>
              <a:ahLst/>
              <a:cxnLst/>
              <a:rect l="l" t="t" r="r" b="b"/>
              <a:pathLst>
                <a:path w="1074" h="1527" extrusionOk="0">
                  <a:moveTo>
                    <a:pt x="537" y="1"/>
                  </a:moveTo>
                  <a:cubicBezTo>
                    <a:pt x="251" y="1"/>
                    <a:pt x="1" y="346"/>
                    <a:pt x="1" y="764"/>
                  </a:cubicBezTo>
                  <a:cubicBezTo>
                    <a:pt x="1" y="1181"/>
                    <a:pt x="251" y="1527"/>
                    <a:pt x="537" y="1527"/>
                  </a:cubicBezTo>
                  <a:cubicBezTo>
                    <a:pt x="835" y="1527"/>
                    <a:pt x="1074" y="1181"/>
                    <a:pt x="1074" y="764"/>
                  </a:cubicBezTo>
                  <a:cubicBezTo>
                    <a:pt x="1074" y="346"/>
                    <a:pt x="835"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5" name="Google Shape;895;p45"/>
            <p:cNvSpPr/>
            <p:nvPr/>
          </p:nvSpPr>
          <p:spPr>
            <a:xfrm>
              <a:off x="-515469" y="4628122"/>
              <a:ext cx="45395" cy="65272"/>
            </a:xfrm>
            <a:custGeom>
              <a:avLst/>
              <a:gdLst/>
              <a:ahLst/>
              <a:cxnLst/>
              <a:rect l="l" t="t" r="r" b="b"/>
              <a:pathLst>
                <a:path w="1062" h="1527" extrusionOk="0">
                  <a:moveTo>
                    <a:pt x="525" y="1"/>
                  </a:moveTo>
                  <a:cubicBezTo>
                    <a:pt x="239" y="1"/>
                    <a:pt x="0" y="346"/>
                    <a:pt x="0" y="764"/>
                  </a:cubicBezTo>
                  <a:cubicBezTo>
                    <a:pt x="0" y="1181"/>
                    <a:pt x="239" y="1527"/>
                    <a:pt x="525" y="1527"/>
                  </a:cubicBezTo>
                  <a:cubicBezTo>
                    <a:pt x="823" y="1527"/>
                    <a:pt x="1062" y="1181"/>
                    <a:pt x="1062" y="764"/>
                  </a:cubicBezTo>
                  <a:cubicBezTo>
                    <a:pt x="1062" y="346"/>
                    <a:pt x="823" y="1"/>
                    <a:pt x="5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6" name="Google Shape;896;p45"/>
            <p:cNvSpPr/>
            <p:nvPr/>
          </p:nvSpPr>
          <p:spPr>
            <a:xfrm>
              <a:off x="-496619" y="4704721"/>
              <a:ext cx="246211" cy="40693"/>
            </a:xfrm>
            <a:custGeom>
              <a:avLst/>
              <a:gdLst/>
              <a:ahLst/>
              <a:cxnLst/>
              <a:rect l="l" t="t" r="r" b="b"/>
              <a:pathLst>
                <a:path w="5760" h="952" extrusionOk="0">
                  <a:moveTo>
                    <a:pt x="5242" y="0"/>
                  </a:moveTo>
                  <a:cubicBezTo>
                    <a:pt x="3225" y="0"/>
                    <a:pt x="69" y="880"/>
                    <a:pt x="36" y="880"/>
                  </a:cubicBezTo>
                  <a:cubicBezTo>
                    <a:pt x="13" y="891"/>
                    <a:pt x="1" y="903"/>
                    <a:pt x="13" y="927"/>
                  </a:cubicBezTo>
                  <a:cubicBezTo>
                    <a:pt x="13" y="939"/>
                    <a:pt x="13" y="939"/>
                    <a:pt x="24" y="951"/>
                  </a:cubicBezTo>
                  <a:lnTo>
                    <a:pt x="48" y="951"/>
                  </a:lnTo>
                  <a:cubicBezTo>
                    <a:pt x="81" y="940"/>
                    <a:pt x="3221" y="72"/>
                    <a:pt x="5228" y="72"/>
                  </a:cubicBezTo>
                  <a:cubicBezTo>
                    <a:pt x="5403" y="72"/>
                    <a:pt x="5569" y="78"/>
                    <a:pt x="5724" y="93"/>
                  </a:cubicBezTo>
                  <a:cubicBezTo>
                    <a:pt x="5748" y="93"/>
                    <a:pt x="5760" y="81"/>
                    <a:pt x="5760" y="57"/>
                  </a:cubicBezTo>
                  <a:cubicBezTo>
                    <a:pt x="5760" y="45"/>
                    <a:pt x="5748" y="21"/>
                    <a:pt x="5736" y="21"/>
                  </a:cubicBezTo>
                  <a:cubicBezTo>
                    <a:pt x="5582" y="7"/>
                    <a:pt x="5416" y="0"/>
                    <a:pt x="5242"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897" name="Google Shape;897;p45"/>
            <p:cNvSpPr/>
            <p:nvPr/>
          </p:nvSpPr>
          <p:spPr>
            <a:xfrm>
              <a:off x="-487428" y="4779483"/>
              <a:ext cx="247237" cy="34410"/>
            </a:xfrm>
            <a:custGeom>
              <a:avLst/>
              <a:gdLst/>
              <a:ahLst/>
              <a:cxnLst/>
              <a:rect l="l" t="t" r="r" b="b"/>
              <a:pathLst>
                <a:path w="5784" h="805" extrusionOk="0">
                  <a:moveTo>
                    <a:pt x="36" y="1"/>
                  </a:moveTo>
                  <a:cubicBezTo>
                    <a:pt x="24" y="1"/>
                    <a:pt x="0" y="13"/>
                    <a:pt x="0" y="25"/>
                  </a:cubicBezTo>
                  <a:cubicBezTo>
                    <a:pt x="0" y="49"/>
                    <a:pt x="12" y="61"/>
                    <a:pt x="24" y="61"/>
                  </a:cubicBezTo>
                  <a:lnTo>
                    <a:pt x="36" y="61"/>
                  </a:lnTo>
                  <a:cubicBezTo>
                    <a:pt x="72" y="61"/>
                    <a:pt x="3923" y="96"/>
                    <a:pt x="5736" y="800"/>
                  </a:cubicBezTo>
                  <a:cubicBezTo>
                    <a:pt x="5739" y="803"/>
                    <a:pt x="5744" y="805"/>
                    <a:pt x="5748" y="805"/>
                  </a:cubicBezTo>
                  <a:cubicBezTo>
                    <a:pt x="5759" y="805"/>
                    <a:pt x="5771" y="796"/>
                    <a:pt x="5771" y="788"/>
                  </a:cubicBezTo>
                  <a:cubicBezTo>
                    <a:pt x="5783" y="764"/>
                    <a:pt x="5771" y="752"/>
                    <a:pt x="5759" y="740"/>
                  </a:cubicBezTo>
                  <a:cubicBezTo>
                    <a:pt x="3935" y="37"/>
                    <a:pt x="72" y="1"/>
                    <a:pt x="36" y="1"/>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898" name="Google Shape;898;p45"/>
            <p:cNvSpPr/>
            <p:nvPr/>
          </p:nvSpPr>
          <p:spPr>
            <a:xfrm>
              <a:off x="-481829" y="4751784"/>
              <a:ext cx="203423" cy="11969"/>
            </a:xfrm>
            <a:custGeom>
              <a:avLst/>
              <a:gdLst/>
              <a:ahLst/>
              <a:cxnLst/>
              <a:rect l="l" t="t" r="r" b="b"/>
              <a:pathLst>
                <a:path w="4759" h="280" extrusionOk="0">
                  <a:moveTo>
                    <a:pt x="3419" y="0"/>
                  </a:moveTo>
                  <a:cubicBezTo>
                    <a:pt x="1750" y="0"/>
                    <a:pt x="52" y="208"/>
                    <a:pt x="24" y="208"/>
                  </a:cubicBezTo>
                  <a:cubicBezTo>
                    <a:pt x="12" y="220"/>
                    <a:pt x="0" y="232"/>
                    <a:pt x="0" y="244"/>
                  </a:cubicBezTo>
                  <a:cubicBezTo>
                    <a:pt x="0" y="255"/>
                    <a:pt x="12" y="267"/>
                    <a:pt x="24" y="279"/>
                  </a:cubicBezTo>
                  <a:cubicBezTo>
                    <a:pt x="24" y="279"/>
                    <a:pt x="36" y="267"/>
                    <a:pt x="36" y="267"/>
                  </a:cubicBezTo>
                  <a:cubicBezTo>
                    <a:pt x="55" y="267"/>
                    <a:pt x="1724" y="70"/>
                    <a:pt x="3375" y="70"/>
                  </a:cubicBezTo>
                  <a:cubicBezTo>
                    <a:pt x="3833" y="70"/>
                    <a:pt x="4290" y="85"/>
                    <a:pt x="4710" y="124"/>
                  </a:cubicBezTo>
                  <a:cubicBezTo>
                    <a:pt x="4734" y="124"/>
                    <a:pt x="4746" y="112"/>
                    <a:pt x="4746" y="89"/>
                  </a:cubicBezTo>
                  <a:cubicBezTo>
                    <a:pt x="4758" y="77"/>
                    <a:pt x="4734" y="53"/>
                    <a:pt x="4722" y="53"/>
                  </a:cubicBezTo>
                  <a:cubicBezTo>
                    <a:pt x="4312" y="15"/>
                    <a:pt x="3866" y="0"/>
                    <a:pt x="3419"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899" name="Google Shape;899;p45"/>
            <p:cNvSpPr/>
            <p:nvPr/>
          </p:nvSpPr>
          <p:spPr>
            <a:xfrm>
              <a:off x="-1003233" y="4741610"/>
              <a:ext cx="248776" cy="15217"/>
            </a:xfrm>
            <a:custGeom>
              <a:avLst/>
              <a:gdLst/>
              <a:ahLst/>
              <a:cxnLst/>
              <a:rect l="l" t="t" r="r" b="b"/>
              <a:pathLst>
                <a:path w="5820" h="356" extrusionOk="0">
                  <a:moveTo>
                    <a:pt x="3093" y="0"/>
                  </a:moveTo>
                  <a:cubicBezTo>
                    <a:pt x="2013" y="0"/>
                    <a:pt x="837" y="64"/>
                    <a:pt x="24" y="291"/>
                  </a:cubicBezTo>
                  <a:cubicBezTo>
                    <a:pt x="12" y="291"/>
                    <a:pt x="0" y="315"/>
                    <a:pt x="0" y="327"/>
                  </a:cubicBezTo>
                  <a:cubicBezTo>
                    <a:pt x="0" y="338"/>
                    <a:pt x="12" y="350"/>
                    <a:pt x="24" y="350"/>
                  </a:cubicBezTo>
                  <a:cubicBezTo>
                    <a:pt x="32" y="350"/>
                    <a:pt x="35" y="356"/>
                    <a:pt x="39" y="356"/>
                  </a:cubicBezTo>
                  <a:cubicBezTo>
                    <a:pt x="41" y="356"/>
                    <a:pt x="44" y="354"/>
                    <a:pt x="48" y="350"/>
                  </a:cubicBezTo>
                  <a:cubicBezTo>
                    <a:pt x="856" y="124"/>
                    <a:pt x="2027" y="60"/>
                    <a:pt x="3102" y="60"/>
                  </a:cubicBezTo>
                  <a:cubicBezTo>
                    <a:pt x="4519" y="60"/>
                    <a:pt x="5768" y="172"/>
                    <a:pt x="5795" y="172"/>
                  </a:cubicBezTo>
                  <a:cubicBezTo>
                    <a:pt x="5819" y="172"/>
                    <a:pt x="5819" y="124"/>
                    <a:pt x="5795" y="112"/>
                  </a:cubicBezTo>
                  <a:cubicBezTo>
                    <a:pt x="5768" y="112"/>
                    <a:pt x="4515" y="0"/>
                    <a:pt x="3093"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900" name="Google Shape;900;p45"/>
            <p:cNvSpPr/>
            <p:nvPr/>
          </p:nvSpPr>
          <p:spPr>
            <a:xfrm>
              <a:off x="-994085" y="4784099"/>
              <a:ext cx="237577" cy="78010"/>
            </a:xfrm>
            <a:custGeom>
              <a:avLst/>
              <a:gdLst/>
              <a:ahLst/>
              <a:cxnLst/>
              <a:rect l="l" t="t" r="r" b="b"/>
              <a:pathLst>
                <a:path w="5558" h="1825" extrusionOk="0">
                  <a:moveTo>
                    <a:pt x="5510" y="0"/>
                  </a:moveTo>
                  <a:cubicBezTo>
                    <a:pt x="5474" y="0"/>
                    <a:pt x="1682" y="740"/>
                    <a:pt x="25" y="1765"/>
                  </a:cubicBezTo>
                  <a:cubicBezTo>
                    <a:pt x="13" y="1765"/>
                    <a:pt x="1" y="1789"/>
                    <a:pt x="13" y="1801"/>
                  </a:cubicBezTo>
                  <a:cubicBezTo>
                    <a:pt x="13" y="1813"/>
                    <a:pt x="25" y="1813"/>
                    <a:pt x="37" y="1825"/>
                  </a:cubicBezTo>
                  <a:cubicBezTo>
                    <a:pt x="37" y="1825"/>
                    <a:pt x="49" y="1825"/>
                    <a:pt x="61" y="1813"/>
                  </a:cubicBezTo>
                  <a:cubicBezTo>
                    <a:pt x="1706" y="799"/>
                    <a:pt x="5486" y="60"/>
                    <a:pt x="5534" y="60"/>
                  </a:cubicBezTo>
                  <a:cubicBezTo>
                    <a:pt x="5546" y="60"/>
                    <a:pt x="5557" y="36"/>
                    <a:pt x="5557" y="24"/>
                  </a:cubicBezTo>
                  <a:cubicBezTo>
                    <a:pt x="5546" y="12"/>
                    <a:pt x="5534" y="0"/>
                    <a:pt x="5510"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901" name="Google Shape;901;p45"/>
            <p:cNvSpPr/>
            <p:nvPr/>
          </p:nvSpPr>
          <p:spPr>
            <a:xfrm>
              <a:off x="-966558" y="4766232"/>
              <a:ext cx="201372" cy="32700"/>
            </a:xfrm>
            <a:custGeom>
              <a:avLst/>
              <a:gdLst/>
              <a:ahLst/>
              <a:cxnLst/>
              <a:rect l="l" t="t" r="r" b="b"/>
              <a:pathLst>
                <a:path w="4711" h="765" extrusionOk="0">
                  <a:moveTo>
                    <a:pt x="4675" y="1"/>
                  </a:moveTo>
                  <a:cubicBezTo>
                    <a:pt x="4651" y="1"/>
                    <a:pt x="1897" y="168"/>
                    <a:pt x="25" y="693"/>
                  </a:cubicBezTo>
                  <a:cubicBezTo>
                    <a:pt x="13" y="704"/>
                    <a:pt x="1" y="716"/>
                    <a:pt x="1" y="740"/>
                  </a:cubicBezTo>
                  <a:cubicBezTo>
                    <a:pt x="1" y="740"/>
                    <a:pt x="13" y="752"/>
                    <a:pt x="25" y="764"/>
                  </a:cubicBezTo>
                  <a:lnTo>
                    <a:pt x="37" y="764"/>
                  </a:lnTo>
                  <a:cubicBezTo>
                    <a:pt x="1909" y="239"/>
                    <a:pt x="4651" y="72"/>
                    <a:pt x="4675" y="72"/>
                  </a:cubicBezTo>
                  <a:cubicBezTo>
                    <a:pt x="4687" y="72"/>
                    <a:pt x="4711" y="49"/>
                    <a:pt x="4711" y="37"/>
                  </a:cubicBezTo>
                  <a:cubicBezTo>
                    <a:pt x="4699" y="13"/>
                    <a:pt x="4687" y="1"/>
                    <a:pt x="4675" y="1"/>
                  </a:cubicBezTo>
                  <a:close/>
                </a:path>
              </a:pathLst>
            </a:custGeom>
            <a:solidFill>
              <a:srgbClr val="FFECD6"/>
            </a:solidFill>
            <a:ln>
              <a:noFill/>
            </a:ln>
          </p:spPr>
          <p:txBody>
            <a:bodyPr spcFirstLastPara="1" wrap="square" lIns="91425" tIns="91425" rIns="91425" bIns="91425" anchor="ctr" anchorCtr="0">
              <a:noAutofit/>
            </a:bodyPr>
            <a:lstStyle/>
            <a:p>
              <a:endParaRPr/>
            </a:p>
          </p:txBody>
        </p:sp>
      </p:grpSp>
      <p:grpSp>
        <p:nvGrpSpPr>
          <p:cNvPr id="902" name="Google Shape;902;p45"/>
          <p:cNvGrpSpPr/>
          <p:nvPr/>
        </p:nvGrpSpPr>
        <p:grpSpPr>
          <a:xfrm>
            <a:off x="1697894" y="2681431"/>
            <a:ext cx="1141405" cy="1279725"/>
            <a:chOff x="-448490" y="5784033"/>
            <a:chExt cx="1015835" cy="1136119"/>
          </a:xfrm>
        </p:grpSpPr>
        <p:sp>
          <p:nvSpPr>
            <p:cNvPr id="903" name="Google Shape;903;p45"/>
            <p:cNvSpPr/>
            <p:nvPr/>
          </p:nvSpPr>
          <p:spPr>
            <a:xfrm>
              <a:off x="-448490" y="5784033"/>
              <a:ext cx="1015835" cy="1136119"/>
            </a:xfrm>
            <a:custGeom>
              <a:avLst/>
              <a:gdLst/>
              <a:ahLst/>
              <a:cxnLst/>
              <a:rect l="l" t="t" r="r" b="b"/>
              <a:pathLst>
                <a:path w="23765" h="26579" extrusionOk="0">
                  <a:moveTo>
                    <a:pt x="6904" y="1"/>
                  </a:moveTo>
                  <a:lnTo>
                    <a:pt x="0" y="3113"/>
                  </a:lnTo>
                  <a:lnTo>
                    <a:pt x="60" y="3244"/>
                  </a:lnTo>
                  <a:cubicBezTo>
                    <a:pt x="1145" y="3733"/>
                    <a:pt x="2648" y="4711"/>
                    <a:pt x="3339" y="6523"/>
                  </a:cubicBezTo>
                  <a:cubicBezTo>
                    <a:pt x="4078" y="8502"/>
                    <a:pt x="3339" y="10625"/>
                    <a:pt x="3339" y="10625"/>
                  </a:cubicBezTo>
                  <a:cubicBezTo>
                    <a:pt x="3339" y="10625"/>
                    <a:pt x="5474" y="11531"/>
                    <a:pt x="6487" y="14393"/>
                  </a:cubicBezTo>
                  <a:cubicBezTo>
                    <a:pt x="7167" y="16301"/>
                    <a:pt x="6487" y="17481"/>
                    <a:pt x="6487" y="17481"/>
                  </a:cubicBezTo>
                  <a:cubicBezTo>
                    <a:pt x="6487" y="17481"/>
                    <a:pt x="10505" y="18781"/>
                    <a:pt x="10434" y="26579"/>
                  </a:cubicBezTo>
                  <a:lnTo>
                    <a:pt x="17254" y="25375"/>
                  </a:lnTo>
                  <a:cubicBezTo>
                    <a:pt x="16813" y="20617"/>
                    <a:pt x="18661" y="18614"/>
                    <a:pt x="19413" y="18006"/>
                  </a:cubicBezTo>
                  <a:lnTo>
                    <a:pt x="19544" y="17517"/>
                  </a:lnTo>
                  <a:cubicBezTo>
                    <a:pt x="19305" y="17100"/>
                    <a:pt x="18924" y="16169"/>
                    <a:pt x="19138" y="14751"/>
                  </a:cubicBezTo>
                  <a:cubicBezTo>
                    <a:pt x="19556" y="11984"/>
                    <a:pt x="21201" y="10673"/>
                    <a:pt x="21475" y="10482"/>
                  </a:cubicBezTo>
                  <a:lnTo>
                    <a:pt x="21487" y="10410"/>
                  </a:lnTo>
                  <a:cubicBezTo>
                    <a:pt x="21344" y="10148"/>
                    <a:pt x="20402" y="8347"/>
                    <a:pt x="20736" y="6428"/>
                  </a:cubicBezTo>
                  <a:cubicBezTo>
                    <a:pt x="21118" y="4269"/>
                    <a:pt x="22727" y="2958"/>
                    <a:pt x="23705" y="2338"/>
                  </a:cubicBezTo>
                  <a:lnTo>
                    <a:pt x="23765" y="2123"/>
                  </a:lnTo>
                  <a:lnTo>
                    <a:pt x="17028" y="263"/>
                  </a:lnTo>
                  <a:lnTo>
                    <a:pt x="13391" y="16813"/>
                  </a:lnTo>
                  <a:lnTo>
                    <a:pt x="6904" y="1"/>
                  </a:lnTo>
                  <a:close/>
                </a:path>
              </a:pathLst>
            </a:custGeom>
            <a:solidFill>
              <a:srgbClr val="333333"/>
            </a:solidFill>
            <a:ln>
              <a:noFill/>
            </a:ln>
          </p:spPr>
          <p:txBody>
            <a:bodyPr spcFirstLastPara="1" wrap="square" lIns="91425" tIns="91425" rIns="91425" bIns="91425" anchor="ctr" anchorCtr="0">
              <a:noAutofit/>
            </a:bodyPr>
            <a:lstStyle/>
            <a:p>
              <a:endParaRPr/>
            </a:p>
          </p:txBody>
        </p:sp>
        <p:sp>
          <p:nvSpPr>
            <p:cNvPr id="904" name="Google Shape;904;p45"/>
            <p:cNvSpPr/>
            <p:nvPr/>
          </p:nvSpPr>
          <p:spPr>
            <a:xfrm>
              <a:off x="34187" y="6244269"/>
              <a:ext cx="157515" cy="128491"/>
            </a:xfrm>
            <a:custGeom>
              <a:avLst/>
              <a:gdLst/>
              <a:ahLst/>
              <a:cxnLst/>
              <a:rect l="l" t="t" r="r" b="b"/>
              <a:pathLst>
                <a:path w="3685" h="3006" extrusionOk="0">
                  <a:moveTo>
                    <a:pt x="1992" y="1"/>
                  </a:moveTo>
                  <a:cubicBezTo>
                    <a:pt x="1992" y="1"/>
                    <a:pt x="2051" y="1849"/>
                    <a:pt x="1658" y="2123"/>
                  </a:cubicBezTo>
                  <a:cubicBezTo>
                    <a:pt x="1627" y="2146"/>
                    <a:pt x="1597" y="2156"/>
                    <a:pt x="1567" y="2156"/>
                  </a:cubicBezTo>
                  <a:cubicBezTo>
                    <a:pt x="1213" y="2156"/>
                    <a:pt x="919" y="716"/>
                    <a:pt x="919" y="716"/>
                  </a:cubicBezTo>
                  <a:cubicBezTo>
                    <a:pt x="919" y="716"/>
                    <a:pt x="0" y="2732"/>
                    <a:pt x="0" y="2898"/>
                  </a:cubicBezTo>
                  <a:lnTo>
                    <a:pt x="3685" y="3006"/>
                  </a:lnTo>
                  <a:lnTo>
                    <a:pt x="1992" y="1"/>
                  </a:lnTo>
                  <a:close/>
                </a:path>
              </a:pathLst>
            </a:custGeom>
            <a:solidFill>
              <a:srgbClr val="333333"/>
            </a:solidFill>
            <a:ln>
              <a:noFill/>
            </a:ln>
          </p:spPr>
          <p:txBody>
            <a:bodyPr spcFirstLastPara="1" wrap="square" lIns="91425" tIns="91425" rIns="91425" bIns="91425" anchor="ctr" anchorCtr="0">
              <a:noAutofit/>
            </a:bodyPr>
            <a:lstStyle/>
            <a:p>
              <a:endParaRPr/>
            </a:p>
          </p:txBody>
        </p:sp>
        <p:sp>
          <p:nvSpPr>
            <p:cNvPr id="905" name="Google Shape;905;p45"/>
            <p:cNvSpPr/>
            <p:nvPr/>
          </p:nvSpPr>
          <p:spPr>
            <a:xfrm>
              <a:off x="28074" y="6362544"/>
              <a:ext cx="174357" cy="170253"/>
            </a:xfrm>
            <a:custGeom>
              <a:avLst/>
              <a:gdLst/>
              <a:ahLst/>
              <a:cxnLst/>
              <a:rect l="l" t="t" r="r" b="b"/>
              <a:pathLst>
                <a:path w="4079" h="3983" extrusionOk="0">
                  <a:moveTo>
                    <a:pt x="0" y="0"/>
                  </a:moveTo>
                  <a:lnTo>
                    <a:pt x="0" y="72"/>
                  </a:lnTo>
                  <a:lnTo>
                    <a:pt x="2731" y="3983"/>
                  </a:lnTo>
                  <a:lnTo>
                    <a:pt x="4078" y="108"/>
                  </a:lnTo>
                  <a:lnTo>
                    <a:pt x="0" y="0"/>
                  </a:lnTo>
                  <a:close/>
                </a:path>
              </a:pathLst>
            </a:custGeom>
            <a:solidFill>
              <a:srgbClr val="333333"/>
            </a:solidFill>
            <a:ln>
              <a:noFill/>
            </a:ln>
          </p:spPr>
          <p:txBody>
            <a:bodyPr spcFirstLastPara="1" wrap="square" lIns="91425" tIns="91425" rIns="91425" bIns="91425" anchor="ctr" anchorCtr="0">
              <a:noAutofit/>
            </a:bodyPr>
            <a:lstStyle/>
            <a:p>
              <a:endParaRPr/>
            </a:p>
          </p:txBody>
        </p:sp>
        <p:sp>
          <p:nvSpPr>
            <p:cNvPr id="906" name="Google Shape;906;p45"/>
            <p:cNvSpPr/>
            <p:nvPr/>
          </p:nvSpPr>
          <p:spPr>
            <a:xfrm>
              <a:off x="58637" y="6434912"/>
              <a:ext cx="20432" cy="27058"/>
            </a:xfrm>
            <a:custGeom>
              <a:avLst/>
              <a:gdLst/>
              <a:ahLst/>
              <a:cxnLst/>
              <a:rect l="l" t="t" r="r" b="b"/>
              <a:pathLst>
                <a:path w="478" h="633" extrusionOk="0">
                  <a:moveTo>
                    <a:pt x="25" y="0"/>
                  </a:moveTo>
                  <a:lnTo>
                    <a:pt x="25" y="0"/>
                  </a:lnTo>
                  <a:cubicBezTo>
                    <a:pt x="25" y="1"/>
                    <a:pt x="1" y="632"/>
                    <a:pt x="180" y="632"/>
                  </a:cubicBezTo>
                  <a:cubicBezTo>
                    <a:pt x="347" y="632"/>
                    <a:pt x="478" y="96"/>
                    <a:pt x="478" y="96"/>
                  </a:cubicBezTo>
                  <a:lnTo>
                    <a:pt x="25" y="0"/>
                  </a:ln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907" name="Google Shape;907;p45"/>
            <p:cNvSpPr/>
            <p:nvPr/>
          </p:nvSpPr>
          <p:spPr>
            <a:xfrm>
              <a:off x="149385" y="6425209"/>
              <a:ext cx="23467" cy="26801"/>
            </a:xfrm>
            <a:custGeom>
              <a:avLst/>
              <a:gdLst/>
              <a:ahLst/>
              <a:cxnLst/>
              <a:rect l="l" t="t" r="r" b="b"/>
              <a:pathLst>
                <a:path w="549" h="627" extrusionOk="0">
                  <a:moveTo>
                    <a:pt x="453" y="1"/>
                  </a:moveTo>
                  <a:lnTo>
                    <a:pt x="0" y="96"/>
                  </a:lnTo>
                  <a:cubicBezTo>
                    <a:pt x="0" y="96"/>
                    <a:pt x="202" y="627"/>
                    <a:pt x="355" y="627"/>
                  </a:cubicBezTo>
                  <a:cubicBezTo>
                    <a:pt x="364" y="627"/>
                    <a:pt x="373" y="625"/>
                    <a:pt x="382" y="621"/>
                  </a:cubicBezTo>
                  <a:cubicBezTo>
                    <a:pt x="549" y="549"/>
                    <a:pt x="453" y="1"/>
                    <a:pt x="453" y="1"/>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908" name="Google Shape;908;p45"/>
            <p:cNvSpPr/>
            <p:nvPr/>
          </p:nvSpPr>
          <p:spPr>
            <a:xfrm>
              <a:off x="45899" y="6409436"/>
              <a:ext cx="146316" cy="29665"/>
            </a:xfrm>
            <a:custGeom>
              <a:avLst/>
              <a:gdLst/>
              <a:ahLst/>
              <a:cxnLst/>
              <a:rect l="l" t="t" r="r" b="b"/>
              <a:pathLst>
                <a:path w="3423" h="694" extrusionOk="0">
                  <a:moveTo>
                    <a:pt x="3399" y="0"/>
                  </a:moveTo>
                  <a:cubicBezTo>
                    <a:pt x="2716" y="523"/>
                    <a:pt x="1916" y="658"/>
                    <a:pt x="1269" y="658"/>
                  </a:cubicBezTo>
                  <a:cubicBezTo>
                    <a:pt x="571" y="658"/>
                    <a:pt x="49" y="501"/>
                    <a:pt x="36" y="501"/>
                  </a:cubicBezTo>
                  <a:cubicBezTo>
                    <a:pt x="13" y="501"/>
                    <a:pt x="1" y="537"/>
                    <a:pt x="24" y="537"/>
                  </a:cubicBezTo>
                  <a:cubicBezTo>
                    <a:pt x="396" y="635"/>
                    <a:pt x="767" y="693"/>
                    <a:pt x="1147" y="693"/>
                  </a:cubicBezTo>
                  <a:cubicBezTo>
                    <a:pt x="1182" y="693"/>
                    <a:pt x="1217" y="693"/>
                    <a:pt x="1253" y="692"/>
                  </a:cubicBezTo>
                  <a:cubicBezTo>
                    <a:pt x="1288" y="693"/>
                    <a:pt x="1323" y="694"/>
                    <a:pt x="1359" y="694"/>
                  </a:cubicBezTo>
                  <a:cubicBezTo>
                    <a:pt x="2097" y="694"/>
                    <a:pt x="2820" y="457"/>
                    <a:pt x="3423" y="36"/>
                  </a:cubicBezTo>
                  <a:cubicBezTo>
                    <a:pt x="3423" y="24"/>
                    <a:pt x="3423" y="12"/>
                    <a:pt x="342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09" name="Google Shape;909;p45"/>
            <p:cNvSpPr/>
            <p:nvPr/>
          </p:nvSpPr>
          <p:spPr>
            <a:xfrm>
              <a:off x="59663" y="6378317"/>
              <a:ext cx="13294" cy="25049"/>
            </a:xfrm>
            <a:custGeom>
              <a:avLst/>
              <a:gdLst/>
              <a:ahLst/>
              <a:cxnLst/>
              <a:rect l="l" t="t" r="r" b="b"/>
              <a:pathLst>
                <a:path w="311" h="586" extrusionOk="0">
                  <a:moveTo>
                    <a:pt x="156" y="1"/>
                  </a:moveTo>
                  <a:cubicBezTo>
                    <a:pt x="72" y="1"/>
                    <a:pt x="1" y="132"/>
                    <a:pt x="1" y="287"/>
                  </a:cubicBezTo>
                  <a:cubicBezTo>
                    <a:pt x="1" y="454"/>
                    <a:pt x="72" y="585"/>
                    <a:pt x="156" y="585"/>
                  </a:cubicBezTo>
                  <a:cubicBezTo>
                    <a:pt x="239" y="585"/>
                    <a:pt x="311" y="454"/>
                    <a:pt x="311" y="287"/>
                  </a:cubicBezTo>
                  <a:cubicBezTo>
                    <a:pt x="311" y="132"/>
                    <a:pt x="239" y="1"/>
                    <a:pt x="15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10" name="Google Shape;910;p45"/>
            <p:cNvSpPr/>
            <p:nvPr/>
          </p:nvSpPr>
          <p:spPr>
            <a:xfrm>
              <a:off x="140195" y="6372718"/>
              <a:ext cx="13294" cy="25519"/>
            </a:xfrm>
            <a:custGeom>
              <a:avLst/>
              <a:gdLst/>
              <a:ahLst/>
              <a:cxnLst/>
              <a:rect l="l" t="t" r="r" b="b"/>
              <a:pathLst>
                <a:path w="311" h="597" extrusionOk="0">
                  <a:moveTo>
                    <a:pt x="144" y="1"/>
                  </a:moveTo>
                  <a:cubicBezTo>
                    <a:pt x="72" y="1"/>
                    <a:pt x="1" y="132"/>
                    <a:pt x="1" y="299"/>
                  </a:cubicBezTo>
                  <a:cubicBezTo>
                    <a:pt x="1" y="466"/>
                    <a:pt x="60" y="597"/>
                    <a:pt x="144" y="597"/>
                  </a:cubicBezTo>
                  <a:cubicBezTo>
                    <a:pt x="239" y="597"/>
                    <a:pt x="311" y="454"/>
                    <a:pt x="311" y="299"/>
                  </a:cubicBezTo>
                  <a:cubicBezTo>
                    <a:pt x="311" y="132"/>
                    <a:pt x="227" y="1"/>
                    <a:pt x="144"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911" name="Google Shape;911;p45"/>
          <p:cNvGrpSpPr/>
          <p:nvPr/>
        </p:nvGrpSpPr>
        <p:grpSpPr>
          <a:xfrm>
            <a:off x="5837509" y="2635751"/>
            <a:ext cx="2072495" cy="1356184"/>
            <a:chOff x="6586274" y="-1399459"/>
            <a:chExt cx="1844491" cy="1203999"/>
          </a:xfrm>
        </p:grpSpPr>
        <p:sp>
          <p:nvSpPr>
            <p:cNvPr id="912" name="Google Shape;912;p45"/>
            <p:cNvSpPr/>
            <p:nvPr/>
          </p:nvSpPr>
          <p:spPr>
            <a:xfrm>
              <a:off x="7023556" y="-1290716"/>
              <a:ext cx="1205965" cy="1090767"/>
            </a:xfrm>
            <a:custGeom>
              <a:avLst/>
              <a:gdLst/>
              <a:ahLst/>
              <a:cxnLst/>
              <a:rect l="l" t="t" r="r" b="b"/>
              <a:pathLst>
                <a:path w="28213" h="25518" extrusionOk="0">
                  <a:moveTo>
                    <a:pt x="19580" y="1"/>
                  </a:moveTo>
                  <a:lnTo>
                    <a:pt x="13880" y="14166"/>
                  </a:lnTo>
                  <a:lnTo>
                    <a:pt x="7906" y="430"/>
                  </a:lnTo>
                  <a:lnTo>
                    <a:pt x="406" y="96"/>
                  </a:lnTo>
                  <a:lnTo>
                    <a:pt x="1" y="25089"/>
                  </a:lnTo>
                  <a:lnTo>
                    <a:pt x="6905" y="25387"/>
                  </a:lnTo>
                  <a:lnTo>
                    <a:pt x="7072" y="15430"/>
                  </a:lnTo>
                  <a:lnTo>
                    <a:pt x="11114" y="25363"/>
                  </a:lnTo>
                  <a:lnTo>
                    <a:pt x="16825" y="25327"/>
                  </a:lnTo>
                  <a:lnTo>
                    <a:pt x="20582" y="15502"/>
                  </a:lnTo>
                  <a:lnTo>
                    <a:pt x="21213" y="25518"/>
                  </a:lnTo>
                  <a:lnTo>
                    <a:pt x="28213" y="25196"/>
                  </a:lnTo>
                  <a:cubicBezTo>
                    <a:pt x="28213" y="25196"/>
                    <a:pt x="28213" y="23968"/>
                    <a:pt x="27784" y="23169"/>
                  </a:cubicBezTo>
                  <a:cubicBezTo>
                    <a:pt x="27557" y="22740"/>
                    <a:pt x="26066" y="22275"/>
                    <a:pt x="26066" y="22275"/>
                  </a:cubicBezTo>
                  <a:lnTo>
                    <a:pt x="27080" y="168"/>
                  </a:lnTo>
                  <a:lnTo>
                    <a:pt x="19580" y="1"/>
                  </a:lnTo>
                  <a:close/>
                </a:path>
              </a:pathLst>
            </a:custGeom>
            <a:solidFill>
              <a:srgbClr val="8C4C5E"/>
            </a:solidFill>
            <a:ln>
              <a:noFill/>
            </a:ln>
          </p:spPr>
          <p:txBody>
            <a:bodyPr spcFirstLastPara="1" wrap="square" lIns="91425" tIns="91425" rIns="91425" bIns="91425" anchor="t" anchorCtr="0">
              <a:noAutofit/>
            </a:bodyPr>
            <a:lstStyle/>
            <a:p>
              <a:endParaRPr/>
            </a:p>
          </p:txBody>
        </p:sp>
        <p:sp>
          <p:nvSpPr>
            <p:cNvPr id="913" name="Google Shape;913;p45"/>
            <p:cNvSpPr/>
            <p:nvPr/>
          </p:nvSpPr>
          <p:spPr>
            <a:xfrm>
              <a:off x="6586274" y="-1012360"/>
              <a:ext cx="624889" cy="816900"/>
            </a:xfrm>
            <a:custGeom>
              <a:avLst/>
              <a:gdLst/>
              <a:ahLst/>
              <a:cxnLst/>
              <a:rect l="l" t="t" r="r" b="b"/>
              <a:pathLst>
                <a:path w="14619" h="19111" extrusionOk="0">
                  <a:moveTo>
                    <a:pt x="3933" y="0"/>
                  </a:moveTo>
                  <a:cubicBezTo>
                    <a:pt x="3572" y="0"/>
                    <a:pt x="3197" y="67"/>
                    <a:pt x="2814" y="202"/>
                  </a:cubicBezTo>
                  <a:cubicBezTo>
                    <a:pt x="0" y="1204"/>
                    <a:pt x="680" y="3553"/>
                    <a:pt x="2814" y="4125"/>
                  </a:cubicBezTo>
                  <a:cubicBezTo>
                    <a:pt x="4949" y="4697"/>
                    <a:pt x="4054" y="6939"/>
                    <a:pt x="4722" y="11100"/>
                  </a:cubicBezTo>
                  <a:cubicBezTo>
                    <a:pt x="5368" y="15057"/>
                    <a:pt x="9130" y="19111"/>
                    <a:pt x="11681" y="19111"/>
                  </a:cubicBezTo>
                  <a:cubicBezTo>
                    <a:pt x="11813" y="19111"/>
                    <a:pt x="11942" y="19100"/>
                    <a:pt x="12067" y="19077"/>
                  </a:cubicBezTo>
                  <a:cubicBezTo>
                    <a:pt x="14619" y="18636"/>
                    <a:pt x="12067" y="17253"/>
                    <a:pt x="12067" y="17253"/>
                  </a:cubicBezTo>
                  <a:cubicBezTo>
                    <a:pt x="12067" y="17253"/>
                    <a:pt x="7310" y="13795"/>
                    <a:pt x="7643" y="7845"/>
                  </a:cubicBezTo>
                  <a:cubicBezTo>
                    <a:pt x="7942" y="2695"/>
                    <a:pt x="6221" y="0"/>
                    <a:pt x="3933" y="0"/>
                  </a:cubicBezTo>
                  <a:close/>
                </a:path>
              </a:pathLst>
            </a:custGeom>
            <a:solidFill>
              <a:srgbClr val="8C4C5E"/>
            </a:solidFill>
            <a:ln>
              <a:noFill/>
            </a:ln>
          </p:spPr>
          <p:txBody>
            <a:bodyPr spcFirstLastPara="1" wrap="square" lIns="91425" tIns="91425" rIns="91425" bIns="91425" anchor="t" anchorCtr="0">
              <a:noAutofit/>
            </a:bodyPr>
            <a:lstStyle/>
            <a:p>
              <a:endParaRPr/>
            </a:p>
          </p:txBody>
        </p:sp>
        <p:sp>
          <p:nvSpPr>
            <p:cNvPr id="914" name="Google Shape;914;p45"/>
            <p:cNvSpPr/>
            <p:nvPr/>
          </p:nvSpPr>
          <p:spPr>
            <a:xfrm>
              <a:off x="7548251" y="-1215698"/>
              <a:ext cx="206758" cy="228643"/>
            </a:xfrm>
            <a:custGeom>
              <a:avLst/>
              <a:gdLst/>
              <a:ahLst/>
              <a:cxnLst/>
              <a:rect l="l" t="t" r="r" b="b"/>
              <a:pathLst>
                <a:path w="4837" h="5349" extrusionOk="0">
                  <a:moveTo>
                    <a:pt x="3092" y="1"/>
                  </a:moveTo>
                  <a:cubicBezTo>
                    <a:pt x="2415" y="1"/>
                    <a:pt x="1621" y="244"/>
                    <a:pt x="1021" y="1155"/>
                  </a:cubicBezTo>
                  <a:cubicBezTo>
                    <a:pt x="0" y="2682"/>
                    <a:pt x="546" y="5348"/>
                    <a:pt x="2705" y="5348"/>
                  </a:cubicBezTo>
                  <a:cubicBezTo>
                    <a:pt x="3294" y="5348"/>
                    <a:pt x="4005" y="5149"/>
                    <a:pt x="4837" y="4673"/>
                  </a:cubicBezTo>
                  <a:lnTo>
                    <a:pt x="4491" y="321"/>
                  </a:lnTo>
                  <a:cubicBezTo>
                    <a:pt x="4491" y="321"/>
                    <a:pt x="3868" y="1"/>
                    <a:pt x="3092" y="1"/>
                  </a:cubicBezTo>
                  <a:close/>
                </a:path>
              </a:pathLst>
            </a:custGeom>
            <a:solidFill>
              <a:srgbClr val="8C4C5E"/>
            </a:solidFill>
            <a:ln>
              <a:noFill/>
            </a:ln>
          </p:spPr>
          <p:txBody>
            <a:bodyPr spcFirstLastPara="1" wrap="square" lIns="91425" tIns="91425" rIns="91425" bIns="91425" anchor="t" anchorCtr="0">
              <a:noAutofit/>
            </a:bodyPr>
            <a:lstStyle/>
            <a:p>
              <a:endParaRPr/>
            </a:p>
          </p:txBody>
        </p:sp>
        <p:sp>
          <p:nvSpPr>
            <p:cNvPr id="915" name="Google Shape;915;p45"/>
            <p:cNvSpPr/>
            <p:nvPr/>
          </p:nvSpPr>
          <p:spPr>
            <a:xfrm>
              <a:off x="7589158" y="-1195052"/>
              <a:ext cx="165338" cy="182906"/>
            </a:xfrm>
            <a:custGeom>
              <a:avLst/>
              <a:gdLst/>
              <a:ahLst/>
              <a:cxnLst/>
              <a:rect l="l" t="t" r="r" b="b"/>
              <a:pathLst>
                <a:path w="3868" h="4279" extrusionOk="0">
                  <a:moveTo>
                    <a:pt x="2477" y="0"/>
                  </a:moveTo>
                  <a:cubicBezTo>
                    <a:pt x="1935" y="0"/>
                    <a:pt x="1299" y="194"/>
                    <a:pt x="815" y="923"/>
                  </a:cubicBezTo>
                  <a:cubicBezTo>
                    <a:pt x="1" y="2149"/>
                    <a:pt x="443" y="4279"/>
                    <a:pt x="2164" y="4279"/>
                  </a:cubicBezTo>
                  <a:cubicBezTo>
                    <a:pt x="2636" y="4279"/>
                    <a:pt x="3204" y="4119"/>
                    <a:pt x="3868" y="3737"/>
                  </a:cubicBezTo>
                  <a:lnTo>
                    <a:pt x="3593" y="255"/>
                  </a:lnTo>
                  <a:cubicBezTo>
                    <a:pt x="3593" y="255"/>
                    <a:pt x="3097" y="0"/>
                    <a:pt x="2477" y="0"/>
                  </a:cubicBezTo>
                  <a:close/>
                </a:path>
              </a:pathLst>
            </a:custGeom>
            <a:solidFill>
              <a:schemeClr val="accent3"/>
            </a:solidFill>
            <a:ln>
              <a:noFill/>
            </a:ln>
          </p:spPr>
          <p:txBody>
            <a:bodyPr spcFirstLastPara="1" wrap="square" lIns="91425" tIns="91425" rIns="91425" bIns="91425" anchor="t" anchorCtr="0">
              <a:noAutofit/>
            </a:bodyPr>
            <a:lstStyle/>
            <a:p>
              <a:endParaRPr/>
            </a:p>
          </p:txBody>
        </p:sp>
        <p:sp>
          <p:nvSpPr>
            <p:cNvPr id="916" name="Google Shape;916;p45"/>
            <p:cNvSpPr/>
            <p:nvPr/>
          </p:nvSpPr>
          <p:spPr>
            <a:xfrm>
              <a:off x="8207594" y="-1301274"/>
              <a:ext cx="223172" cy="224796"/>
            </a:xfrm>
            <a:custGeom>
              <a:avLst/>
              <a:gdLst/>
              <a:ahLst/>
              <a:cxnLst/>
              <a:rect l="l" t="t" r="r" b="b"/>
              <a:pathLst>
                <a:path w="5221" h="5259" extrusionOk="0">
                  <a:moveTo>
                    <a:pt x="1956" y="1"/>
                  </a:moveTo>
                  <a:cubicBezTo>
                    <a:pt x="846" y="1"/>
                    <a:pt x="0" y="796"/>
                    <a:pt x="0" y="796"/>
                  </a:cubicBezTo>
                  <a:lnTo>
                    <a:pt x="870" y="5077"/>
                  </a:lnTo>
                  <a:cubicBezTo>
                    <a:pt x="1375" y="5202"/>
                    <a:pt x="1822" y="5258"/>
                    <a:pt x="2217" y="5258"/>
                  </a:cubicBezTo>
                  <a:cubicBezTo>
                    <a:pt x="5221" y="5258"/>
                    <a:pt x="5158" y="1990"/>
                    <a:pt x="3577" y="641"/>
                  </a:cubicBezTo>
                  <a:cubicBezTo>
                    <a:pt x="3019" y="165"/>
                    <a:pt x="2460" y="1"/>
                    <a:pt x="1956" y="1"/>
                  </a:cubicBezTo>
                  <a:close/>
                </a:path>
              </a:pathLst>
            </a:custGeom>
            <a:solidFill>
              <a:srgbClr val="8C4C5E"/>
            </a:solidFill>
            <a:ln>
              <a:noFill/>
            </a:ln>
          </p:spPr>
          <p:txBody>
            <a:bodyPr spcFirstLastPara="1" wrap="square" lIns="91425" tIns="91425" rIns="91425" bIns="91425" anchor="t" anchorCtr="0">
              <a:noAutofit/>
            </a:bodyPr>
            <a:lstStyle/>
            <a:p>
              <a:endParaRPr/>
            </a:p>
          </p:txBody>
        </p:sp>
        <p:sp>
          <p:nvSpPr>
            <p:cNvPr id="917" name="Google Shape;917;p45"/>
            <p:cNvSpPr/>
            <p:nvPr/>
          </p:nvSpPr>
          <p:spPr>
            <a:xfrm>
              <a:off x="8210116" y="-1276866"/>
              <a:ext cx="177734" cy="179828"/>
            </a:xfrm>
            <a:custGeom>
              <a:avLst/>
              <a:gdLst/>
              <a:ahLst/>
              <a:cxnLst/>
              <a:rect l="l" t="t" r="r" b="b"/>
              <a:pathLst>
                <a:path w="4158" h="4207" extrusionOk="0">
                  <a:moveTo>
                    <a:pt x="1554" y="0"/>
                  </a:moveTo>
                  <a:cubicBezTo>
                    <a:pt x="671" y="0"/>
                    <a:pt x="1" y="631"/>
                    <a:pt x="1" y="631"/>
                  </a:cubicBezTo>
                  <a:lnTo>
                    <a:pt x="692" y="4065"/>
                  </a:lnTo>
                  <a:cubicBezTo>
                    <a:pt x="1089" y="4162"/>
                    <a:pt x="1442" y="4206"/>
                    <a:pt x="1754" y="4206"/>
                  </a:cubicBezTo>
                  <a:cubicBezTo>
                    <a:pt x="4157" y="4206"/>
                    <a:pt x="4106" y="1588"/>
                    <a:pt x="2850" y="512"/>
                  </a:cubicBezTo>
                  <a:cubicBezTo>
                    <a:pt x="2403" y="131"/>
                    <a:pt x="1956" y="0"/>
                    <a:pt x="1554" y="0"/>
                  </a:cubicBezTo>
                  <a:close/>
                </a:path>
              </a:pathLst>
            </a:custGeom>
            <a:solidFill>
              <a:schemeClr val="accent3"/>
            </a:solidFill>
            <a:ln>
              <a:noFill/>
            </a:ln>
          </p:spPr>
          <p:txBody>
            <a:bodyPr spcFirstLastPara="1" wrap="square" lIns="91425" tIns="91425" rIns="91425" bIns="91425" anchor="t" anchorCtr="0">
              <a:noAutofit/>
            </a:bodyPr>
            <a:lstStyle/>
            <a:p>
              <a:endParaRPr/>
            </a:p>
          </p:txBody>
        </p:sp>
        <p:sp>
          <p:nvSpPr>
            <p:cNvPr id="918" name="Google Shape;918;p45"/>
            <p:cNvSpPr/>
            <p:nvPr/>
          </p:nvSpPr>
          <p:spPr>
            <a:xfrm>
              <a:off x="7660671" y="-1399459"/>
              <a:ext cx="607577" cy="496697"/>
            </a:xfrm>
            <a:custGeom>
              <a:avLst/>
              <a:gdLst/>
              <a:ahLst/>
              <a:cxnLst/>
              <a:rect l="l" t="t" r="r" b="b"/>
              <a:pathLst>
                <a:path w="14214" h="11620" extrusionOk="0">
                  <a:moveTo>
                    <a:pt x="7779" y="0"/>
                  </a:moveTo>
                  <a:cubicBezTo>
                    <a:pt x="7457" y="0"/>
                    <a:pt x="6595" y="744"/>
                    <a:pt x="6595" y="744"/>
                  </a:cubicBezTo>
                  <a:cubicBezTo>
                    <a:pt x="6630" y="342"/>
                    <a:pt x="6596" y="138"/>
                    <a:pt x="6413" y="138"/>
                  </a:cubicBezTo>
                  <a:cubicBezTo>
                    <a:pt x="6167" y="138"/>
                    <a:pt x="5652" y="506"/>
                    <a:pt x="4675" y="1257"/>
                  </a:cubicBezTo>
                  <a:cubicBezTo>
                    <a:pt x="2958" y="2569"/>
                    <a:pt x="1" y="5454"/>
                    <a:pt x="2386" y="9270"/>
                  </a:cubicBezTo>
                  <a:cubicBezTo>
                    <a:pt x="3611" y="11249"/>
                    <a:pt x="5603" y="11619"/>
                    <a:pt x="6921" y="11619"/>
                  </a:cubicBezTo>
                  <a:cubicBezTo>
                    <a:pt x="7706" y="11619"/>
                    <a:pt x="8252" y="11488"/>
                    <a:pt x="8252" y="11488"/>
                  </a:cubicBezTo>
                  <a:cubicBezTo>
                    <a:pt x="12413" y="10808"/>
                    <a:pt x="14214" y="8268"/>
                    <a:pt x="13785" y="5061"/>
                  </a:cubicBezTo>
                  <a:cubicBezTo>
                    <a:pt x="13344" y="1853"/>
                    <a:pt x="8860" y="768"/>
                    <a:pt x="8860" y="768"/>
                  </a:cubicBezTo>
                  <a:cubicBezTo>
                    <a:pt x="8860" y="768"/>
                    <a:pt x="9015" y="625"/>
                    <a:pt x="8789" y="232"/>
                  </a:cubicBezTo>
                  <a:cubicBezTo>
                    <a:pt x="8750" y="164"/>
                    <a:pt x="8690" y="136"/>
                    <a:pt x="8618" y="136"/>
                  </a:cubicBezTo>
                  <a:cubicBezTo>
                    <a:pt x="8312" y="136"/>
                    <a:pt x="7781" y="635"/>
                    <a:pt x="7650" y="763"/>
                  </a:cubicBezTo>
                  <a:lnTo>
                    <a:pt x="7650" y="763"/>
                  </a:lnTo>
                  <a:cubicBezTo>
                    <a:pt x="7734" y="675"/>
                    <a:pt x="7963" y="402"/>
                    <a:pt x="7894" y="89"/>
                  </a:cubicBezTo>
                  <a:cubicBezTo>
                    <a:pt x="7881" y="26"/>
                    <a:pt x="7840" y="0"/>
                    <a:pt x="7779" y="0"/>
                  </a:cubicBezTo>
                  <a:close/>
                </a:path>
              </a:pathLst>
            </a:custGeom>
            <a:solidFill>
              <a:srgbClr val="8C4C5E"/>
            </a:solidFill>
            <a:ln>
              <a:noFill/>
            </a:ln>
          </p:spPr>
          <p:txBody>
            <a:bodyPr spcFirstLastPara="1" wrap="square" lIns="91425" tIns="91425" rIns="91425" bIns="91425" anchor="t" anchorCtr="0">
              <a:noAutofit/>
            </a:bodyPr>
            <a:lstStyle/>
            <a:p>
              <a:endParaRPr/>
            </a:p>
          </p:txBody>
        </p:sp>
        <p:sp>
          <p:nvSpPr>
            <p:cNvPr id="919" name="Google Shape;919;p45"/>
            <p:cNvSpPr/>
            <p:nvPr/>
          </p:nvSpPr>
          <p:spPr>
            <a:xfrm>
              <a:off x="7751932" y="-1295546"/>
              <a:ext cx="467502" cy="372010"/>
            </a:xfrm>
            <a:custGeom>
              <a:avLst/>
              <a:gdLst/>
              <a:ahLst/>
              <a:cxnLst/>
              <a:rect l="l" t="t" r="r" b="b"/>
              <a:pathLst>
                <a:path w="10937" h="8703" extrusionOk="0">
                  <a:moveTo>
                    <a:pt x="7511" y="1"/>
                  </a:moveTo>
                  <a:cubicBezTo>
                    <a:pt x="6172" y="1"/>
                    <a:pt x="5223" y="1485"/>
                    <a:pt x="5223" y="1485"/>
                  </a:cubicBezTo>
                  <a:cubicBezTo>
                    <a:pt x="5223" y="1485"/>
                    <a:pt x="4192" y="796"/>
                    <a:pt x="3104" y="796"/>
                  </a:cubicBezTo>
                  <a:cubicBezTo>
                    <a:pt x="2643" y="796"/>
                    <a:pt x="2173" y="920"/>
                    <a:pt x="1765" y="1270"/>
                  </a:cubicBezTo>
                  <a:cubicBezTo>
                    <a:pt x="382" y="2463"/>
                    <a:pt x="1157" y="5348"/>
                    <a:pt x="1157" y="5348"/>
                  </a:cubicBezTo>
                  <a:cubicBezTo>
                    <a:pt x="1157" y="5348"/>
                    <a:pt x="0" y="5432"/>
                    <a:pt x="882" y="6732"/>
                  </a:cubicBezTo>
                  <a:cubicBezTo>
                    <a:pt x="1621" y="7825"/>
                    <a:pt x="2944" y="8703"/>
                    <a:pt x="5034" y="8703"/>
                  </a:cubicBezTo>
                  <a:cubicBezTo>
                    <a:pt x="5406" y="8703"/>
                    <a:pt x="5802" y="8675"/>
                    <a:pt x="6224" y="8616"/>
                  </a:cubicBezTo>
                  <a:cubicBezTo>
                    <a:pt x="9015" y="8222"/>
                    <a:pt x="10100" y="6088"/>
                    <a:pt x="10565" y="5265"/>
                  </a:cubicBezTo>
                  <a:cubicBezTo>
                    <a:pt x="10937" y="4599"/>
                    <a:pt x="10706" y="3651"/>
                    <a:pt x="10049" y="3651"/>
                  </a:cubicBezTo>
                  <a:cubicBezTo>
                    <a:pt x="9907" y="3651"/>
                    <a:pt x="9744" y="3696"/>
                    <a:pt x="9563" y="3798"/>
                  </a:cubicBezTo>
                  <a:cubicBezTo>
                    <a:pt x="9563" y="3798"/>
                    <a:pt x="9658" y="567"/>
                    <a:pt x="8037" y="78"/>
                  </a:cubicBezTo>
                  <a:cubicBezTo>
                    <a:pt x="7856" y="24"/>
                    <a:pt x="7680" y="1"/>
                    <a:pt x="7511" y="1"/>
                  </a:cubicBezTo>
                  <a:close/>
                </a:path>
              </a:pathLst>
            </a:custGeom>
            <a:solidFill>
              <a:schemeClr val="accent3"/>
            </a:solidFill>
            <a:ln>
              <a:noFill/>
            </a:ln>
          </p:spPr>
          <p:txBody>
            <a:bodyPr spcFirstLastPara="1" wrap="square" lIns="91425" tIns="91425" rIns="91425" bIns="91425" anchor="t" anchorCtr="0">
              <a:noAutofit/>
            </a:bodyPr>
            <a:lstStyle/>
            <a:p>
              <a:endParaRPr/>
            </a:p>
          </p:txBody>
        </p:sp>
        <p:sp>
          <p:nvSpPr>
            <p:cNvPr id="920" name="Google Shape;920;p45"/>
            <p:cNvSpPr/>
            <p:nvPr/>
          </p:nvSpPr>
          <p:spPr>
            <a:xfrm>
              <a:off x="7958347" y="-1109306"/>
              <a:ext cx="45652" cy="28126"/>
            </a:xfrm>
            <a:custGeom>
              <a:avLst/>
              <a:gdLst/>
              <a:ahLst/>
              <a:cxnLst/>
              <a:rect l="l" t="t" r="r" b="b"/>
              <a:pathLst>
                <a:path w="1068" h="658" extrusionOk="0">
                  <a:moveTo>
                    <a:pt x="731" y="0"/>
                  </a:moveTo>
                  <a:cubicBezTo>
                    <a:pt x="554" y="0"/>
                    <a:pt x="350" y="45"/>
                    <a:pt x="239" y="145"/>
                  </a:cubicBezTo>
                  <a:cubicBezTo>
                    <a:pt x="0" y="348"/>
                    <a:pt x="728" y="658"/>
                    <a:pt x="728" y="658"/>
                  </a:cubicBezTo>
                  <a:cubicBezTo>
                    <a:pt x="728" y="658"/>
                    <a:pt x="1038" y="300"/>
                    <a:pt x="1062" y="133"/>
                  </a:cubicBezTo>
                  <a:cubicBezTo>
                    <a:pt x="1068" y="48"/>
                    <a:pt x="914" y="0"/>
                    <a:pt x="731" y="0"/>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1" name="Google Shape;921;p45"/>
            <p:cNvSpPr/>
            <p:nvPr/>
          </p:nvSpPr>
          <p:spPr>
            <a:xfrm>
              <a:off x="7970359" y="-1071904"/>
              <a:ext cx="39496" cy="12140"/>
            </a:xfrm>
            <a:custGeom>
              <a:avLst/>
              <a:gdLst/>
              <a:ahLst/>
              <a:cxnLst/>
              <a:rect l="l" t="t" r="r" b="b"/>
              <a:pathLst>
                <a:path w="924" h="284" extrusionOk="0">
                  <a:moveTo>
                    <a:pt x="876" y="0"/>
                  </a:moveTo>
                  <a:cubicBezTo>
                    <a:pt x="867" y="0"/>
                    <a:pt x="858" y="3"/>
                    <a:pt x="852" y="9"/>
                  </a:cubicBezTo>
                  <a:cubicBezTo>
                    <a:pt x="839" y="27"/>
                    <a:pt x="824" y="44"/>
                    <a:pt x="808" y="57"/>
                  </a:cubicBezTo>
                  <a:lnTo>
                    <a:pt x="808" y="57"/>
                  </a:lnTo>
                  <a:cubicBezTo>
                    <a:pt x="827" y="56"/>
                    <a:pt x="846" y="56"/>
                    <a:pt x="864" y="56"/>
                  </a:cubicBezTo>
                  <a:cubicBezTo>
                    <a:pt x="880" y="56"/>
                    <a:pt x="896" y="56"/>
                    <a:pt x="912" y="57"/>
                  </a:cubicBezTo>
                  <a:cubicBezTo>
                    <a:pt x="924" y="33"/>
                    <a:pt x="912" y="21"/>
                    <a:pt x="900" y="9"/>
                  </a:cubicBezTo>
                  <a:cubicBezTo>
                    <a:pt x="894" y="3"/>
                    <a:pt x="885" y="0"/>
                    <a:pt x="876" y="0"/>
                  </a:cubicBezTo>
                  <a:close/>
                  <a:moveTo>
                    <a:pt x="459" y="48"/>
                  </a:moveTo>
                  <a:cubicBezTo>
                    <a:pt x="450" y="48"/>
                    <a:pt x="441" y="51"/>
                    <a:pt x="435" y="57"/>
                  </a:cubicBezTo>
                  <a:cubicBezTo>
                    <a:pt x="387" y="140"/>
                    <a:pt x="315" y="200"/>
                    <a:pt x="220" y="212"/>
                  </a:cubicBezTo>
                  <a:cubicBezTo>
                    <a:pt x="160" y="200"/>
                    <a:pt x="113" y="176"/>
                    <a:pt x="77" y="128"/>
                  </a:cubicBezTo>
                  <a:cubicBezTo>
                    <a:pt x="70" y="114"/>
                    <a:pt x="59" y="108"/>
                    <a:pt x="49" y="108"/>
                  </a:cubicBezTo>
                  <a:cubicBezTo>
                    <a:pt x="25" y="108"/>
                    <a:pt x="1" y="139"/>
                    <a:pt x="17" y="164"/>
                  </a:cubicBezTo>
                  <a:cubicBezTo>
                    <a:pt x="65" y="224"/>
                    <a:pt x="137" y="271"/>
                    <a:pt x="220" y="271"/>
                  </a:cubicBezTo>
                  <a:lnTo>
                    <a:pt x="220" y="283"/>
                  </a:lnTo>
                  <a:cubicBezTo>
                    <a:pt x="326" y="202"/>
                    <a:pt x="442" y="141"/>
                    <a:pt x="565" y="102"/>
                  </a:cubicBezTo>
                  <a:lnTo>
                    <a:pt x="565" y="102"/>
                  </a:lnTo>
                  <a:cubicBezTo>
                    <a:pt x="592" y="111"/>
                    <a:pt x="620" y="116"/>
                    <a:pt x="647" y="116"/>
                  </a:cubicBezTo>
                  <a:cubicBezTo>
                    <a:pt x="706" y="116"/>
                    <a:pt x="763" y="96"/>
                    <a:pt x="808" y="57"/>
                  </a:cubicBezTo>
                  <a:lnTo>
                    <a:pt x="808" y="57"/>
                  </a:lnTo>
                  <a:cubicBezTo>
                    <a:pt x="725" y="62"/>
                    <a:pt x="643" y="77"/>
                    <a:pt x="565" y="102"/>
                  </a:cubicBezTo>
                  <a:lnTo>
                    <a:pt x="565" y="102"/>
                  </a:lnTo>
                  <a:cubicBezTo>
                    <a:pt x="536" y="92"/>
                    <a:pt x="508" y="77"/>
                    <a:pt x="482" y="57"/>
                  </a:cubicBezTo>
                  <a:cubicBezTo>
                    <a:pt x="476" y="51"/>
                    <a:pt x="468" y="48"/>
                    <a:pt x="459" y="48"/>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2" name="Google Shape;922;p45"/>
            <p:cNvSpPr/>
            <p:nvPr/>
          </p:nvSpPr>
          <p:spPr>
            <a:xfrm>
              <a:off x="7984336" y="-1096183"/>
              <a:ext cx="6668" cy="29280"/>
            </a:xfrm>
            <a:custGeom>
              <a:avLst/>
              <a:gdLst/>
              <a:ahLst/>
              <a:cxnLst/>
              <a:rect l="l" t="t" r="r" b="b"/>
              <a:pathLst>
                <a:path w="156" h="685" extrusionOk="0">
                  <a:moveTo>
                    <a:pt x="53" y="0"/>
                  </a:moveTo>
                  <a:cubicBezTo>
                    <a:pt x="48" y="0"/>
                    <a:pt x="43" y="2"/>
                    <a:pt x="36" y="5"/>
                  </a:cubicBezTo>
                  <a:cubicBezTo>
                    <a:pt x="12" y="5"/>
                    <a:pt x="0" y="17"/>
                    <a:pt x="12" y="41"/>
                  </a:cubicBezTo>
                  <a:lnTo>
                    <a:pt x="96" y="661"/>
                  </a:lnTo>
                  <a:cubicBezTo>
                    <a:pt x="96" y="673"/>
                    <a:pt x="108" y="684"/>
                    <a:pt x="120" y="684"/>
                  </a:cubicBezTo>
                  <a:lnTo>
                    <a:pt x="132" y="684"/>
                  </a:lnTo>
                  <a:cubicBezTo>
                    <a:pt x="143" y="684"/>
                    <a:pt x="155" y="673"/>
                    <a:pt x="155" y="649"/>
                  </a:cubicBezTo>
                  <a:lnTo>
                    <a:pt x="72" y="29"/>
                  </a:lnTo>
                  <a:cubicBezTo>
                    <a:pt x="72" y="11"/>
                    <a:pt x="66" y="0"/>
                    <a:pt x="53" y="0"/>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3" name="Google Shape;923;p45"/>
            <p:cNvSpPr/>
            <p:nvPr/>
          </p:nvSpPr>
          <p:spPr>
            <a:xfrm>
              <a:off x="7932358" y="-1124138"/>
              <a:ext cx="105537" cy="30221"/>
            </a:xfrm>
            <a:custGeom>
              <a:avLst/>
              <a:gdLst/>
              <a:ahLst/>
              <a:cxnLst/>
              <a:rect l="l" t="t" r="r" b="b"/>
              <a:pathLst>
                <a:path w="2469" h="707" extrusionOk="0">
                  <a:moveTo>
                    <a:pt x="1386" y="1"/>
                  </a:moveTo>
                  <a:cubicBezTo>
                    <a:pt x="1313" y="1"/>
                    <a:pt x="1241" y="5"/>
                    <a:pt x="1169" y="15"/>
                  </a:cubicBezTo>
                  <a:cubicBezTo>
                    <a:pt x="716" y="75"/>
                    <a:pt x="298" y="301"/>
                    <a:pt x="12" y="659"/>
                  </a:cubicBezTo>
                  <a:cubicBezTo>
                    <a:pt x="0" y="671"/>
                    <a:pt x="0" y="695"/>
                    <a:pt x="12" y="706"/>
                  </a:cubicBezTo>
                  <a:lnTo>
                    <a:pt x="24" y="706"/>
                  </a:lnTo>
                  <a:cubicBezTo>
                    <a:pt x="36" y="706"/>
                    <a:pt x="48" y="695"/>
                    <a:pt x="60" y="695"/>
                  </a:cubicBezTo>
                  <a:cubicBezTo>
                    <a:pt x="346" y="361"/>
                    <a:pt x="739" y="134"/>
                    <a:pt x="1169" y="75"/>
                  </a:cubicBezTo>
                  <a:cubicBezTo>
                    <a:pt x="1232" y="68"/>
                    <a:pt x="1296" y="64"/>
                    <a:pt x="1360" y="64"/>
                  </a:cubicBezTo>
                  <a:cubicBezTo>
                    <a:pt x="1736" y="64"/>
                    <a:pt x="2103" y="184"/>
                    <a:pt x="2409" y="408"/>
                  </a:cubicBezTo>
                  <a:cubicBezTo>
                    <a:pt x="2415" y="414"/>
                    <a:pt x="2424" y="417"/>
                    <a:pt x="2433" y="417"/>
                  </a:cubicBezTo>
                  <a:cubicBezTo>
                    <a:pt x="2442" y="417"/>
                    <a:pt x="2451" y="414"/>
                    <a:pt x="2456" y="408"/>
                  </a:cubicBezTo>
                  <a:cubicBezTo>
                    <a:pt x="2468" y="396"/>
                    <a:pt x="2468" y="373"/>
                    <a:pt x="2456" y="361"/>
                  </a:cubicBezTo>
                  <a:cubicBezTo>
                    <a:pt x="2146" y="130"/>
                    <a:pt x="1768" y="1"/>
                    <a:pt x="1386" y="1"/>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4" name="Google Shape;924;p45"/>
            <p:cNvSpPr/>
            <p:nvPr/>
          </p:nvSpPr>
          <p:spPr>
            <a:xfrm>
              <a:off x="7878842" y="-1117513"/>
              <a:ext cx="20945" cy="30263"/>
            </a:xfrm>
            <a:custGeom>
              <a:avLst/>
              <a:gdLst/>
              <a:ahLst/>
              <a:cxnLst/>
              <a:rect l="l" t="t" r="r" b="b"/>
              <a:pathLst>
                <a:path w="490" h="708" extrusionOk="0">
                  <a:moveTo>
                    <a:pt x="215" y="1"/>
                  </a:moveTo>
                  <a:cubicBezTo>
                    <a:pt x="207" y="1"/>
                    <a:pt x="199" y="1"/>
                    <a:pt x="191" y="3"/>
                  </a:cubicBezTo>
                  <a:cubicBezTo>
                    <a:pt x="72" y="15"/>
                    <a:pt x="0" y="194"/>
                    <a:pt x="24" y="385"/>
                  </a:cubicBezTo>
                  <a:cubicBezTo>
                    <a:pt x="47" y="568"/>
                    <a:pt x="158" y="707"/>
                    <a:pt x="272" y="707"/>
                  </a:cubicBezTo>
                  <a:cubicBezTo>
                    <a:pt x="277" y="707"/>
                    <a:pt x="282" y="707"/>
                    <a:pt x="286" y="706"/>
                  </a:cubicBezTo>
                  <a:cubicBezTo>
                    <a:pt x="418" y="683"/>
                    <a:pt x="489" y="516"/>
                    <a:pt x="465" y="325"/>
                  </a:cubicBezTo>
                  <a:cubicBezTo>
                    <a:pt x="432" y="147"/>
                    <a:pt x="326" y="1"/>
                    <a:pt x="215" y="1"/>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5" name="Google Shape;925;p45"/>
            <p:cNvSpPr/>
            <p:nvPr/>
          </p:nvSpPr>
          <p:spPr>
            <a:xfrm>
              <a:off x="8065894" y="-1143929"/>
              <a:ext cx="21458" cy="30263"/>
            </a:xfrm>
            <a:custGeom>
              <a:avLst/>
              <a:gdLst/>
              <a:ahLst/>
              <a:cxnLst/>
              <a:rect l="l" t="t" r="r" b="b"/>
              <a:pathLst>
                <a:path w="502" h="708" extrusionOk="0">
                  <a:moveTo>
                    <a:pt x="217" y="0"/>
                  </a:moveTo>
                  <a:cubicBezTo>
                    <a:pt x="212" y="0"/>
                    <a:pt x="208" y="0"/>
                    <a:pt x="203" y="1"/>
                  </a:cubicBezTo>
                  <a:cubicBezTo>
                    <a:pt x="72" y="25"/>
                    <a:pt x="0" y="192"/>
                    <a:pt x="24" y="382"/>
                  </a:cubicBezTo>
                  <a:cubicBezTo>
                    <a:pt x="57" y="570"/>
                    <a:pt x="162" y="707"/>
                    <a:pt x="272" y="707"/>
                  </a:cubicBezTo>
                  <a:cubicBezTo>
                    <a:pt x="281" y="707"/>
                    <a:pt x="290" y="706"/>
                    <a:pt x="298" y="704"/>
                  </a:cubicBezTo>
                  <a:cubicBezTo>
                    <a:pt x="418" y="693"/>
                    <a:pt x="501" y="526"/>
                    <a:pt x="465" y="323"/>
                  </a:cubicBezTo>
                  <a:cubicBezTo>
                    <a:pt x="442" y="140"/>
                    <a:pt x="331" y="0"/>
                    <a:pt x="217" y="0"/>
                  </a:cubicBezTo>
                  <a:close/>
                </a:path>
              </a:pathLst>
            </a:custGeom>
            <a:solidFill>
              <a:schemeClr val="dk1"/>
            </a:solidFill>
            <a:ln>
              <a:noFill/>
            </a:ln>
          </p:spPr>
          <p:txBody>
            <a:bodyPr spcFirstLastPara="1" wrap="square" lIns="91425" tIns="91425" rIns="91425" bIns="91425" anchor="t" anchorCtr="0">
              <a:noAutofit/>
            </a:bodyPr>
            <a:lstStyle/>
            <a:p>
              <a:endParaRPr/>
            </a:p>
          </p:txBody>
        </p:sp>
        <p:sp>
          <p:nvSpPr>
            <p:cNvPr id="926" name="Google Shape;926;p45"/>
            <p:cNvSpPr/>
            <p:nvPr/>
          </p:nvSpPr>
          <p:spPr>
            <a:xfrm>
              <a:off x="7835498" y="-1061517"/>
              <a:ext cx="85661" cy="38043"/>
            </a:xfrm>
            <a:custGeom>
              <a:avLst/>
              <a:gdLst/>
              <a:ahLst/>
              <a:cxnLst/>
              <a:rect l="l" t="t" r="r" b="b"/>
              <a:pathLst>
                <a:path w="2004" h="890" extrusionOk="0">
                  <a:moveTo>
                    <a:pt x="887" y="0"/>
                  </a:moveTo>
                  <a:cubicBezTo>
                    <a:pt x="403" y="0"/>
                    <a:pt x="23" y="168"/>
                    <a:pt x="13" y="386"/>
                  </a:cubicBezTo>
                  <a:cubicBezTo>
                    <a:pt x="1" y="637"/>
                    <a:pt x="442" y="851"/>
                    <a:pt x="978" y="887"/>
                  </a:cubicBezTo>
                  <a:cubicBezTo>
                    <a:pt x="1011" y="888"/>
                    <a:pt x="1044" y="889"/>
                    <a:pt x="1076" y="889"/>
                  </a:cubicBezTo>
                  <a:cubicBezTo>
                    <a:pt x="1580" y="889"/>
                    <a:pt x="1981" y="718"/>
                    <a:pt x="1992" y="493"/>
                  </a:cubicBezTo>
                  <a:cubicBezTo>
                    <a:pt x="2004" y="255"/>
                    <a:pt x="1563" y="28"/>
                    <a:pt x="1026" y="5"/>
                  </a:cubicBezTo>
                  <a:cubicBezTo>
                    <a:pt x="979" y="2"/>
                    <a:pt x="932" y="0"/>
                    <a:pt x="887" y="0"/>
                  </a:cubicBezTo>
                  <a:close/>
                </a:path>
              </a:pathLst>
            </a:custGeom>
            <a:solidFill>
              <a:schemeClr val="lt2"/>
            </a:solidFill>
            <a:ln>
              <a:noFill/>
            </a:ln>
          </p:spPr>
          <p:txBody>
            <a:bodyPr spcFirstLastPara="1" wrap="square" lIns="91425" tIns="91425" rIns="91425" bIns="91425" anchor="t" anchorCtr="0">
              <a:noAutofit/>
            </a:bodyPr>
            <a:lstStyle/>
            <a:p>
              <a:endParaRPr/>
            </a:p>
          </p:txBody>
        </p:sp>
        <p:sp>
          <p:nvSpPr>
            <p:cNvPr id="927" name="Google Shape;927;p45"/>
            <p:cNvSpPr/>
            <p:nvPr/>
          </p:nvSpPr>
          <p:spPr>
            <a:xfrm>
              <a:off x="8054139" y="-1096055"/>
              <a:ext cx="86730" cy="45181"/>
            </a:xfrm>
            <a:custGeom>
              <a:avLst/>
              <a:gdLst/>
              <a:ahLst/>
              <a:cxnLst/>
              <a:rect l="l" t="t" r="r" b="b"/>
              <a:pathLst>
                <a:path w="2029" h="1057" extrusionOk="0">
                  <a:moveTo>
                    <a:pt x="1466" y="0"/>
                  </a:moveTo>
                  <a:cubicBezTo>
                    <a:pt x="1291" y="0"/>
                    <a:pt x="1083" y="35"/>
                    <a:pt x="871" y="109"/>
                  </a:cubicBezTo>
                  <a:cubicBezTo>
                    <a:pt x="359" y="288"/>
                    <a:pt x="1" y="622"/>
                    <a:pt x="84" y="848"/>
                  </a:cubicBezTo>
                  <a:cubicBezTo>
                    <a:pt x="133" y="986"/>
                    <a:pt x="313" y="1056"/>
                    <a:pt x="555" y="1056"/>
                  </a:cubicBezTo>
                  <a:cubicBezTo>
                    <a:pt x="732" y="1056"/>
                    <a:pt x="941" y="1019"/>
                    <a:pt x="1158" y="944"/>
                  </a:cubicBezTo>
                  <a:cubicBezTo>
                    <a:pt x="1670" y="765"/>
                    <a:pt x="2028" y="443"/>
                    <a:pt x="1945" y="204"/>
                  </a:cubicBezTo>
                  <a:cubicBezTo>
                    <a:pt x="1903" y="71"/>
                    <a:pt x="1717" y="0"/>
                    <a:pt x="1466" y="0"/>
                  </a:cubicBezTo>
                  <a:close/>
                </a:path>
              </a:pathLst>
            </a:custGeom>
            <a:solidFill>
              <a:schemeClr val="lt2"/>
            </a:solidFill>
            <a:ln>
              <a:noFill/>
            </a:ln>
          </p:spPr>
          <p:txBody>
            <a:bodyPr spcFirstLastPara="1" wrap="square" lIns="91425" tIns="91425" rIns="91425" bIns="91425" anchor="t" anchorCtr="0">
              <a:noAutofit/>
            </a:bodyPr>
            <a:lstStyle/>
            <a:p>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6"/>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p>
            <a:r>
              <a:rPr lang="en"/>
              <a:t>Meet the vowels!</a:t>
            </a:r>
            <a:endParaRPr/>
          </a:p>
        </p:txBody>
      </p:sp>
      <p:sp>
        <p:nvSpPr>
          <p:cNvPr id="933" name="Google Shape;933;p46"/>
          <p:cNvSpPr txBox="1">
            <a:spLocks noGrp="1"/>
          </p:cNvSpPr>
          <p:nvPr>
            <p:ph type="subTitle" idx="1"/>
          </p:nvPr>
        </p:nvSpPr>
        <p:spPr>
          <a:xfrm>
            <a:off x="9308512" y="3038000"/>
            <a:ext cx="1890112" cy="655200"/>
          </a:xfrm>
          <a:prstGeom prst="rect">
            <a:avLst/>
          </a:prstGeom>
        </p:spPr>
        <p:txBody>
          <a:bodyPr spcFirstLastPara="1" wrap="square" lIns="121705" tIns="121705" rIns="121705" bIns="121705" anchor="t" anchorCtr="0">
            <a:noAutofit/>
          </a:bodyPr>
          <a:lstStyle/>
          <a:p>
            <a:pPr marL="0" indent="0">
              <a:spcAft>
                <a:spcPts val="2130"/>
              </a:spcAft>
            </a:pPr>
            <a:r>
              <a:rPr lang="en"/>
              <a:t>Mars is a cold place</a:t>
            </a:r>
            <a:endParaRPr/>
          </a:p>
        </p:txBody>
      </p:sp>
      <p:sp>
        <p:nvSpPr>
          <p:cNvPr id="934" name="Google Shape;934;p46"/>
          <p:cNvSpPr txBox="1">
            <a:spLocks noGrp="1"/>
          </p:cNvSpPr>
          <p:nvPr>
            <p:ph type="subTitle" idx="2"/>
          </p:nvPr>
        </p:nvSpPr>
        <p:spPr>
          <a:xfrm>
            <a:off x="9308512" y="2471233"/>
            <a:ext cx="2266778" cy="496000"/>
          </a:xfrm>
          <a:prstGeom prst="rect">
            <a:avLst/>
          </a:prstGeom>
        </p:spPr>
        <p:txBody>
          <a:bodyPr spcFirstLastPara="1" wrap="square" lIns="121705" tIns="121705" rIns="121705" bIns="121705" anchor="t" anchorCtr="0">
            <a:noAutofit/>
          </a:bodyPr>
          <a:lstStyle/>
          <a:p>
            <a:pPr marL="0" indent="0">
              <a:spcAft>
                <a:spcPts val="2130"/>
              </a:spcAft>
            </a:pPr>
            <a:r>
              <a:rPr lang="en"/>
              <a:t>Iguana</a:t>
            </a:r>
            <a:endParaRPr/>
          </a:p>
        </p:txBody>
      </p:sp>
      <p:sp>
        <p:nvSpPr>
          <p:cNvPr id="935" name="Google Shape;935;p46"/>
          <p:cNvSpPr txBox="1">
            <a:spLocks noGrp="1"/>
          </p:cNvSpPr>
          <p:nvPr>
            <p:ph type="subTitle" idx="3"/>
          </p:nvPr>
        </p:nvSpPr>
        <p:spPr>
          <a:xfrm>
            <a:off x="3852663" y="5227233"/>
            <a:ext cx="1890112" cy="655200"/>
          </a:xfrm>
          <a:prstGeom prst="rect">
            <a:avLst/>
          </a:prstGeom>
        </p:spPr>
        <p:txBody>
          <a:bodyPr spcFirstLastPara="1" wrap="square" lIns="121705" tIns="121705" rIns="121705" bIns="121705" anchor="t" anchorCtr="0">
            <a:noAutofit/>
          </a:bodyPr>
          <a:lstStyle/>
          <a:p>
            <a:pPr marL="0" indent="0">
              <a:spcAft>
                <a:spcPts val="2130"/>
              </a:spcAft>
            </a:pPr>
            <a:r>
              <a:rPr lang="en"/>
              <a:t>Jupiter is the biggest one</a:t>
            </a:r>
            <a:endParaRPr/>
          </a:p>
        </p:txBody>
      </p:sp>
      <p:sp>
        <p:nvSpPr>
          <p:cNvPr id="936" name="Google Shape;936;p46"/>
          <p:cNvSpPr txBox="1">
            <a:spLocks noGrp="1"/>
          </p:cNvSpPr>
          <p:nvPr>
            <p:ph type="subTitle" idx="4"/>
          </p:nvPr>
        </p:nvSpPr>
        <p:spPr>
          <a:xfrm>
            <a:off x="3852681" y="4660467"/>
            <a:ext cx="2266778" cy="496000"/>
          </a:xfrm>
          <a:prstGeom prst="rect">
            <a:avLst/>
          </a:prstGeom>
        </p:spPr>
        <p:txBody>
          <a:bodyPr spcFirstLastPara="1" wrap="square" lIns="121705" tIns="121705" rIns="121705" bIns="121705" anchor="t" anchorCtr="0">
            <a:noAutofit/>
          </a:bodyPr>
          <a:lstStyle/>
          <a:p>
            <a:pPr marL="0" indent="0">
              <a:spcAft>
                <a:spcPts val="2130"/>
              </a:spcAft>
            </a:pPr>
            <a:r>
              <a:rPr lang="en"/>
              <a:t>Owl</a:t>
            </a:r>
            <a:endParaRPr/>
          </a:p>
        </p:txBody>
      </p:sp>
      <p:sp>
        <p:nvSpPr>
          <p:cNvPr id="937" name="Google Shape;937;p46"/>
          <p:cNvSpPr txBox="1">
            <a:spLocks noGrp="1"/>
          </p:cNvSpPr>
          <p:nvPr>
            <p:ph type="subTitle" idx="5"/>
          </p:nvPr>
        </p:nvSpPr>
        <p:spPr>
          <a:xfrm>
            <a:off x="7594318" y="5227233"/>
            <a:ext cx="1890112" cy="655200"/>
          </a:xfrm>
          <a:prstGeom prst="rect">
            <a:avLst/>
          </a:prstGeom>
        </p:spPr>
        <p:txBody>
          <a:bodyPr spcFirstLastPara="1" wrap="square" lIns="121705" tIns="121705" rIns="121705" bIns="121705" anchor="t" anchorCtr="0">
            <a:noAutofit/>
          </a:bodyPr>
          <a:lstStyle/>
          <a:p>
            <a:pPr marL="0" indent="0">
              <a:spcAft>
                <a:spcPts val="2130"/>
              </a:spcAft>
            </a:pPr>
            <a:r>
              <a:rPr lang="en"/>
              <a:t>Saturn is the ringed one</a:t>
            </a:r>
            <a:endParaRPr/>
          </a:p>
        </p:txBody>
      </p:sp>
      <p:sp>
        <p:nvSpPr>
          <p:cNvPr id="938" name="Google Shape;938;p46"/>
          <p:cNvSpPr txBox="1">
            <a:spLocks noGrp="1"/>
          </p:cNvSpPr>
          <p:nvPr>
            <p:ph type="subTitle" idx="6"/>
          </p:nvPr>
        </p:nvSpPr>
        <p:spPr>
          <a:xfrm>
            <a:off x="7594332" y="4660467"/>
            <a:ext cx="2266778" cy="496000"/>
          </a:xfrm>
          <a:prstGeom prst="rect">
            <a:avLst/>
          </a:prstGeom>
        </p:spPr>
        <p:txBody>
          <a:bodyPr spcFirstLastPara="1" wrap="square" lIns="121705" tIns="121705" rIns="121705" bIns="121705" anchor="t" anchorCtr="0">
            <a:noAutofit/>
          </a:bodyPr>
          <a:lstStyle/>
          <a:p>
            <a:pPr marL="0" indent="0">
              <a:spcAft>
                <a:spcPts val="2130"/>
              </a:spcAft>
            </a:pPr>
            <a:r>
              <a:rPr lang="en"/>
              <a:t>Unicorn</a:t>
            </a:r>
            <a:endParaRPr/>
          </a:p>
        </p:txBody>
      </p:sp>
      <p:sp>
        <p:nvSpPr>
          <p:cNvPr id="939" name="Google Shape;939;p46"/>
          <p:cNvSpPr txBox="1">
            <a:spLocks noGrp="1"/>
          </p:cNvSpPr>
          <p:nvPr>
            <p:ph type="subTitle" idx="7"/>
          </p:nvPr>
        </p:nvSpPr>
        <p:spPr>
          <a:xfrm>
            <a:off x="2248618" y="3038000"/>
            <a:ext cx="1890112" cy="655200"/>
          </a:xfrm>
          <a:prstGeom prst="rect">
            <a:avLst/>
          </a:prstGeom>
        </p:spPr>
        <p:txBody>
          <a:bodyPr spcFirstLastPara="1" wrap="square" lIns="121705" tIns="121705" rIns="121705" bIns="121705" anchor="t" anchorCtr="0">
            <a:noAutofit/>
          </a:bodyPr>
          <a:lstStyle/>
          <a:p>
            <a:pPr marL="0" indent="0">
              <a:spcAft>
                <a:spcPts val="2130"/>
              </a:spcAft>
            </a:pPr>
            <a:r>
              <a:rPr lang="en"/>
              <a:t>Venus has a nice name</a:t>
            </a:r>
            <a:endParaRPr/>
          </a:p>
        </p:txBody>
      </p:sp>
      <p:sp>
        <p:nvSpPr>
          <p:cNvPr id="940" name="Google Shape;940;p46"/>
          <p:cNvSpPr txBox="1">
            <a:spLocks noGrp="1"/>
          </p:cNvSpPr>
          <p:nvPr>
            <p:ph type="subTitle" idx="8"/>
          </p:nvPr>
        </p:nvSpPr>
        <p:spPr>
          <a:xfrm>
            <a:off x="2248621" y="2471233"/>
            <a:ext cx="2266778" cy="496000"/>
          </a:xfrm>
          <a:prstGeom prst="rect">
            <a:avLst/>
          </a:prstGeom>
        </p:spPr>
        <p:txBody>
          <a:bodyPr spcFirstLastPara="1" wrap="square" lIns="121705" tIns="121705" rIns="121705" bIns="121705" anchor="t" anchorCtr="0">
            <a:noAutofit/>
          </a:bodyPr>
          <a:lstStyle/>
          <a:p>
            <a:pPr marL="0" indent="0">
              <a:spcAft>
                <a:spcPts val="2130"/>
              </a:spcAft>
            </a:pPr>
            <a:r>
              <a:rPr lang="en"/>
              <a:t>Alligator</a:t>
            </a:r>
            <a:endParaRPr/>
          </a:p>
        </p:txBody>
      </p:sp>
      <p:sp>
        <p:nvSpPr>
          <p:cNvPr id="941" name="Google Shape;941;p46"/>
          <p:cNvSpPr txBox="1">
            <a:spLocks noGrp="1"/>
          </p:cNvSpPr>
          <p:nvPr>
            <p:ph type="subTitle" idx="9"/>
          </p:nvPr>
        </p:nvSpPr>
        <p:spPr>
          <a:xfrm>
            <a:off x="6006598" y="3038000"/>
            <a:ext cx="1890112" cy="655200"/>
          </a:xfrm>
          <a:prstGeom prst="rect">
            <a:avLst/>
          </a:prstGeom>
        </p:spPr>
        <p:txBody>
          <a:bodyPr spcFirstLastPara="1" wrap="square" lIns="121705" tIns="121705" rIns="121705" bIns="121705" anchor="t" anchorCtr="0">
            <a:noAutofit/>
          </a:bodyPr>
          <a:lstStyle/>
          <a:p>
            <a:pPr marL="0" indent="0">
              <a:spcAft>
                <a:spcPts val="2130"/>
              </a:spcAft>
            </a:pPr>
            <a:r>
              <a:rPr lang="en"/>
              <a:t>Mercury is the smallest</a:t>
            </a:r>
            <a:endParaRPr/>
          </a:p>
        </p:txBody>
      </p:sp>
      <p:sp>
        <p:nvSpPr>
          <p:cNvPr id="942" name="Google Shape;942;p46"/>
          <p:cNvSpPr txBox="1">
            <a:spLocks noGrp="1"/>
          </p:cNvSpPr>
          <p:nvPr>
            <p:ph type="subTitle" idx="13"/>
          </p:nvPr>
        </p:nvSpPr>
        <p:spPr>
          <a:xfrm>
            <a:off x="6006601" y="2471233"/>
            <a:ext cx="2266778" cy="496000"/>
          </a:xfrm>
          <a:prstGeom prst="rect">
            <a:avLst/>
          </a:prstGeom>
        </p:spPr>
        <p:txBody>
          <a:bodyPr spcFirstLastPara="1" wrap="square" lIns="121705" tIns="121705" rIns="121705" bIns="121705" anchor="t" anchorCtr="0">
            <a:noAutofit/>
          </a:bodyPr>
          <a:lstStyle/>
          <a:p>
            <a:pPr marL="0" indent="0">
              <a:spcAft>
                <a:spcPts val="2130"/>
              </a:spcAft>
            </a:pPr>
            <a:r>
              <a:rPr lang="en"/>
              <a:t>Elephant</a:t>
            </a:r>
            <a:endParaRPr/>
          </a:p>
        </p:txBody>
      </p:sp>
      <p:grpSp>
        <p:nvGrpSpPr>
          <p:cNvPr id="943" name="Google Shape;943;p46"/>
          <p:cNvGrpSpPr/>
          <p:nvPr/>
        </p:nvGrpSpPr>
        <p:grpSpPr>
          <a:xfrm>
            <a:off x="1064550" y="2651945"/>
            <a:ext cx="1082756" cy="1041240"/>
            <a:chOff x="1050400" y="1635550"/>
            <a:chExt cx="672850" cy="645450"/>
          </a:xfrm>
        </p:grpSpPr>
        <p:sp>
          <p:nvSpPr>
            <p:cNvPr id="944" name="Google Shape;944;p46"/>
            <p:cNvSpPr/>
            <p:nvPr/>
          </p:nvSpPr>
          <p:spPr>
            <a:xfrm>
              <a:off x="1436450" y="2142350"/>
              <a:ext cx="58450" cy="45175"/>
            </a:xfrm>
            <a:custGeom>
              <a:avLst/>
              <a:gdLst/>
              <a:ahLst/>
              <a:cxnLst/>
              <a:rect l="l" t="t" r="r" b="b"/>
              <a:pathLst>
                <a:path w="2338" h="1807" extrusionOk="0">
                  <a:moveTo>
                    <a:pt x="1884" y="1"/>
                  </a:moveTo>
                  <a:cubicBezTo>
                    <a:pt x="1884" y="1"/>
                    <a:pt x="0" y="847"/>
                    <a:pt x="573" y="1420"/>
                  </a:cubicBezTo>
                  <a:cubicBezTo>
                    <a:pt x="887" y="1734"/>
                    <a:pt x="1375" y="1807"/>
                    <a:pt x="1758" y="1807"/>
                  </a:cubicBezTo>
                  <a:cubicBezTo>
                    <a:pt x="2086" y="1807"/>
                    <a:pt x="2337" y="1754"/>
                    <a:pt x="2337" y="1754"/>
                  </a:cubicBezTo>
                  <a:lnTo>
                    <a:pt x="18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5" name="Google Shape;945;p46"/>
            <p:cNvSpPr/>
            <p:nvPr/>
          </p:nvSpPr>
          <p:spPr>
            <a:xfrm>
              <a:off x="1582525" y="1906325"/>
              <a:ext cx="59625" cy="45275"/>
            </a:xfrm>
            <a:custGeom>
              <a:avLst/>
              <a:gdLst/>
              <a:ahLst/>
              <a:cxnLst/>
              <a:rect l="l" t="t" r="r" b="b"/>
              <a:pathLst>
                <a:path w="2385" h="1811" extrusionOk="0">
                  <a:moveTo>
                    <a:pt x="711" y="1"/>
                  </a:moveTo>
                  <a:cubicBezTo>
                    <a:pt x="320" y="1"/>
                    <a:pt x="0" y="82"/>
                    <a:pt x="0" y="82"/>
                  </a:cubicBezTo>
                  <a:lnTo>
                    <a:pt x="537" y="1811"/>
                  </a:lnTo>
                  <a:cubicBezTo>
                    <a:pt x="537" y="1811"/>
                    <a:pt x="2385" y="892"/>
                    <a:pt x="1777" y="332"/>
                  </a:cubicBezTo>
                  <a:cubicBezTo>
                    <a:pt x="1491" y="69"/>
                    <a:pt x="1071" y="1"/>
                    <a:pt x="7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46" name="Google Shape;946;p46"/>
            <p:cNvSpPr/>
            <p:nvPr/>
          </p:nvSpPr>
          <p:spPr>
            <a:xfrm>
              <a:off x="1567900" y="1861200"/>
              <a:ext cx="59350" cy="45100"/>
            </a:xfrm>
            <a:custGeom>
              <a:avLst/>
              <a:gdLst/>
              <a:ahLst/>
              <a:cxnLst/>
              <a:rect l="l" t="t" r="r" b="b"/>
              <a:pathLst>
                <a:path w="2374" h="1804" extrusionOk="0">
                  <a:moveTo>
                    <a:pt x="717" y="1"/>
                  </a:moveTo>
                  <a:cubicBezTo>
                    <a:pt x="323" y="1"/>
                    <a:pt x="1" y="86"/>
                    <a:pt x="1" y="86"/>
                  </a:cubicBezTo>
                  <a:lnTo>
                    <a:pt x="525" y="1803"/>
                  </a:lnTo>
                  <a:cubicBezTo>
                    <a:pt x="525" y="1803"/>
                    <a:pt x="2374" y="897"/>
                    <a:pt x="1777" y="336"/>
                  </a:cubicBezTo>
                  <a:cubicBezTo>
                    <a:pt x="1489" y="70"/>
                    <a:pt x="1074" y="1"/>
                    <a:pt x="71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47" name="Google Shape;947;p46"/>
            <p:cNvSpPr/>
            <p:nvPr/>
          </p:nvSpPr>
          <p:spPr>
            <a:xfrm>
              <a:off x="1553300" y="1816050"/>
              <a:ext cx="59350" cy="45225"/>
            </a:xfrm>
            <a:custGeom>
              <a:avLst/>
              <a:gdLst/>
              <a:ahLst/>
              <a:cxnLst/>
              <a:rect l="l" t="t" r="r" b="b"/>
              <a:pathLst>
                <a:path w="2374" h="1809" extrusionOk="0">
                  <a:moveTo>
                    <a:pt x="694" y="0"/>
                  </a:moveTo>
                  <a:cubicBezTo>
                    <a:pt x="311" y="0"/>
                    <a:pt x="1" y="80"/>
                    <a:pt x="1" y="80"/>
                  </a:cubicBezTo>
                  <a:lnTo>
                    <a:pt x="525" y="1809"/>
                  </a:lnTo>
                  <a:cubicBezTo>
                    <a:pt x="525" y="1809"/>
                    <a:pt x="2373" y="890"/>
                    <a:pt x="1765" y="342"/>
                  </a:cubicBezTo>
                  <a:cubicBezTo>
                    <a:pt x="1476" y="70"/>
                    <a:pt x="1053" y="0"/>
                    <a:pt x="69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48" name="Google Shape;948;p46"/>
            <p:cNvSpPr/>
            <p:nvPr/>
          </p:nvSpPr>
          <p:spPr>
            <a:xfrm>
              <a:off x="1538400" y="1771000"/>
              <a:ext cx="59350" cy="44975"/>
            </a:xfrm>
            <a:custGeom>
              <a:avLst/>
              <a:gdLst/>
              <a:ahLst/>
              <a:cxnLst/>
              <a:rect l="l" t="t" r="r" b="b"/>
              <a:pathLst>
                <a:path w="2374" h="1799" extrusionOk="0">
                  <a:moveTo>
                    <a:pt x="707" y="0"/>
                  </a:moveTo>
                  <a:cubicBezTo>
                    <a:pt x="317" y="0"/>
                    <a:pt x="0" y="81"/>
                    <a:pt x="0" y="81"/>
                  </a:cubicBezTo>
                  <a:lnTo>
                    <a:pt x="537" y="1798"/>
                  </a:lnTo>
                  <a:cubicBezTo>
                    <a:pt x="537" y="1798"/>
                    <a:pt x="2373" y="892"/>
                    <a:pt x="1777" y="332"/>
                  </a:cubicBezTo>
                  <a:cubicBezTo>
                    <a:pt x="1486" y="69"/>
                    <a:pt x="1066" y="0"/>
                    <a:pt x="70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49" name="Google Shape;949;p46"/>
            <p:cNvSpPr/>
            <p:nvPr/>
          </p:nvSpPr>
          <p:spPr>
            <a:xfrm>
              <a:off x="1523800" y="1725725"/>
              <a:ext cx="59325" cy="45225"/>
            </a:xfrm>
            <a:custGeom>
              <a:avLst/>
              <a:gdLst/>
              <a:ahLst/>
              <a:cxnLst/>
              <a:rect l="l" t="t" r="r" b="b"/>
              <a:pathLst>
                <a:path w="2373" h="1809" extrusionOk="0">
                  <a:moveTo>
                    <a:pt x="693" y="1"/>
                  </a:moveTo>
                  <a:cubicBezTo>
                    <a:pt x="311" y="1"/>
                    <a:pt x="0" y="80"/>
                    <a:pt x="0" y="80"/>
                  </a:cubicBezTo>
                  <a:lnTo>
                    <a:pt x="525" y="1809"/>
                  </a:lnTo>
                  <a:cubicBezTo>
                    <a:pt x="525" y="1809"/>
                    <a:pt x="2373" y="891"/>
                    <a:pt x="1765" y="342"/>
                  </a:cubicBezTo>
                  <a:cubicBezTo>
                    <a:pt x="1476" y="71"/>
                    <a:pt x="1053" y="1"/>
                    <a:pt x="69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50" name="Google Shape;950;p46"/>
            <p:cNvSpPr/>
            <p:nvPr/>
          </p:nvSpPr>
          <p:spPr>
            <a:xfrm>
              <a:off x="1509175" y="1680675"/>
              <a:ext cx="59350" cy="45275"/>
            </a:xfrm>
            <a:custGeom>
              <a:avLst/>
              <a:gdLst/>
              <a:ahLst/>
              <a:cxnLst/>
              <a:rect l="l" t="t" r="r" b="b"/>
              <a:pathLst>
                <a:path w="2374" h="1811" extrusionOk="0">
                  <a:moveTo>
                    <a:pt x="706" y="0"/>
                  </a:moveTo>
                  <a:cubicBezTo>
                    <a:pt x="318" y="0"/>
                    <a:pt x="1" y="81"/>
                    <a:pt x="1" y="81"/>
                  </a:cubicBezTo>
                  <a:lnTo>
                    <a:pt x="525" y="1810"/>
                  </a:lnTo>
                  <a:cubicBezTo>
                    <a:pt x="525" y="1810"/>
                    <a:pt x="2374" y="892"/>
                    <a:pt x="1766" y="332"/>
                  </a:cubicBezTo>
                  <a:cubicBezTo>
                    <a:pt x="1480" y="69"/>
                    <a:pt x="1063" y="0"/>
                    <a:pt x="70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51" name="Google Shape;951;p46"/>
            <p:cNvSpPr/>
            <p:nvPr/>
          </p:nvSpPr>
          <p:spPr>
            <a:xfrm>
              <a:off x="1494275" y="1635550"/>
              <a:ext cx="59350" cy="45075"/>
            </a:xfrm>
            <a:custGeom>
              <a:avLst/>
              <a:gdLst/>
              <a:ahLst/>
              <a:cxnLst/>
              <a:rect l="l" t="t" r="r" b="b"/>
              <a:pathLst>
                <a:path w="2374" h="1803" extrusionOk="0">
                  <a:moveTo>
                    <a:pt x="716" y="0"/>
                  </a:moveTo>
                  <a:cubicBezTo>
                    <a:pt x="323" y="0"/>
                    <a:pt x="1" y="86"/>
                    <a:pt x="1" y="86"/>
                  </a:cubicBezTo>
                  <a:lnTo>
                    <a:pt x="525" y="1803"/>
                  </a:lnTo>
                  <a:cubicBezTo>
                    <a:pt x="525" y="1803"/>
                    <a:pt x="2373" y="885"/>
                    <a:pt x="1765" y="336"/>
                  </a:cubicBezTo>
                  <a:cubicBezTo>
                    <a:pt x="1482" y="70"/>
                    <a:pt x="1070" y="0"/>
                    <a:pt x="71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952" name="Google Shape;952;p46"/>
            <p:cNvSpPr/>
            <p:nvPr/>
          </p:nvSpPr>
          <p:spPr>
            <a:xfrm>
              <a:off x="1450150" y="2182900"/>
              <a:ext cx="58450" cy="44900"/>
            </a:xfrm>
            <a:custGeom>
              <a:avLst/>
              <a:gdLst/>
              <a:ahLst/>
              <a:cxnLst/>
              <a:rect l="l" t="t" r="r" b="b"/>
              <a:pathLst>
                <a:path w="2338" h="1796" extrusionOk="0">
                  <a:moveTo>
                    <a:pt x="1873" y="0"/>
                  </a:moveTo>
                  <a:cubicBezTo>
                    <a:pt x="1873" y="0"/>
                    <a:pt x="1" y="835"/>
                    <a:pt x="573" y="1419"/>
                  </a:cubicBezTo>
                  <a:cubicBezTo>
                    <a:pt x="885" y="1725"/>
                    <a:pt x="1366" y="1796"/>
                    <a:pt x="1747" y="1796"/>
                  </a:cubicBezTo>
                  <a:cubicBezTo>
                    <a:pt x="2081" y="1796"/>
                    <a:pt x="2338" y="1741"/>
                    <a:pt x="2338" y="1741"/>
                  </a:cubicBezTo>
                  <a:lnTo>
                    <a:pt x="18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3" name="Google Shape;953;p46"/>
            <p:cNvSpPr/>
            <p:nvPr/>
          </p:nvSpPr>
          <p:spPr>
            <a:xfrm>
              <a:off x="1459700" y="2221050"/>
              <a:ext cx="58750" cy="45025"/>
            </a:xfrm>
            <a:custGeom>
              <a:avLst/>
              <a:gdLst/>
              <a:ahLst/>
              <a:cxnLst/>
              <a:rect l="l" t="t" r="r" b="b"/>
              <a:pathLst>
                <a:path w="2350" h="1801" extrusionOk="0">
                  <a:moveTo>
                    <a:pt x="1884" y="1"/>
                  </a:moveTo>
                  <a:cubicBezTo>
                    <a:pt x="1884" y="1"/>
                    <a:pt x="0" y="847"/>
                    <a:pt x="585" y="1420"/>
                  </a:cubicBezTo>
                  <a:cubicBezTo>
                    <a:pt x="886" y="1728"/>
                    <a:pt x="1360" y="1800"/>
                    <a:pt x="1741" y="1800"/>
                  </a:cubicBezTo>
                  <a:cubicBezTo>
                    <a:pt x="2083" y="1800"/>
                    <a:pt x="2349" y="1742"/>
                    <a:pt x="2349" y="1742"/>
                  </a:cubicBezTo>
                  <a:lnTo>
                    <a:pt x="18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4" name="Google Shape;954;p46"/>
            <p:cNvSpPr/>
            <p:nvPr/>
          </p:nvSpPr>
          <p:spPr>
            <a:xfrm>
              <a:off x="1271600" y="2132225"/>
              <a:ext cx="58450" cy="44900"/>
            </a:xfrm>
            <a:custGeom>
              <a:avLst/>
              <a:gdLst/>
              <a:ahLst/>
              <a:cxnLst/>
              <a:rect l="l" t="t" r="r" b="b"/>
              <a:pathLst>
                <a:path w="2338" h="1796" extrusionOk="0">
                  <a:moveTo>
                    <a:pt x="466" y="0"/>
                  </a:moveTo>
                  <a:lnTo>
                    <a:pt x="0" y="1741"/>
                  </a:lnTo>
                  <a:cubicBezTo>
                    <a:pt x="0" y="1741"/>
                    <a:pt x="258" y="1796"/>
                    <a:pt x="591" y="1796"/>
                  </a:cubicBezTo>
                  <a:cubicBezTo>
                    <a:pt x="972" y="1796"/>
                    <a:pt x="1454" y="1725"/>
                    <a:pt x="1765" y="1419"/>
                  </a:cubicBezTo>
                  <a:cubicBezTo>
                    <a:pt x="2338" y="835"/>
                    <a:pt x="466" y="0"/>
                    <a:pt x="4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5" name="Google Shape;955;p46"/>
            <p:cNvSpPr/>
            <p:nvPr/>
          </p:nvSpPr>
          <p:spPr>
            <a:xfrm>
              <a:off x="1257900" y="2172475"/>
              <a:ext cx="58725" cy="45175"/>
            </a:xfrm>
            <a:custGeom>
              <a:avLst/>
              <a:gdLst/>
              <a:ahLst/>
              <a:cxnLst/>
              <a:rect l="l" t="t" r="r" b="b"/>
              <a:pathLst>
                <a:path w="2349" h="1807" extrusionOk="0">
                  <a:moveTo>
                    <a:pt x="465" y="0"/>
                  </a:moveTo>
                  <a:lnTo>
                    <a:pt x="0" y="1753"/>
                  </a:lnTo>
                  <a:cubicBezTo>
                    <a:pt x="0" y="1753"/>
                    <a:pt x="251" y="1806"/>
                    <a:pt x="580" y="1806"/>
                  </a:cubicBezTo>
                  <a:cubicBezTo>
                    <a:pt x="963" y="1806"/>
                    <a:pt x="1450" y="1734"/>
                    <a:pt x="1765" y="1419"/>
                  </a:cubicBezTo>
                  <a:cubicBezTo>
                    <a:pt x="2349" y="847"/>
                    <a:pt x="465" y="0"/>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6" name="Google Shape;956;p46"/>
            <p:cNvSpPr/>
            <p:nvPr/>
          </p:nvSpPr>
          <p:spPr>
            <a:xfrm>
              <a:off x="1240300" y="2210925"/>
              <a:ext cx="58450" cy="44900"/>
            </a:xfrm>
            <a:custGeom>
              <a:avLst/>
              <a:gdLst/>
              <a:ahLst/>
              <a:cxnLst/>
              <a:rect l="l" t="t" r="r" b="b"/>
              <a:pathLst>
                <a:path w="2338" h="1796" extrusionOk="0">
                  <a:moveTo>
                    <a:pt x="454" y="0"/>
                  </a:moveTo>
                  <a:lnTo>
                    <a:pt x="0" y="1741"/>
                  </a:lnTo>
                  <a:cubicBezTo>
                    <a:pt x="0" y="1741"/>
                    <a:pt x="258" y="1796"/>
                    <a:pt x="591" y="1796"/>
                  </a:cubicBezTo>
                  <a:cubicBezTo>
                    <a:pt x="972" y="1796"/>
                    <a:pt x="1454" y="1725"/>
                    <a:pt x="1765" y="1419"/>
                  </a:cubicBezTo>
                  <a:cubicBezTo>
                    <a:pt x="2338" y="835"/>
                    <a:pt x="454" y="0"/>
                    <a:pt x="45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57" name="Google Shape;957;p46"/>
            <p:cNvSpPr/>
            <p:nvPr/>
          </p:nvSpPr>
          <p:spPr>
            <a:xfrm>
              <a:off x="1050400" y="1635600"/>
              <a:ext cx="648100" cy="645400"/>
            </a:xfrm>
            <a:custGeom>
              <a:avLst/>
              <a:gdLst/>
              <a:ahLst/>
              <a:cxnLst/>
              <a:rect l="l" t="t" r="r" b="b"/>
              <a:pathLst>
                <a:path w="25924" h="25816" extrusionOk="0">
                  <a:moveTo>
                    <a:pt x="13964" y="7429"/>
                  </a:moveTo>
                  <a:lnTo>
                    <a:pt x="15490" y="13343"/>
                  </a:lnTo>
                  <a:lnTo>
                    <a:pt x="15490" y="13343"/>
                  </a:lnTo>
                  <a:lnTo>
                    <a:pt x="11913" y="13045"/>
                  </a:lnTo>
                  <a:lnTo>
                    <a:pt x="13964" y="7429"/>
                  </a:lnTo>
                  <a:close/>
                  <a:moveTo>
                    <a:pt x="10923" y="0"/>
                  </a:moveTo>
                  <a:lnTo>
                    <a:pt x="1" y="24587"/>
                  </a:lnTo>
                  <a:lnTo>
                    <a:pt x="7298" y="25553"/>
                  </a:lnTo>
                  <a:lnTo>
                    <a:pt x="9385" y="19913"/>
                  </a:lnTo>
                  <a:lnTo>
                    <a:pt x="17326" y="20271"/>
                  </a:lnTo>
                  <a:lnTo>
                    <a:pt x="18781" y="25815"/>
                  </a:lnTo>
                  <a:lnTo>
                    <a:pt x="25923" y="24718"/>
                  </a:lnTo>
                  <a:lnTo>
                    <a:pt x="17827" y="60"/>
                  </a:lnTo>
                  <a:lnTo>
                    <a:pt x="1092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58" name="Google Shape;958;p46"/>
            <p:cNvSpPr/>
            <p:nvPr/>
          </p:nvSpPr>
          <p:spPr>
            <a:xfrm>
              <a:off x="1665975" y="2176425"/>
              <a:ext cx="48025" cy="41975"/>
            </a:xfrm>
            <a:custGeom>
              <a:avLst/>
              <a:gdLst/>
              <a:ahLst/>
              <a:cxnLst/>
              <a:rect l="l" t="t" r="r" b="b"/>
              <a:pathLst>
                <a:path w="1921" h="1679" extrusionOk="0">
                  <a:moveTo>
                    <a:pt x="856" y="0"/>
                  </a:moveTo>
                  <a:cubicBezTo>
                    <a:pt x="439" y="0"/>
                    <a:pt x="1" y="271"/>
                    <a:pt x="1" y="271"/>
                  </a:cubicBezTo>
                  <a:lnTo>
                    <a:pt x="263" y="1678"/>
                  </a:lnTo>
                  <a:cubicBezTo>
                    <a:pt x="263" y="1678"/>
                    <a:pt x="1921" y="1571"/>
                    <a:pt x="1503" y="450"/>
                  </a:cubicBezTo>
                  <a:cubicBezTo>
                    <a:pt x="1370" y="106"/>
                    <a:pt x="1117" y="0"/>
                    <a:pt x="8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59" name="Google Shape;959;p46"/>
            <p:cNvSpPr/>
            <p:nvPr/>
          </p:nvSpPr>
          <p:spPr>
            <a:xfrm>
              <a:off x="1675225" y="2211300"/>
              <a:ext cx="48025" cy="41975"/>
            </a:xfrm>
            <a:custGeom>
              <a:avLst/>
              <a:gdLst/>
              <a:ahLst/>
              <a:cxnLst/>
              <a:rect l="l" t="t" r="r" b="b"/>
              <a:pathLst>
                <a:path w="1921" h="1679" extrusionOk="0">
                  <a:moveTo>
                    <a:pt x="853" y="1"/>
                  </a:moveTo>
                  <a:cubicBezTo>
                    <a:pt x="438" y="1"/>
                    <a:pt x="0" y="271"/>
                    <a:pt x="0" y="271"/>
                  </a:cubicBezTo>
                  <a:lnTo>
                    <a:pt x="251" y="1679"/>
                  </a:lnTo>
                  <a:cubicBezTo>
                    <a:pt x="251" y="1679"/>
                    <a:pt x="1920" y="1571"/>
                    <a:pt x="1491" y="450"/>
                  </a:cubicBezTo>
                  <a:cubicBezTo>
                    <a:pt x="1362" y="106"/>
                    <a:pt x="1112" y="1"/>
                    <a:pt x="85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60" name="Google Shape;960;p46"/>
            <p:cNvSpPr/>
            <p:nvPr/>
          </p:nvSpPr>
          <p:spPr>
            <a:xfrm>
              <a:off x="1679100" y="2193675"/>
              <a:ext cx="12850" cy="9775"/>
            </a:xfrm>
            <a:custGeom>
              <a:avLst/>
              <a:gdLst/>
              <a:ahLst/>
              <a:cxnLst/>
              <a:rect l="l" t="t" r="r" b="b"/>
              <a:pathLst>
                <a:path w="514" h="391" extrusionOk="0">
                  <a:moveTo>
                    <a:pt x="284" y="0"/>
                  </a:moveTo>
                  <a:cubicBezTo>
                    <a:pt x="261" y="0"/>
                    <a:pt x="238" y="4"/>
                    <a:pt x="215" y="11"/>
                  </a:cubicBezTo>
                  <a:cubicBezTo>
                    <a:pt x="84" y="35"/>
                    <a:pt x="0" y="142"/>
                    <a:pt x="12" y="249"/>
                  </a:cubicBezTo>
                  <a:cubicBezTo>
                    <a:pt x="51" y="335"/>
                    <a:pt x="135" y="391"/>
                    <a:pt x="222" y="391"/>
                  </a:cubicBezTo>
                  <a:cubicBezTo>
                    <a:pt x="244" y="391"/>
                    <a:pt x="265" y="387"/>
                    <a:pt x="287" y="380"/>
                  </a:cubicBezTo>
                  <a:cubicBezTo>
                    <a:pt x="430" y="356"/>
                    <a:pt x="513" y="249"/>
                    <a:pt x="501" y="154"/>
                  </a:cubicBezTo>
                  <a:cubicBezTo>
                    <a:pt x="463" y="58"/>
                    <a:pt x="378" y="0"/>
                    <a:pt x="2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1" name="Google Shape;961;p46"/>
            <p:cNvSpPr/>
            <p:nvPr/>
          </p:nvSpPr>
          <p:spPr>
            <a:xfrm>
              <a:off x="1690125" y="2227350"/>
              <a:ext cx="13150" cy="9775"/>
            </a:xfrm>
            <a:custGeom>
              <a:avLst/>
              <a:gdLst/>
              <a:ahLst/>
              <a:cxnLst/>
              <a:rect l="l" t="t" r="r" b="b"/>
              <a:pathLst>
                <a:path w="526" h="391" extrusionOk="0">
                  <a:moveTo>
                    <a:pt x="296" y="1"/>
                  </a:moveTo>
                  <a:cubicBezTo>
                    <a:pt x="274" y="1"/>
                    <a:pt x="250" y="4"/>
                    <a:pt x="227" y="11"/>
                  </a:cubicBezTo>
                  <a:cubicBezTo>
                    <a:pt x="96" y="35"/>
                    <a:pt x="1" y="142"/>
                    <a:pt x="24" y="238"/>
                  </a:cubicBezTo>
                  <a:cubicBezTo>
                    <a:pt x="53" y="334"/>
                    <a:pt x="144" y="391"/>
                    <a:pt x="234" y="391"/>
                  </a:cubicBezTo>
                  <a:cubicBezTo>
                    <a:pt x="256" y="391"/>
                    <a:pt x="278" y="388"/>
                    <a:pt x="299" y="381"/>
                  </a:cubicBezTo>
                  <a:cubicBezTo>
                    <a:pt x="430" y="357"/>
                    <a:pt x="525" y="250"/>
                    <a:pt x="501" y="154"/>
                  </a:cubicBezTo>
                  <a:cubicBezTo>
                    <a:pt x="473" y="58"/>
                    <a:pt x="390" y="1"/>
                    <a:pt x="2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2" name="Google Shape;962;p46"/>
            <p:cNvSpPr/>
            <p:nvPr/>
          </p:nvSpPr>
          <p:spPr>
            <a:xfrm>
              <a:off x="1594725" y="1932825"/>
              <a:ext cx="86775" cy="75725"/>
            </a:xfrm>
            <a:custGeom>
              <a:avLst/>
              <a:gdLst/>
              <a:ahLst/>
              <a:cxnLst/>
              <a:rect l="l" t="t" r="r" b="b"/>
              <a:pathLst>
                <a:path w="3471" h="3029" extrusionOk="0">
                  <a:moveTo>
                    <a:pt x="1549" y="1"/>
                  </a:moveTo>
                  <a:cubicBezTo>
                    <a:pt x="796" y="1"/>
                    <a:pt x="1" y="488"/>
                    <a:pt x="1" y="488"/>
                  </a:cubicBezTo>
                  <a:lnTo>
                    <a:pt x="478" y="3028"/>
                  </a:lnTo>
                  <a:cubicBezTo>
                    <a:pt x="478" y="3028"/>
                    <a:pt x="3471" y="2825"/>
                    <a:pt x="2708" y="810"/>
                  </a:cubicBezTo>
                  <a:cubicBezTo>
                    <a:pt x="2474" y="191"/>
                    <a:pt x="2019" y="1"/>
                    <a:pt x="154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63" name="Google Shape;963;p46"/>
            <p:cNvSpPr/>
            <p:nvPr/>
          </p:nvSpPr>
          <p:spPr>
            <a:xfrm>
              <a:off x="1610825" y="1995725"/>
              <a:ext cx="86775" cy="75700"/>
            </a:xfrm>
            <a:custGeom>
              <a:avLst/>
              <a:gdLst/>
              <a:ahLst/>
              <a:cxnLst/>
              <a:rect l="l" t="t" r="r" b="b"/>
              <a:pathLst>
                <a:path w="3471" h="3028" extrusionOk="0">
                  <a:moveTo>
                    <a:pt x="1549" y="0"/>
                  </a:moveTo>
                  <a:cubicBezTo>
                    <a:pt x="796" y="0"/>
                    <a:pt x="1" y="488"/>
                    <a:pt x="1" y="488"/>
                  </a:cubicBezTo>
                  <a:lnTo>
                    <a:pt x="478" y="3028"/>
                  </a:lnTo>
                  <a:cubicBezTo>
                    <a:pt x="478" y="3028"/>
                    <a:pt x="3471" y="2825"/>
                    <a:pt x="2708" y="810"/>
                  </a:cubicBezTo>
                  <a:cubicBezTo>
                    <a:pt x="2474" y="191"/>
                    <a:pt x="2019" y="0"/>
                    <a:pt x="15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64" name="Google Shape;964;p46"/>
            <p:cNvSpPr/>
            <p:nvPr/>
          </p:nvSpPr>
          <p:spPr>
            <a:xfrm>
              <a:off x="1618275" y="1964125"/>
              <a:ext cx="23575" cy="16975"/>
            </a:xfrm>
            <a:custGeom>
              <a:avLst/>
              <a:gdLst/>
              <a:ahLst/>
              <a:cxnLst/>
              <a:rect l="l" t="t" r="r" b="b"/>
              <a:pathLst>
                <a:path w="943" h="679" extrusionOk="0">
                  <a:moveTo>
                    <a:pt x="512" y="1"/>
                  </a:moveTo>
                  <a:cubicBezTo>
                    <a:pt x="478" y="1"/>
                    <a:pt x="442" y="4"/>
                    <a:pt x="406" y="11"/>
                  </a:cubicBezTo>
                  <a:cubicBezTo>
                    <a:pt x="168" y="59"/>
                    <a:pt x="1" y="250"/>
                    <a:pt x="37" y="429"/>
                  </a:cubicBezTo>
                  <a:cubicBezTo>
                    <a:pt x="67" y="579"/>
                    <a:pt x="223" y="678"/>
                    <a:pt x="420" y="678"/>
                  </a:cubicBezTo>
                  <a:cubicBezTo>
                    <a:pt x="458" y="678"/>
                    <a:pt x="497" y="675"/>
                    <a:pt x="538" y="667"/>
                  </a:cubicBezTo>
                  <a:cubicBezTo>
                    <a:pt x="776" y="631"/>
                    <a:pt x="943" y="441"/>
                    <a:pt x="907" y="262"/>
                  </a:cubicBezTo>
                  <a:cubicBezTo>
                    <a:pt x="877" y="110"/>
                    <a:pt x="709" y="1"/>
                    <a:pt x="5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5" name="Google Shape;965;p46"/>
            <p:cNvSpPr/>
            <p:nvPr/>
          </p:nvSpPr>
          <p:spPr>
            <a:xfrm>
              <a:off x="1638550" y="2024950"/>
              <a:ext cx="23575" cy="17250"/>
            </a:xfrm>
            <a:custGeom>
              <a:avLst/>
              <a:gdLst/>
              <a:ahLst/>
              <a:cxnLst/>
              <a:rect l="l" t="t" r="r" b="b"/>
              <a:pathLst>
                <a:path w="943" h="690" extrusionOk="0">
                  <a:moveTo>
                    <a:pt x="512" y="0"/>
                  </a:moveTo>
                  <a:cubicBezTo>
                    <a:pt x="478" y="0"/>
                    <a:pt x="442" y="4"/>
                    <a:pt x="406" y="11"/>
                  </a:cubicBezTo>
                  <a:cubicBezTo>
                    <a:pt x="168" y="58"/>
                    <a:pt x="1" y="249"/>
                    <a:pt x="37" y="428"/>
                  </a:cubicBezTo>
                  <a:cubicBezTo>
                    <a:pt x="67" y="580"/>
                    <a:pt x="235" y="689"/>
                    <a:pt x="431" y="689"/>
                  </a:cubicBezTo>
                  <a:cubicBezTo>
                    <a:pt x="466" y="689"/>
                    <a:pt x="502" y="686"/>
                    <a:pt x="537" y="678"/>
                  </a:cubicBezTo>
                  <a:cubicBezTo>
                    <a:pt x="776" y="631"/>
                    <a:pt x="943" y="440"/>
                    <a:pt x="907" y="261"/>
                  </a:cubicBezTo>
                  <a:cubicBezTo>
                    <a:pt x="877" y="109"/>
                    <a:pt x="708" y="0"/>
                    <a:pt x="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6" name="Google Shape;966;p46"/>
            <p:cNvSpPr/>
            <p:nvPr/>
          </p:nvSpPr>
          <p:spPr>
            <a:xfrm>
              <a:off x="1480875" y="1853075"/>
              <a:ext cx="31900" cy="46175"/>
            </a:xfrm>
            <a:custGeom>
              <a:avLst/>
              <a:gdLst/>
              <a:ahLst/>
              <a:cxnLst/>
              <a:rect l="l" t="t" r="r" b="b"/>
              <a:pathLst>
                <a:path w="1276" h="1847" extrusionOk="0">
                  <a:moveTo>
                    <a:pt x="363" y="1"/>
                  </a:moveTo>
                  <a:cubicBezTo>
                    <a:pt x="332" y="1"/>
                    <a:pt x="303" y="6"/>
                    <a:pt x="274" y="18"/>
                  </a:cubicBezTo>
                  <a:cubicBezTo>
                    <a:pt x="36" y="113"/>
                    <a:pt x="0" y="602"/>
                    <a:pt x="203" y="1091"/>
                  </a:cubicBezTo>
                  <a:cubicBezTo>
                    <a:pt x="382" y="1534"/>
                    <a:pt x="683" y="1846"/>
                    <a:pt x="915" y="1846"/>
                  </a:cubicBezTo>
                  <a:cubicBezTo>
                    <a:pt x="945" y="1846"/>
                    <a:pt x="974" y="1841"/>
                    <a:pt x="1002" y="1830"/>
                  </a:cubicBezTo>
                  <a:cubicBezTo>
                    <a:pt x="1240" y="1735"/>
                    <a:pt x="1276" y="1246"/>
                    <a:pt x="1073" y="745"/>
                  </a:cubicBezTo>
                  <a:cubicBezTo>
                    <a:pt x="894" y="303"/>
                    <a:pt x="595" y="1"/>
                    <a:pt x="363" y="1"/>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67" name="Google Shape;967;p46"/>
            <p:cNvSpPr/>
            <p:nvPr/>
          </p:nvSpPr>
          <p:spPr>
            <a:xfrm>
              <a:off x="1200650" y="2041200"/>
              <a:ext cx="28950" cy="47675"/>
            </a:xfrm>
            <a:custGeom>
              <a:avLst/>
              <a:gdLst/>
              <a:ahLst/>
              <a:cxnLst/>
              <a:rect l="l" t="t" r="r" b="b"/>
              <a:pathLst>
                <a:path w="1158" h="1907" extrusionOk="0">
                  <a:moveTo>
                    <a:pt x="767" y="0"/>
                  </a:moveTo>
                  <a:cubicBezTo>
                    <a:pt x="526" y="0"/>
                    <a:pt x="243" y="357"/>
                    <a:pt x="120" y="851"/>
                  </a:cubicBezTo>
                  <a:cubicBezTo>
                    <a:pt x="1" y="1376"/>
                    <a:pt x="96" y="1853"/>
                    <a:pt x="346" y="1901"/>
                  </a:cubicBezTo>
                  <a:cubicBezTo>
                    <a:pt x="365" y="1905"/>
                    <a:pt x="384" y="1907"/>
                    <a:pt x="403" y="1907"/>
                  </a:cubicBezTo>
                  <a:cubicBezTo>
                    <a:pt x="650" y="1907"/>
                    <a:pt x="916" y="1553"/>
                    <a:pt x="1038" y="1066"/>
                  </a:cubicBezTo>
                  <a:cubicBezTo>
                    <a:pt x="1157" y="541"/>
                    <a:pt x="1062" y="64"/>
                    <a:pt x="811" y="5"/>
                  </a:cubicBezTo>
                  <a:cubicBezTo>
                    <a:pt x="797" y="2"/>
                    <a:pt x="782" y="0"/>
                    <a:pt x="767" y="0"/>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68" name="Google Shape;968;p46"/>
            <p:cNvSpPr/>
            <p:nvPr/>
          </p:nvSpPr>
          <p:spPr>
            <a:xfrm>
              <a:off x="1199750" y="1956425"/>
              <a:ext cx="38200" cy="62425"/>
            </a:xfrm>
            <a:custGeom>
              <a:avLst/>
              <a:gdLst/>
              <a:ahLst/>
              <a:cxnLst/>
              <a:rect l="l" t="t" r="r" b="b"/>
              <a:pathLst>
                <a:path w="1528" h="2497" extrusionOk="0">
                  <a:moveTo>
                    <a:pt x="988" y="0"/>
                  </a:moveTo>
                  <a:cubicBezTo>
                    <a:pt x="672" y="0"/>
                    <a:pt x="322" y="476"/>
                    <a:pt x="168" y="1106"/>
                  </a:cubicBezTo>
                  <a:cubicBezTo>
                    <a:pt x="1" y="1786"/>
                    <a:pt x="132" y="2406"/>
                    <a:pt x="466" y="2489"/>
                  </a:cubicBezTo>
                  <a:cubicBezTo>
                    <a:pt x="488" y="2494"/>
                    <a:pt x="510" y="2496"/>
                    <a:pt x="532" y="2496"/>
                  </a:cubicBezTo>
                  <a:cubicBezTo>
                    <a:pt x="850" y="2496"/>
                    <a:pt x="1204" y="2028"/>
                    <a:pt x="1360" y="1392"/>
                  </a:cubicBezTo>
                  <a:cubicBezTo>
                    <a:pt x="1527" y="713"/>
                    <a:pt x="1396" y="93"/>
                    <a:pt x="1062" y="9"/>
                  </a:cubicBezTo>
                  <a:cubicBezTo>
                    <a:pt x="1038" y="3"/>
                    <a:pt x="1013" y="0"/>
                    <a:pt x="988" y="0"/>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69" name="Google Shape;969;p46"/>
            <p:cNvSpPr/>
            <p:nvPr/>
          </p:nvSpPr>
          <p:spPr>
            <a:xfrm>
              <a:off x="1478475" y="1784525"/>
              <a:ext cx="31625" cy="46150"/>
            </a:xfrm>
            <a:custGeom>
              <a:avLst/>
              <a:gdLst/>
              <a:ahLst/>
              <a:cxnLst/>
              <a:rect l="l" t="t" r="r" b="b"/>
              <a:pathLst>
                <a:path w="1265" h="1846" extrusionOk="0">
                  <a:moveTo>
                    <a:pt x="364" y="0"/>
                  </a:moveTo>
                  <a:cubicBezTo>
                    <a:pt x="333" y="0"/>
                    <a:pt x="303" y="6"/>
                    <a:pt x="275" y="17"/>
                  </a:cubicBezTo>
                  <a:cubicBezTo>
                    <a:pt x="25" y="113"/>
                    <a:pt x="1" y="601"/>
                    <a:pt x="191" y="1090"/>
                  </a:cubicBezTo>
                  <a:cubicBezTo>
                    <a:pt x="371" y="1533"/>
                    <a:pt x="672" y="1846"/>
                    <a:pt x="904" y="1846"/>
                  </a:cubicBezTo>
                  <a:cubicBezTo>
                    <a:pt x="934" y="1846"/>
                    <a:pt x="963" y="1841"/>
                    <a:pt x="990" y="1830"/>
                  </a:cubicBezTo>
                  <a:cubicBezTo>
                    <a:pt x="1229" y="1734"/>
                    <a:pt x="1265" y="1245"/>
                    <a:pt x="1062" y="744"/>
                  </a:cubicBezTo>
                  <a:cubicBezTo>
                    <a:pt x="894" y="303"/>
                    <a:pt x="596" y="0"/>
                    <a:pt x="364" y="0"/>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70" name="Google Shape;970;p46"/>
            <p:cNvSpPr/>
            <p:nvPr/>
          </p:nvSpPr>
          <p:spPr>
            <a:xfrm>
              <a:off x="1445100" y="1844900"/>
              <a:ext cx="20300" cy="29450"/>
            </a:xfrm>
            <a:custGeom>
              <a:avLst/>
              <a:gdLst/>
              <a:ahLst/>
              <a:cxnLst/>
              <a:rect l="l" t="t" r="r" b="b"/>
              <a:pathLst>
                <a:path w="812" h="1178" extrusionOk="0">
                  <a:moveTo>
                    <a:pt x="234" y="1"/>
                  </a:moveTo>
                  <a:cubicBezTo>
                    <a:pt x="215" y="1"/>
                    <a:pt x="197" y="4"/>
                    <a:pt x="179" y="11"/>
                  </a:cubicBezTo>
                  <a:cubicBezTo>
                    <a:pt x="24" y="70"/>
                    <a:pt x="0" y="380"/>
                    <a:pt x="131" y="702"/>
                  </a:cubicBezTo>
                  <a:cubicBezTo>
                    <a:pt x="247" y="986"/>
                    <a:pt x="437" y="1178"/>
                    <a:pt x="587" y="1178"/>
                  </a:cubicBezTo>
                  <a:cubicBezTo>
                    <a:pt x="607" y="1178"/>
                    <a:pt x="626" y="1174"/>
                    <a:pt x="644" y="1167"/>
                  </a:cubicBezTo>
                  <a:cubicBezTo>
                    <a:pt x="787" y="1108"/>
                    <a:pt x="811" y="798"/>
                    <a:pt x="692" y="476"/>
                  </a:cubicBezTo>
                  <a:cubicBezTo>
                    <a:pt x="575" y="201"/>
                    <a:pt x="384" y="1"/>
                    <a:pt x="234" y="1"/>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71" name="Google Shape;971;p46"/>
            <p:cNvSpPr/>
            <p:nvPr/>
          </p:nvSpPr>
          <p:spPr>
            <a:xfrm>
              <a:off x="1248350" y="1980925"/>
              <a:ext cx="19400" cy="29950"/>
            </a:xfrm>
            <a:custGeom>
              <a:avLst/>
              <a:gdLst/>
              <a:ahLst/>
              <a:cxnLst/>
              <a:rect l="l" t="t" r="r" b="b"/>
              <a:pathLst>
                <a:path w="776" h="1198" extrusionOk="0">
                  <a:moveTo>
                    <a:pt x="540" y="0"/>
                  </a:moveTo>
                  <a:cubicBezTo>
                    <a:pt x="391" y="0"/>
                    <a:pt x="205" y="205"/>
                    <a:pt x="108" y="508"/>
                  </a:cubicBezTo>
                  <a:cubicBezTo>
                    <a:pt x="0" y="830"/>
                    <a:pt x="36" y="1140"/>
                    <a:pt x="191" y="1187"/>
                  </a:cubicBezTo>
                  <a:cubicBezTo>
                    <a:pt x="208" y="1194"/>
                    <a:pt x="225" y="1197"/>
                    <a:pt x="243" y="1197"/>
                  </a:cubicBezTo>
                  <a:cubicBezTo>
                    <a:pt x="392" y="1197"/>
                    <a:pt x="574" y="986"/>
                    <a:pt x="680" y="699"/>
                  </a:cubicBezTo>
                  <a:cubicBezTo>
                    <a:pt x="775" y="365"/>
                    <a:pt x="740" y="55"/>
                    <a:pt x="585" y="7"/>
                  </a:cubicBezTo>
                  <a:cubicBezTo>
                    <a:pt x="570" y="3"/>
                    <a:pt x="555" y="0"/>
                    <a:pt x="540" y="0"/>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72" name="Google Shape;972;p46"/>
            <p:cNvSpPr/>
            <p:nvPr/>
          </p:nvSpPr>
          <p:spPr>
            <a:xfrm>
              <a:off x="1115700" y="2149950"/>
              <a:ext cx="19700" cy="29925"/>
            </a:xfrm>
            <a:custGeom>
              <a:avLst/>
              <a:gdLst/>
              <a:ahLst/>
              <a:cxnLst/>
              <a:rect l="l" t="t" r="r" b="b"/>
              <a:pathLst>
                <a:path w="788" h="1197" extrusionOk="0">
                  <a:moveTo>
                    <a:pt x="552" y="0"/>
                  </a:moveTo>
                  <a:cubicBezTo>
                    <a:pt x="402" y="0"/>
                    <a:pt x="216" y="205"/>
                    <a:pt x="108" y="508"/>
                  </a:cubicBezTo>
                  <a:cubicBezTo>
                    <a:pt x="0" y="830"/>
                    <a:pt x="36" y="1140"/>
                    <a:pt x="203" y="1187"/>
                  </a:cubicBezTo>
                  <a:cubicBezTo>
                    <a:pt x="220" y="1194"/>
                    <a:pt x="237" y="1197"/>
                    <a:pt x="255" y="1197"/>
                  </a:cubicBezTo>
                  <a:cubicBezTo>
                    <a:pt x="403" y="1197"/>
                    <a:pt x="584" y="986"/>
                    <a:pt x="680" y="698"/>
                  </a:cubicBezTo>
                  <a:cubicBezTo>
                    <a:pt x="787" y="365"/>
                    <a:pt x="752" y="66"/>
                    <a:pt x="597" y="7"/>
                  </a:cubicBezTo>
                  <a:cubicBezTo>
                    <a:pt x="582" y="2"/>
                    <a:pt x="567" y="0"/>
                    <a:pt x="552" y="0"/>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73" name="Google Shape;973;p46"/>
            <p:cNvSpPr/>
            <p:nvPr/>
          </p:nvSpPr>
          <p:spPr>
            <a:xfrm>
              <a:off x="1155950" y="2202625"/>
              <a:ext cx="19975" cy="29950"/>
            </a:xfrm>
            <a:custGeom>
              <a:avLst/>
              <a:gdLst/>
              <a:ahLst/>
              <a:cxnLst/>
              <a:rect l="l" t="t" r="r" b="b"/>
              <a:pathLst>
                <a:path w="799" h="1198" extrusionOk="0">
                  <a:moveTo>
                    <a:pt x="544" y="1"/>
                  </a:moveTo>
                  <a:cubicBezTo>
                    <a:pt x="396" y="1"/>
                    <a:pt x="214" y="212"/>
                    <a:pt x="107" y="499"/>
                  </a:cubicBezTo>
                  <a:cubicBezTo>
                    <a:pt x="0" y="833"/>
                    <a:pt x="36" y="1131"/>
                    <a:pt x="203" y="1191"/>
                  </a:cubicBezTo>
                  <a:cubicBezTo>
                    <a:pt x="217" y="1195"/>
                    <a:pt x="232" y="1197"/>
                    <a:pt x="248" y="1197"/>
                  </a:cubicBezTo>
                  <a:cubicBezTo>
                    <a:pt x="397" y="1197"/>
                    <a:pt x="582" y="993"/>
                    <a:pt x="680" y="690"/>
                  </a:cubicBezTo>
                  <a:cubicBezTo>
                    <a:pt x="799" y="368"/>
                    <a:pt x="751" y="58"/>
                    <a:pt x="596" y="10"/>
                  </a:cubicBezTo>
                  <a:cubicBezTo>
                    <a:pt x="579" y="4"/>
                    <a:pt x="562" y="1"/>
                    <a:pt x="544" y="1"/>
                  </a:cubicBezTo>
                  <a:close/>
                </a:path>
              </a:pathLst>
            </a:custGeom>
            <a:solidFill>
              <a:srgbClr val="6CDAC9"/>
            </a:solidFill>
            <a:ln>
              <a:noFill/>
            </a:ln>
          </p:spPr>
          <p:txBody>
            <a:bodyPr spcFirstLastPara="1" wrap="square" lIns="91425" tIns="91425" rIns="91425" bIns="91425" anchor="ctr" anchorCtr="0">
              <a:noAutofit/>
            </a:bodyPr>
            <a:lstStyle/>
            <a:p>
              <a:endParaRPr/>
            </a:p>
          </p:txBody>
        </p:sp>
        <p:sp>
          <p:nvSpPr>
            <p:cNvPr id="974" name="Google Shape;974;p46"/>
            <p:cNvSpPr/>
            <p:nvPr/>
          </p:nvSpPr>
          <p:spPr>
            <a:xfrm>
              <a:off x="1285025" y="1853050"/>
              <a:ext cx="19700" cy="29925"/>
            </a:xfrm>
            <a:custGeom>
              <a:avLst/>
              <a:gdLst/>
              <a:ahLst/>
              <a:cxnLst/>
              <a:rect l="l" t="t" r="r" b="b"/>
              <a:pathLst>
                <a:path w="788" h="1197" extrusionOk="0">
                  <a:moveTo>
                    <a:pt x="551" y="0"/>
                  </a:moveTo>
                  <a:cubicBezTo>
                    <a:pt x="402" y="0"/>
                    <a:pt x="217" y="205"/>
                    <a:pt x="119" y="507"/>
                  </a:cubicBezTo>
                  <a:cubicBezTo>
                    <a:pt x="0" y="829"/>
                    <a:pt x="48" y="1139"/>
                    <a:pt x="203" y="1187"/>
                  </a:cubicBezTo>
                  <a:cubicBezTo>
                    <a:pt x="220" y="1194"/>
                    <a:pt x="237" y="1197"/>
                    <a:pt x="255" y="1197"/>
                  </a:cubicBezTo>
                  <a:cubicBezTo>
                    <a:pt x="403" y="1197"/>
                    <a:pt x="584" y="985"/>
                    <a:pt x="680" y="698"/>
                  </a:cubicBezTo>
                  <a:cubicBezTo>
                    <a:pt x="787" y="364"/>
                    <a:pt x="751" y="66"/>
                    <a:pt x="596" y="7"/>
                  </a:cubicBezTo>
                  <a:cubicBezTo>
                    <a:pt x="582" y="2"/>
                    <a:pt x="567" y="0"/>
                    <a:pt x="551" y="0"/>
                  </a:cubicBezTo>
                  <a:close/>
                </a:path>
              </a:pathLst>
            </a:custGeom>
            <a:solidFill>
              <a:srgbClr val="6CDAC9"/>
            </a:solidFill>
            <a:ln>
              <a:noFill/>
            </a:ln>
          </p:spPr>
          <p:txBody>
            <a:bodyPr spcFirstLastPara="1" wrap="square" lIns="91425" tIns="91425" rIns="91425" bIns="91425" anchor="ctr" anchorCtr="0">
              <a:noAutofit/>
            </a:bodyPr>
            <a:lstStyle/>
            <a:p>
              <a:endParaRPr/>
            </a:p>
          </p:txBody>
        </p:sp>
      </p:grpSp>
      <p:grpSp>
        <p:nvGrpSpPr>
          <p:cNvPr id="975" name="Google Shape;975;p46"/>
          <p:cNvGrpSpPr/>
          <p:nvPr/>
        </p:nvGrpSpPr>
        <p:grpSpPr>
          <a:xfrm>
            <a:off x="4622021" y="2627950"/>
            <a:ext cx="1283224" cy="1065236"/>
            <a:chOff x="5143875" y="1609650"/>
            <a:chExt cx="797425" cy="660325"/>
          </a:xfrm>
        </p:grpSpPr>
        <p:sp>
          <p:nvSpPr>
            <p:cNvPr id="976" name="Google Shape;976;p46"/>
            <p:cNvSpPr/>
            <p:nvPr/>
          </p:nvSpPr>
          <p:spPr>
            <a:xfrm>
              <a:off x="5143875" y="1609650"/>
              <a:ext cx="370250" cy="378100"/>
            </a:xfrm>
            <a:custGeom>
              <a:avLst/>
              <a:gdLst/>
              <a:ahLst/>
              <a:cxnLst/>
              <a:rect l="l" t="t" r="r" b="b"/>
              <a:pathLst>
                <a:path w="14810" h="15124" extrusionOk="0">
                  <a:moveTo>
                    <a:pt x="8838" y="1"/>
                  </a:moveTo>
                  <a:cubicBezTo>
                    <a:pt x="7483" y="1"/>
                    <a:pt x="5974" y="311"/>
                    <a:pt x="4496" y="1241"/>
                  </a:cubicBezTo>
                  <a:cubicBezTo>
                    <a:pt x="1133" y="3363"/>
                    <a:pt x="0" y="7298"/>
                    <a:pt x="4281" y="10935"/>
                  </a:cubicBezTo>
                  <a:cubicBezTo>
                    <a:pt x="6458" y="13082"/>
                    <a:pt x="7227" y="15124"/>
                    <a:pt x="9492" y="15124"/>
                  </a:cubicBezTo>
                  <a:cubicBezTo>
                    <a:pt x="9969" y="15124"/>
                    <a:pt x="10512" y="15033"/>
                    <a:pt x="11149" y="14834"/>
                  </a:cubicBezTo>
                  <a:cubicBezTo>
                    <a:pt x="14810" y="13689"/>
                    <a:pt x="13987" y="10220"/>
                    <a:pt x="13987" y="9993"/>
                  </a:cubicBezTo>
                  <a:cubicBezTo>
                    <a:pt x="13987" y="9767"/>
                    <a:pt x="13641" y="1241"/>
                    <a:pt x="13641" y="1241"/>
                  </a:cubicBezTo>
                  <a:cubicBezTo>
                    <a:pt x="13641" y="1241"/>
                    <a:pt x="11548" y="1"/>
                    <a:pt x="8838" y="1"/>
                  </a:cubicBez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977" name="Google Shape;977;p46"/>
            <p:cNvSpPr/>
            <p:nvPr/>
          </p:nvSpPr>
          <p:spPr>
            <a:xfrm>
              <a:off x="5212425" y="1646625"/>
              <a:ext cx="297825" cy="304500"/>
            </a:xfrm>
            <a:custGeom>
              <a:avLst/>
              <a:gdLst/>
              <a:ahLst/>
              <a:cxnLst/>
              <a:rect l="l" t="t" r="r" b="b"/>
              <a:pathLst>
                <a:path w="11913" h="12180" extrusionOk="0">
                  <a:moveTo>
                    <a:pt x="7114" y="0"/>
                  </a:moveTo>
                  <a:cubicBezTo>
                    <a:pt x="6022" y="0"/>
                    <a:pt x="4806" y="251"/>
                    <a:pt x="3614" y="1002"/>
                  </a:cubicBezTo>
                  <a:cubicBezTo>
                    <a:pt x="907" y="2707"/>
                    <a:pt x="1" y="5879"/>
                    <a:pt x="3447" y="8800"/>
                  </a:cubicBezTo>
                  <a:cubicBezTo>
                    <a:pt x="5201" y="10535"/>
                    <a:pt x="5823" y="12180"/>
                    <a:pt x="7649" y="12180"/>
                  </a:cubicBezTo>
                  <a:cubicBezTo>
                    <a:pt x="8033" y="12180"/>
                    <a:pt x="8469" y="12107"/>
                    <a:pt x="8980" y="11948"/>
                  </a:cubicBezTo>
                  <a:cubicBezTo>
                    <a:pt x="11913" y="11018"/>
                    <a:pt x="11257" y="8216"/>
                    <a:pt x="11257" y="8037"/>
                  </a:cubicBezTo>
                  <a:cubicBezTo>
                    <a:pt x="11257" y="7870"/>
                    <a:pt x="10983" y="1002"/>
                    <a:pt x="10983" y="1002"/>
                  </a:cubicBezTo>
                  <a:cubicBezTo>
                    <a:pt x="10983" y="1002"/>
                    <a:pt x="9298" y="0"/>
                    <a:pt x="711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78" name="Google Shape;978;p46"/>
            <p:cNvSpPr/>
            <p:nvPr/>
          </p:nvSpPr>
          <p:spPr>
            <a:xfrm>
              <a:off x="5441675" y="1639475"/>
              <a:ext cx="460875" cy="630500"/>
            </a:xfrm>
            <a:custGeom>
              <a:avLst/>
              <a:gdLst/>
              <a:ahLst/>
              <a:cxnLst/>
              <a:rect l="l" t="t" r="r" b="b"/>
              <a:pathLst>
                <a:path w="18435" h="25220" extrusionOk="0">
                  <a:moveTo>
                    <a:pt x="0" y="0"/>
                  </a:moveTo>
                  <a:lnTo>
                    <a:pt x="799" y="25219"/>
                  </a:lnTo>
                  <a:lnTo>
                    <a:pt x="18435" y="25219"/>
                  </a:lnTo>
                  <a:lnTo>
                    <a:pt x="18435" y="18184"/>
                  </a:lnTo>
                  <a:lnTo>
                    <a:pt x="7775" y="18387"/>
                  </a:lnTo>
                  <a:lnTo>
                    <a:pt x="7632" y="15501"/>
                  </a:lnTo>
                  <a:lnTo>
                    <a:pt x="16622" y="15060"/>
                  </a:lnTo>
                  <a:lnTo>
                    <a:pt x="16324" y="8991"/>
                  </a:lnTo>
                  <a:lnTo>
                    <a:pt x="7274" y="9289"/>
                  </a:lnTo>
                  <a:lnTo>
                    <a:pt x="7131" y="6439"/>
                  </a:lnTo>
                  <a:lnTo>
                    <a:pt x="18017" y="5116"/>
                  </a:lnTo>
                  <a:lnTo>
                    <a:pt x="17731" y="906"/>
                  </a:lnTo>
                  <a:lnTo>
                    <a:pt x="0" y="0"/>
                  </a:ln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979" name="Google Shape;979;p46"/>
            <p:cNvSpPr/>
            <p:nvPr/>
          </p:nvSpPr>
          <p:spPr>
            <a:xfrm>
              <a:off x="5875700" y="1639475"/>
              <a:ext cx="65600" cy="139925"/>
            </a:xfrm>
            <a:custGeom>
              <a:avLst/>
              <a:gdLst/>
              <a:ahLst/>
              <a:cxnLst/>
              <a:rect l="l" t="t" r="r" b="b"/>
              <a:pathLst>
                <a:path w="2624" h="5597" extrusionOk="0">
                  <a:moveTo>
                    <a:pt x="919" y="0"/>
                  </a:moveTo>
                  <a:cubicBezTo>
                    <a:pt x="1" y="0"/>
                    <a:pt x="12" y="1050"/>
                    <a:pt x="12" y="1050"/>
                  </a:cubicBezTo>
                  <a:lnTo>
                    <a:pt x="12" y="4961"/>
                  </a:lnTo>
                  <a:cubicBezTo>
                    <a:pt x="12" y="4961"/>
                    <a:pt x="527" y="5596"/>
                    <a:pt x="1222" y="5596"/>
                  </a:cubicBezTo>
                  <a:cubicBezTo>
                    <a:pt x="1282" y="5596"/>
                    <a:pt x="1344" y="5591"/>
                    <a:pt x="1408" y="5581"/>
                  </a:cubicBezTo>
                  <a:cubicBezTo>
                    <a:pt x="2624" y="5366"/>
                    <a:pt x="2051" y="3804"/>
                    <a:pt x="1372" y="2647"/>
                  </a:cubicBezTo>
                  <a:cubicBezTo>
                    <a:pt x="692" y="1491"/>
                    <a:pt x="1980" y="0"/>
                    <a:pt x="919" y="0"/>
                  </a:cubicBez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980" name="Google Shape;980;p46"/>
            <p:cNvSpPr/>
            <p:nvPr/>
          </p:nvSpPr>
          <p:spPr>
            <a:xfrm>
              <a:off x="5558225" y="1705950"/>
              <a:ext cx="20000" cy="25650"/>
            </a:xfrm>
            <a:custGeom>
              <a:avLst/>
              <a:gdLst/>
              <a:ahLst/>
              <a:cxnLst/>
              <a:rect l="l" t="t" r="r" b="b"/>
              <a:pathLst>
                <a:path w="800" h="1026" extrusionOk="0">
                  <a:moveTo>
                    <a:pt x="394" y="0"/>
                  </a:moveTo>
                  <a:cubicBezTo>
                    <a:pt x="179" y="0"/>
                    <a:pt x="1" y="227"/>
                    <a:pt x="1" y="513"/>
                  </a:cubicBezTo>
                  <a:cubicBezTo>
                    <a:pt x="1" y="799"/>
                    <a:pt x="179" y="1026"/>
                    <a:pt x="394" y="1026"/>
                  </a:cubicBezTo>
                  <a:cubicBezTo>
                    <a:pt x="621" y="1026"/>
                    <a:pt x="799" y="799"/>
                    <a:pt x="799" y="513"/>
                  </a:cubicBezTo>
                  <a:cubicBezTo>
                    <a:pt x="799" y="227"/>
                    <a:pt x="621"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46"/>
            <p:cNvSpPr/>
            <p:nvPr/>
          </p:nvSpPr>
          <p:spPr>
            <a:xfrm>
              <a:off x="5600550" y="1794325"/>
              <a:ext cx="20000" cy="22250"/>
            </a:xfrm>
            <a:custGeom>
              <a:avLst/>
              <a:gdLst/>
              <a:ahLst/>
              <a:cxnLst/>
              <a:rect l="l" t="t" r="r" b="b"/>
              <a:pathLst>
                <a:path w="800" h="890" extrusionOk="0">
                  <a:moveTo>
                    <a:pt x="19" y="1"/>
                  </a:moveTo>
                  <a:cubicBezTo>
                    <a:pt x="10" y="1"/>
                    <a:pt x="1" y="7"/>
                    <a:pt x="1" y="19"/>
                  </a:cubicBezTo>
                  <a:cubicBezTo>
                    <a:pt x="1" y="19"/>
                    <a:pt x="168" y="829"/>
                    <a:pt x="776" y="889"/>
                  </a:cubicBezTo>
                  <a:cubicBezTo>
                    <a:pt x="776" y="889"/>
                    <a:pt x="788" y="889"/>
                    <a:pt x="800" y="877"/>
                  </a:cubicBezTo>
                  <a:cubicBezTo>
                    <a:pt x="800" y="865"/>
                    <a:pt x="788" y="853"/>
                    <a:pt x="776" y="853"/>
                  </a:cubicBezTo>
                  <a:cubicBezTo>
                    <a:pt x="180" y="806"/>
                    <a:pt x="37" y="19"/>
                    <a:pt x="37" y="19"/>
                  </a:cubicBezTo>
                  <a:cubicBezTo>
                    <a:pt x="37" y="7"/>
                    <a:pt x="28" y="1"/>
                    <a:pt x="19"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982" name="Google Shape;982;p46"/>
            <p:cNvSpPr/>
            <p:nvPr/>
          </p:nvSpPr>
          <p:spPr>
            <a:xfrm>
              <a:off x="5505175" y="1762575"/>
              <a:ext cx="62925" cy="31925"/>
            </a:xfrm>
            <a:custGeom>
              <a:avLst/>
              <a:gdLst/>
              <a:ahLst/>
              <a:cxnLst/>
              <a:rect l="l" t="t" r="r" b="b"/>
              <a:pathLst>
                <a:path w="2517" h="1277" extrusionOk="0">
                  <a:moveTo>
                    <a:pt x="1264" y="1"/>
                  </a:moveTo>
                  <a:cubicBezTo>
                    <a:pt x="561" y="1"/>
                    <a:pt x="0" y="287"/>
                    <a:pt x="0" y="645"/>
                  </a:cubicBezTo>
                  <a:cubicBezTo>
                    <a:pt x="0" y="991"/>
                    <a:pt x="561" y="1277"/>
                    <a:pt x="1264" y="1277"/>
                  </a:cubicBezTo>
                  <a:cubicBezTo>
                    <a:pt x="1956" y="1277"/>
                    <a:pt x="2516" y="991"/>
                    <a:pt x="2516" y="645"/>
                  </a:cubicBezTo>
                  <a:cubicBezTo>
                    <a:pt x="2516" y="287"/>
                    <a:pt x="1956" y="1"/>
                    <a:pt x="126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83" name="Google Shape;983;p46"/>
            <p:cNvSpPr/>
            <p:nvPr/>
          </p:nvSpPr>
          <p:spPr>
            <a:xfrm>
              <a:off x="5786575" y="1864225"/>
              <a:ext cx="70375" cy="143125"/>
            </a:xfrm>
            <a:custGeom>
              <a:avLst/>
              <a:gdLst/>
              <a:ahLst/>
              <a:cxnLst/>
              <a:rect l="l" t="t" r="r" b="b"/>
              <a:pathLst>
                <a:path w="2815" h="5725" extrusionOk="0">
                  <a:moveTo>
                    <a:pt x="2540" y="1"/>
                  </a:moveTo>
                  <a:cubicBezTo>
                    <a:pt x="2540" y="1"/>
                    <a:pt x="0" y="692"/>
                    <a:pt x="751" y="1479"/>
                  </a:cubicBezTo>
                  <a:cubicBezTo>
                    <a:pt x="1192" y="1942"/>
                    <a:pt x="1743" y="2035"/>
                    <a:pt x="2117" y="2035"/>
                  </a:cubicBezTo>
                  <a:cubicBezTo>
                    <a:pt x="2369" y="2035"/>
                    <a:pt x="2540" y="1992"/>
                    <a:pt x="2540" y="1992"/>
                  </a:cubicBezTo>
                  <a:lnTo>
                    <a:pt x="2540" y="1992"/>
                  </a:lnTo>
                  <a:cubicBezTo>
                    <a:pt x="2539" y="1992"/>
                    <a:pt x="847" y="2434"/>
                    <a:pt x="918" y="3113"/>
                  </a:cubicBezTo>
                  <a:cubicBezTo>
                    <a:pt x="990" y="3781"/>
                    <a:pt x="2540" y="3924"/>
                    <a:pt x="2540" y="3924"/>
                  </a:cubicBezTo>
                  <a:cubicBezTo>
                    <a:pt x="2540" y="3924"/>
                    <a:pt x="823" y="4293"/>
                    <a:pt x="1026" y="4937"/>
                  </a:cubicBezTo>
                  <a:cubicBezTo>
                    <a:pt x="1228" y="5593"/>
                    <a:pt x="2814" y="5724"/>
                    <a:pt x="2814" y="5724"/>
                  </a:cubicBezTo>
                  <a:lnTo>
                    <a:pt x="2540" y="1"/>
                  </a:ln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984" name="Google Shape;984;p46"/>
            <p:cNvSpPr/>
            <p:nvPr/>
          </p:nvSpPr>
          <p:spPr>
            <a:xfrm>
              <a:off x="5833075" y="2110750"/>
              <a:ext cx="70375" cy="143425"/>
            </a:xfrm>
            <a:custGeom>
              <a:avLst/>
              <a:gdLst/>
              <a:ahLst/>
              <a:cxnLst/>
              <a:rect l="l" t="t" r="r" b="b"/>
              <a:pathLst>
                <a:path w="2815" h="5737" extrusionOk="0">
                  <a:moveTo>
                    <a:pt x="2767" y="1"/>
                  </a:moveTo>
                  <a:cubicBezTo>
                    <a:pt x="2767" y="1"/>
                    <a:pt x="0" y="704"/>
                    <a:pt x="752" y="1479"/>
                  </a:cubicBezTo>
                  <a:cubicBezTo>
                    <a:pt x="1187" y="1943"/>
                    <a:pt x="1731" y="2038"/>
                    <a:pt x="2103" y="2038"/>
                  </a:cubicBezTo>
                  <a:cubicBezTo>
                    <a:pt x="2362" y="2038"/>
                    <a:pt x="2538" y="1993"/>
                    <a:pt x="2540" y="1992"/>
                  </a:cubicBezTo>
                  <a:lnTo>
                    <a:pt x="2540" y="1992"/>
                  </a:lnTo>
                  <a:cubicBezTo>
                    <a:pt x="2533" y="1994"/>
                    <a:pt x="847" y="2435"/>
                    <a:pt x="919" y="3113"/>
                  </a:cubicBezTo>
                  <a:cubicBezTo>
                    <a:pt x="990" y="3793"/>
                    <a:pt x="2540" y="3936"/>
                    <a:pt x="2540" y="3936"/>
                  </a:cubicBezTo>
                  <a:cubicBezTo>
                    <a:pt x="2540" y="3936"/>
                    <a:pt x="811" y="4293"/>
                    <a:pt x="1014" y="4949"/>
                  </a:cubicBezTo>
                  <a:cubicBezTo>
                    <a:pt x="1217" y="5593"/>
                    <a:pt x="2814" y="5736"/>
                    <a:pt x="2814" y="5736"/>
                  </a:cubicBezTo>
                  <a:lnTo>
                    <a:pt x="2767" y="1"/>
                  </a:lnTo>
                  <a:close/>
                </a:path>
              </a:pathLst>
            </a:custGeom>
            <a:solidFill>
              <a:srgbClr val="FFECD6"/>
            </a:solidFill>
            <a:ln>
              <a:noFill/>
            </a:ln>
          </p:spPr>
          <p:txBody>
            <a:bodyPr spcFirstLastPara="1" wrap="square" lIns="91425" tIns="91425" rIns="91425" bIns="91425" anchor="ctr" anchorCtr="0">
              <a:noAutofit/>
            </a:bodyPr>
            <a:lstStyle/>
            <a:p>
              <a:endParaRPr/>
            </a:p>
          </p:txBody>
        </p:sp>
      </p:grpSp>
      <p:grpSp>
        <p:nvGrpSpPr>
          <p:cNvPr id="985" name="Google Shape;985;p46"/>
          <p:cNvGrpSpPr/>
          <p:nvPr/>
        </p:nvGrpSpPr>
        <p:grpSpPr>
          <a:xfrm>
            <a:off x="8638675" y="2627949"/>
            <a:ext cx="568493" cy="1393603"/>
            <a:chOff x="2534625" y="1609650"/>
            <a:chExt cx="353275" cy="863875"/>
          </a:xfrm>
        </p:grpSpPr>
        <p:sp>
          <p:nvSpPr>
            <p:cNvPr id="986" name="Google Shape;986;p46"/>
            <p:cNvSpPr/>
            <p:nvPr/>
          </p:nvSpPr>
          <p:spPr>
            <a:xfrm>
              <a:off x="2534625" y="1820550"/>
              <a:ext cx="109725" cy="57050"/>
            </a:xfrm>
            <a:custGeom>
              <a:avLst/>
              <a:gdLst/>
              <a:ahLst/>
              <a:cxnLst/>
              <a:rect l="l" t="t" r="r" b="b"/>
              <a:pathLst>
                <a:path w="4389" h="2282" extrusionOk="0">
                  <a:moveTo>
                    <a:pt x="707" y="1"/>
                  </a:moveTo>
                  <a:cubicBezTo>
                    <a:pt x="698" y="1"/>
                    <a:pt x="689" y="1"/>
                    <a:pt x="680" y="3"/>
                  </a:cubicBezTo>
                  <a:cubicBezTo>
                    <a:pt x="346" y="63"/>
                    <a:pt x="1026" y="1076"/>
                    <a:pt x="1026" y="1076"/>
                  </a:cubicBezTo>
                  <a:cubicBezTo>
                    <a:pt x="1026" y="1076"/>
                    <a:pt x="628" y="1002"/>
                    <a:pt x="342" y="1002"/>
                  </a:cubicBezTo>
                  <a:cubicBezTo>
                    <a:pt x="199" y="1002"/>
                    <a:pt x="84" y="1020"/>
                    <a:pt x="60" y="1076"/>
                  </a:cubicBezTo>
                  <a:cubicBezTo>
                    <a:pt x="0" y="1243"/>
                    <a:pt x="1026" y="1470"/>
                    <a:pt x="1026" y="1470"/>
                  </a:cubicBezTo>
                  <a:cubicBezTo>
                    <a:pt x="1026" y="1470"/>
                    <a:pt x="287" y="2090"/>
                    <a:pt x="680" y="2257"/>
                  </a:cubicBezTo>
                  <a:cubicBezTo>
                    <a:pt x="721" y="2274"/>
                    <a:pt x="763" y="2281"/>
                    <a:pt x="806" y="2281"/>
                  </a:cubicBezTo>
                  <a:cubicBezTo>
                    <a:pt x="1183" y="2281"/>
                    <a:pt x="1634" y="1696"/>
                    <a:pt x="1634" y="1696"/>
                  </a:cubicBezTo>
                  <a:lnTo>
                    <a:pt x="3852" y="1851"/>
                  </a:lnTo>
                  <a:lnTo>
                    <a:pt x="4388" y="1076"/>
                  </a:lnTo>
                  <a:lnTo>
                    <a:pt x="1634" y="1076"/>
                  </a:lnTo>
                  <a:cubicBezTo>
                    <a:pt x="1634" y="1076"/>
                    <a:pt x="1057" y="1"/>
                    <a:pt x="70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7" name="Google Shape;987;p46"/>
            <p:cNvSpPr/>
            <p:nvPr/>
          </p:nvSpPr>
          <p:spPr>
            <a:xfrm>
              <a:off x="2534625" y="2034300"/>
              <a:ext cx="109725" cy="56725"/>
            </a:xfrm>
            <a:custGeom>
              <a:avLst/>
              <a:gdLst/>
              <a:ahLst/>
              <a:cxnLst/>
              <a:rect l="l" t="t" r="r" b="b"/>
              <a:pathLst>
                <a:path w="4389" h="2269" extrusionOk="0">
                  <a:moveTo>
                    <a:pt x="707" y="0"/>
                  </a:moveTo>
                  <a:cubicBezTo>
                    <a:pt x="698" y="0"/>
                    <a:pt x="689" y="1"/>
                    <a:pt x="680" y="2"/>
                  </a:cubicBezTo>
                  <a:cubicBezTo>
                    <a:pt x="346" y="50"/>
                    <a:pt x="1026" y="1064"/>
                    <a:pt x="1026" y="1064"/>
                  </a:cubicBezTo>
                  <a:cubicBezTo>
                    <a:pt x="1026" y="1064"/>
                    <a:pt x="628" y="989"/>
                    <a:pt x="342" y="989"/>
                  </a:cubicBezTo>
                  <a:cubicBezTo>
                    <a:pt x="199" y="989"/>
                    <a:pt x="84" y="1008"/>
                    <a:pt x="60" y="1064"/>
                  </a:cubicBezTo>
                  <a:cubicBezTo>
                    <a:pt x="0" y="1231"/>
                    <a:pt x="1026" y="1457"/>
                    <a:pt x="1026" y="1457"/>
                  </a:cubicBezTo>
                  <a:cubicBezTo>
                    <a:pt x="1026" y="1457"/>
                    <a:pt x="287" y="2077"/>
                    <a:pt x="680" y="2244"/>
                  </a:cubicBezTo>
                  <a:cubicBezTo>
                    <a:pt x="721" y="2261"/>
                    <a:pt x="763" y="2269"/>
                    <a:pt x="806" y="2269"/>
                  </a:cubicBezTo>
                  <a:cubicBezTo>
                    <a:pt x="1183" y="2269"/>
                    <a:pt x="1634" y="1684"/>
                    <a:pt x="1634" y="1684"/>
                  </a:cubicBezTo>
                  <a:lnTo>
                    <a:pt x="3852" y="1851"/>
                  </a:lnTo>
                  <a:lnTo>
                    <a:pt x="4388" y="1064"/>
                  </a:lnTo>
                  <a:lnTo>
                    <a:pt x="1634" y="1064"/>
                  </a:lnTo>
                  <a:cubicBezTo>
                    <a:pt x="1634" y="1064"/>
                    <a:pt x="1057" y="0"/>
                    <a:pt x="7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8" name="Google Shape;988;p46"/>
            <p:cNvSpPr/>
            <p:nvPr/>
          </p:nvSpPr>
          <p:spPr>
            <a:xfrm>
              <a:off x="2778475" y="1820550"/>
              <a:ext cx="109425" cy="57050"/>
            </a:xfrm>
            <a:custGeom>
              <a:avLst/>
              <a:gdLst/>
              <a:ahLst/>
              <a:cxnLst/>
              <a:rect l="l" t="t" r="r" b="b"/>
              <a:pathLst>
                <a:path w="4377" h="2282" extrusionOk="0">
                  <a:moveTo>
                    <a:pt x="3670" y="1"/>
                  </a:moveTo>
                  <a:cubicBezTo>
                    <a:pt x="3332" y="1"/>
                    <a:pt x="2755" y="1076"/>
                    <a:pt x="2755" y="1076"/>
                  </a:cubicBezTo>
                  <a:lnTo>
                    <a:pt x="0" y="1076"/>
                  </a:lnTo>
                  <a:lnTo>
                    <a:pt x="525" y="1851"/>
                  </a:lnTo>
                  <a:lnTo>
                    <a:pt x="2755" y="1696"/>
                  </a:lnTo>
                  <a:cubicBezTo>
                    <a:pt x="2755" y="1696"/>
                    <a:pt x="3196" y="2281"/>
                    <a:pt x="3571" y="2281"/>
                  </a:cubicBezTo>
                  <a:cubicBezTo>
                    <a:pt x="3614" y="2281"/>
                    <a:pt x="3656" y="2274"/>
                    <a:pt x="3697" y="2257"/>
                  </a:cubicBezTo>
                  <a:cubicBezTo>
                    <a:pt x="4090" y="2090"/>
                    <a:pt x="3363" y="1470"/>
                    <a:pt x="3363" y="1470"/>
                  </a:cubicBezTo>
                  <a:cubicBezTo>
                    <a:pt x="3363" y="1470"/>
                    <a:pt x="4376" y="1243"/>
                    <a:pt x="4317" y="1076"/>
                  </a:cubicBezTo>
                  <a:cubicBezTo>
                    <a:pt x="4297" y="1020"/>
                    <a:pt x="4184" y="1002"/>
                    <a:pt x="4043" y="1002"/>
                  </a:cubicBezTo>
                  <a:cubicBezTo>
                    <a:pt x="3760" y="1002"/>
                    <a:pt x="3363" y="1076"/>
                    <a:pt x="3363" y="1076"/>
                  </a:cubicBezTo>
                  <a:cubicBezTo>
                    <a:pt x="3363" y="1076"/>
                    <a:pt x="4030" y="63"/>
                    <a:pt x="3697" y="3"/>
                  </a:cubicBezTo>
                  <a:cubicBezTo>
                    <a:pt x="3688" y="1"/>
                    <a:pt x="3679" y="1"/>
                    <a:pt x="3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9" name="Google Shape;989;p46"/>
            <p:cNvSpPr/>
            <p:nvPr/>
          </p:nvSpPr>
          <p:spPr>
            <a:xfrm>
              <a:off x="2778475" y="2034300"/>
              <a:ext cx="109425" cy="56725"/>
            </a:xfrm>
            <a:custGeom>
              <a:avLst/>
              <a:gdLst/>
              <a:ahLst/>
              <a:cxnLst/>
              <a:rect l="l" t="t" r="r" b="b"/>
              <a:pathLst>
                <a:path w="4377" h="2269" extrusionOk="0">
                  <a:moveTo>
                    <a:pt x="3670" y="0"/>
                  </a:moveTo>
                  <a:cubicBezTo>
                    <a:pt x="3332" y="0"/>
                    <a:pt x="2755" y="1064"/>
                    <a:pt x="2755" y="1064"/>
                  </a:cubicBezTo>
                  <a:lnTo>
                    <a:pt x="0" y="1064"/>
                  </a:lnTo>
                  <a:lnTo>
                    <a:pt x="525" y="1851"/>
                  </a:lnTo>
                  <a:lnTo>
                    <a:pt x="2755" y="1684"/>
                  </a:lnTo>
                  <a:cubicBezTo>
                    <a:pt x="2755" y="1684"/>
                    <a:pt x="3196" y="2269"/>
                    <a:pt x="3571" y="2269"/>
                  </a:cubicBezTo>
                  <a:cubicBezTo>
                    <a:pt x="3614" y="2269"/>
                    <a:pt x="3656" y="2261"/>
                    <a:pt x="3697" y="2244"/>
                  </a:cubicBezTo>
                  <a:cubicBezTo>
                    <a:pt x="4090" y="2077"/>
                    <a:pt x="3363" y="1457"/>
                    <a:pt x="3363" y="1457"/>
                  </a:cubicBezTo>
                  <a:cubicBezTo>
                    <a:pt x="3363" y="1457"/>
                    <a:pt x="4376" y="1231"/>
                    <a:pt x="4317" y="1064"/>
                  </a:cubicBezTo>
                  <a:cubicBezTo>
                    <a:pt x="4297" y="1008"/>
                    <a:pt x="4184" y="989"/>
                    <a:pt x="4043" y="989"/>
                  </a:cubicBezTo>
                  <a:cubicBezTo>
                    <a:pt x="3760" y="989"/>
                    <a:pt x="3363" y="1064"/>
                    <a:pt x="3363" y="1064"/>
                  </a:cubicBezTo>
                  <a:cubicBezTo>
                    <a:pt x="3363" y="1064"/>
                    <a:pt x="4030" y="50"/>
                    <a:pt x="3697" y="2"/>
                  </a:cubicBezTo>
                  <a:cubicBezTo>
                    <a:pt x="3688" y="1"/>
                    <a:pt x="3679" y="0"/>
                    <a:pt x="36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0" name="Google Shape;990;p46"/>
            <p:cNvSpPr/>
            <p:nvPr/>
          </p:nvSpPr>
          <p:spPr>
            <a:xfrm>
              <a:off x="2622550" y="1695700"/>
              <a:ext cx="174125" cy="485025"/>
            </a:xfrm>
            <a:custGeom>
              <a:avLst/>
              <a:gdLst/>
              <a:ahLst/>
              <a:cxnLst/>
              <a:rect l="l" t="t" r="r" b="b"/>
              <a:pathLst>
                <a:path w="6965" h="19401" extrusionOk="0">
                  <a:moveTo>
                    <a:pt x="6964" y="1"/>
                  </a:moveTo>
                  <a:lnTo>
                    <a:pt x="526" y="335"/>
                  </a:lnTo>
                  <a:lnTo>
                    <a:pt x="1" y="19079"/>
                  </a:lnTo>
                  <a:lnTo>
                    <a:pt x="6762" y="19401"/>
                  </a:lnTo>
                  <a:lnTo>
                    <a:pt x="696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91" name="Google Shape;991;p46"/>
            <p:cNvSpPr/>
            <p:nvPr/>
          </p:nvSpPr>
          <p:spPr>
            <a:xfrm>
              <a:off x="2599600" y="1609650"/>
              <a:ext cx="218550" cy="167475"/>
            </a:xfrm>
            <a:custGeom>
              <a:avLst/>
              <a:gdLst/>
              <a:ahLst/>
              <a:cxnLst/>
              <a:rect l="l" t="t" r="r" b="b"/>
              <a:pathLst>
                <a:path w="8742" h="6699" extrusionOk="0">
                  <a:moveTo>
                    <a:pt x="4931" y="1"/>
                  </a:moveTo>
                  <a:cubicBezTo>
                    <a:pt x="4752" y="1"/>
                    <a:pt x="4586" y="34"/>
                    <a:pt x="4436" y="104"/>
                  </a:cubicBezTo>
                  <a:cubicBezTo>
                    <a:pt x="3244" y="653"/>
                    <a:pt x="2398" y="975"/>
                    <a:pt x="1193" y="3014"/>
                  </a:cubicBezTo>
                  <a:cubicBezTo>
                    <a:pt x="1" y="5041"/>
                    <a:pt x="1956" y="6698"/>
                    <a:pt x="1956" y="6698"/>
                  </a:cubicBezTo>
                  <a:lnTo>
                    <a:pt x="6964" y="6698"/>
                  </a:lnTo>
                  <a:cubicBezTo>
                    <a:pt x="6964" y="6698"/>
                    <a:pt x="8741" y="4850"/>
                    <a:pt x="8443" y="3562"/>
                  </a:cubicBezTo>
                  <a:cubicBezTo>
                    <a:pt x="7994" y="1622"/>
                    <a:pt x="6177" y="1"/>
                    <a:pt x="493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92" name="Google Shape;992;p46"/>
            <p:cNvSpPr/>
            <p:nvPr/>
          </p:nvSpPr>
          <p:spPr>
            <a:xfrm>
              <a:off x="2658625" y="1672150"/>
              <a:ext cx="13150" cy="17925"/>
            </a:xfrm>
            <a:custGeom>
              <a:avLst/>
              <a:gdLst/>
              <a:ahLst/>
              <a:cxnLst/>
              <a:rect l="l" t="t" r="r" b="b"/>
              <a:pathLst>
                <a:path w="526" h="717" extrusionOk="0">
                  <a:moveTo>
                    <a:pt x="263" y="1"/>
                  </a:moveTo>
                  <a:cubicBezTo>
                    <a:pt x="120" y="1"/>
                    <a:pt x="1" y="156"/>
                    <a:pt x="1" y="359"/>
                  </a:cubicBezTo>
                  <a:cubicBezTo>
                    <a:pt x="1" y="561"/>
                    <a:pt x="120" y="716"/>
                    <a:pt x="263" y="716"/>
                  </a:cubicBezTo>
                  <a:cubicBezTo>
                    <a:pt x="406" y="716"/>
                    <a:pt x="525" y="561"/>
                    <a:pt x="525" y="359"/>
                  </a:cubicBezTo>
                  <a:cubicBezTo>
                    <a:pt x="525" y="156"/>
                    <a:pt x="406" y="1"/>
                    <a:pt x="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46"/>
            <p:cNvSpPr/>
            <p:nvPr/>
          </p:nvSpPr>
          <p:spPr>
            <a:xfrm>
              <a:off x="2707825" y="1634300"/>
              <a:ext cx="8375" cy="11650"/>
            </a:xfrm>
            <a:custGeom>
              <a:avLst/>
              <a:gdLst/>
              <a:ahLst/>
              <a:cxnLst/>
              <a:rect l="l" t="t" r="r" b="b"/>
              <a:pathLst>
                <a:path w="335" h="466" extrusionOk="0">
                  <a:moveTo>
                    <a:pt x="167" y="1"/>
                  </a:moveTo>
                  <a:cubicBezTo>
                    <a:pt x="72" y="1"/>
                    <a:pt x="0" y="108"/>
                    <a:pt x="0" y="239"/>
                  </a:cubicBezTo>
                  <a:cubicBezTo>
                    <a:pt x="0" y="358"/>
                    <a:pt x="72" y="466"/>
                    <a:pt x="167" y="466"/>
                  </a:cubicBezTo>
                  <a:cubicBezTo>
                    <a:pt x="263" y="466"/>
                    <a:pt x="334" y="358"/>
                    <a:pt x="334" y="239"/>
                  </a:cubicBezTo>
                  <a:cubicBezTo>
                    <a:pt x="334" y="108"/>
                    <a:pt x="263" y="1"/>
                    <a:pt x="1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46"/>
            <p:cNvSpPr/>
            <p:nvPr/>
          </p:nvSpPr>
          <p:spPr>
            <a:xfrm>
              <a:off x="2769525" y="1672150"/>
              <a:ext cx="13150" cy="17925"/>
            </a:xfrm>
            <a:custGeom>
              <a:avLst/>
              <a:gdLst/>
              <a:ahLst/>
              <a:cxnLst/>
              <a:rect l="l" t="t" r="r" b="b"/>
              <a:pathLst>
                <a:path w="526" h="717" extrusionOk="0">
                  <a:moveTo>
                    <a:pt x="263" y="1"/>
                  </a:moveTo>
                  <a:cubicBezTo>
                    <a:pt x="120" y="1"/>
                    <a:pt x="0" y="156"/>
                    <a:pt x="0" y="359"/>
                  </a:cubicBezTo>
                  <a:cubicBezTo>
                    <a:pt x="0" y="561"/>
                    <a:pt x="120" y="716"/>
                    <a:pt x="263" y="716"/>
                  </a:cubicBezTo>
                  <a:cubicBezTo>
                    <a:pt x="406" y="716"/>
                    <a:pt x="525" y="561"/>
                    <a:pt x="525" y="359"/>
                  </a:cubicBezTo>
                  <a:cubicBezTo>
                    <a:pt x="525" y="156"/>
                    <a:pt x="406" y="1"/>
                    <a:pt x="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46"/>
            <p:cNvSpPr/>
            <p:nvPr/>
          </p:nvSpPr>
          <p:spPr>
            <a:xfrm>
              <a:off x="2725100" y="1634300"/>
              <a:ext cx="8375" cy="11650"/>
            </a:xfrm>
            <a:custGeom>
              <a:avLst/>
              <a:gdLst/>
              <a:ahLst/>
              <a:cxnLst/>
              <a:rect l="l" t="t" r="r" b="b"/>
              <a:pathLst>
                <a:path w="335" h="466" extrusionOk="0">
                  <a:moveTo>
                    <a:pt x="168" y="1"/>
                  </a:moveTo>
                  <a:cubicBezTo>
                    <a:pt x="72" y="1"/>
                    <a:pt x="1" y="108"/>
                    <a:pt x="1" y="239"/>
                  </a:cubicBezTo>
                  <a:cubicBezTo>
                    <a:pt x="1" y="358"/>
                    <a:pt x="72" y="466"/>
                    <a:pt x="168" y="466"/>
                  </a:cubicBezTo>
                  <a:cubicBezTo>
                    <a:pt x="263" y="466"/>
                    <a:pt x="335" y="358"/>
                    <a:pt x="335" y="239"/>
                  </a:cubicBezTo>
                  <a:cubicBezTo>
                    <a:pt x="335" y="108"/>
                    <a:pt x="263" y="1"/>
                    <a:pt x="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46"/>
            <p:cNvSpPr/>
            <p:nvPr/>
          </p:nvSpPr>
          <p:spPr>
            <a:xfrm>
              <a:off x="2593650" y="2362250"/>
              <a:ext cx="70975" cy="108525"/>
            </a:xfrm>
            <a:custGeom>
              <a:avLst/>
              <a:gdLst/>
              <a:ahLst/>
              <a:cxnLst/>
              <a:rect l="l" t="t" r="r" b="b"/>
              <a:pathLst>
                <a:path w="2839" h="4341" extrusionOk="0">
                  <a:moveTo>
                    <a:pt x="1181" y="1"/>
                  </a:moveTo>
                  <a:cubicBezTo>
                    <a:pt x="704" y="668"/>
                    <a:pt x="310" y="1384"/>
                    <a:pt x="0" y="2147"/>
                  </a:cubicBezTo>
                  <a:cubicBezTo>
                    <a:pt x="656" y="3041"/>
                    <a:pt x="1682" y="4019"/>
                    <a:pt x="2838" y="4341"/>
                  </a:cubicBezTo>
                  <a:cubicBezTo>
                    <a:pt x="2075" y="3459"/>
                    <a:pt x="2051" y="2373"/>
                    <a:pt x="2027" y="1288"/>
                  </a:cubicBezTo>
                  <a:cubicBezTo>
                    <a:pt x="1527" y="1253"/>
                    <a:pt x="1276" y="692"/>
                    <a:pt x="118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97" name="Google Shape;997;p46"/>
            <p:cNvSpPr/>
            <p:nvPr/>
          </p:nvSpPr>
          <p:spPr>
            <a:xfrm>
              <a:off x="2644025" y="2368800"/>
              <a:ext cx="123425" cy="104725"/>
            </a:xfrm>
            <a:custGeom>
              <a:avLst/>
              <a:gdLst/>
              <a:ahLst/>
              <a:cxnLst/>
              <a:rect l="l" t="t" r="r" b="b"/>
              <a:pathLst>
                <a:path w="4937" h="4189" extrusionOk="0">
                  <a:moveTo>
                    <a:pt x="1634" y="1"/>
                  </a:moveTo>
                  <a:cubicBezTo>
                    <a:pt x="1455" y="216"/>
                    <a:pt x="1264" y="406"/>
                    <a:pt x="1050" y="573"/>
                  </a:cubicBezTo>
                  <a:cubicBezTo>
                    <a:pt x="653" y="893"/>
                    <a:pt x="328" y="1029"/>
                    <a:pt x="64" y="1029"/>
                  </a:cubicBezTo>
                  <a:cubicBezTo>
                    <a:pt x="42" y="1029"/>
                    <a:pt x="21" y="1028"/>
                    <a:pt x="0" y="1026"/>
                  </a:cubicBezTo>
                  <a:lnTo>
                    <a:pt x="0" y="1026"/>
                  </a:lnTo>
                  <a:cubicBezTo>
                    <a:pt x="36" y="2111"/>
                    <a:pt x="48" y="3197"/>
                    <a:pt x="811" y="4079"/>
                  </a:cubicBezTo>
                  <a:cubicBezTo>
                    <a:pt x="1062" y="4150"/>
                    <a:pt x="1319" y="4189"/>
                    <a:pt x="1581" y="4189"/>
                  </a:cubicBezTo>
                  <a:cubicBezTo>
                    <a:pt x="2687" y="4189"/>
                    <a:pt x="3866" y="3486"/>
                    <a:pt x="4937" y="1479"/>
                  </a:cubicBezTo>
                  <a:cubicBezTo>
                    <a:pt x="3709" y="1336"/>
                    <a:pt x="2552" y="824"/>
                    <a:pt x="16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98" name="Google Shape;998;p46"/>
            <p:cNvSpPr/>
            <p:nvPr/>
          </p:nvSpPr>
          <p:spPr>
            <a:xfrm>
              <a:off x="2610350" y="2120800"/>
              <a:ext cx="203900" cy="198550"/>
            </a:xfrm>
            <a:custGeom>
              <a:avLst/>
              <a:gdLst/>
              <a:ahLst/>
              <a:cxnLst/>
              <a:rect l="l" t="t" r="r" b="b"/>
              <a:pathLst>
                <a:path w="8156" h="7942" extrusionOk="0">
                  <a:moveTo>
                    <a:pt x="537" y="0"/>
                  </a:moveTo>
                  <a:cubicBezTo>
                    <a:pt x="537" y="0"/>
                    <a:pt x="0" y="3220"/>
                    <a:pt x="1491" y="5545"/>
                  </a:cubicBezTo>
                  <a:cubicBezTo>
                    <a:pt x="2134" y="6523"/>
                    <a:pt x="2731" y="7274"/>
                    <a:pt x="3076" y="7942"/>
                  </a:cubicBezTo>
                  <a:cubicBezTo>
                    <a:pt x="4746" y="7918"/>
                    <a:pt x="6248" y="7810"/>
                    <a:pt x="7703" y="7131"/>
                  </a:cubicBezTo>
                  <a:cubicBezTo>
                    <a:pt x="8156" y="4090"/>
                    <a:pt x="7250" y="2099"/>
                    <a:pt x="7250" y="2099"/>
                  </a:cubicBezTo>
                  <a:lnTo>
                    <a:pt x="5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99" name="Google Shape;999;p46"/>
            <p:cNvSpPr/>
            <p:nvPr/>
          </p:nvSpPr>
          <p:spPr>
            <a:xfrm>
              <a:off x="2684875" y="2299050"/>
              <a:ext cx="118350" cy="106750"/>
            </a:xfrm>
            <a:custGeom>
              <a:avLst/>
              <a:gdLst/>
              <a:ahLst/>
              <a:cxnLst/>
              <a:rect l="l" t="t" r="r" b="b"/>
              <a:pathLst>
                <a:path w="4734" h="4270" extrusionOk="0">
                  <a:moveTo>
                    <a:pt x="4734" y="1"/>
                  </a:moveTo>
                  <a:lnTo>
                    <a:pt x="4734" y="1"/>
                  </a:lnTo>
                  <a:cubicBezTo>
                    <a:pt x="3267" y="680"/>
                    <a:pt x="1765" y="800"/>
                    <a:pt x="95" y="812"/>
                  </a:cubicBezTo>
                  <a:cubicBezTo>
                    <a:pt x="465" y="1527"/>
                    <a:pt x="525" y="2123"/>
                    <a:pt x="0" y="2791"/>
                  </a:cubicBezTo>
                  <a:cubicBezTo>
                    <a:pt x="930" y="3614"/>
                    <a:pt x="2087" y="4126"/>
                    <a:pt x="3315" y="4269"/>
                  </a:cubicBezTo>
                  <a:cubicBezTo>
                    <a:pt x="3386" y="4114"/>
                    <a:pt x="3470" y="3983"/>
                    <a:pt x="3541" y="3816"/>
                  </a:cubicBezTo>
                  <a:cubicBezTo>
                    <a:pt x="4126" y="2612"/>
                    <a:pt x="4531" y="1324"/>
                    <a:pt x="473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00" name="Google Shape;1000;p46"/>
            <p:cNvSpPr/>
            <p:nvPr/>
          </p:nvSpPr>
          <p:spPr>
            <a:xfrm>
              <a:off x="2560800" y="2305750"/>
              <a:ext cx="64850" cy="110175"/>
            </a:xfrm>
            <a:custGeom>
              <a:avLst/>
              <a:gdLst/>
              <a:ahLst/>
              <a:cxnLst/>
              <a:rect l="l" t="t" r="r" b="b"/>
              <a:pathLst>
                <a:path w="2594" h="4407" extrusionOk="0">
                  <a:moveTo>
                    <a:pt x="2378" y="1"/>
                  </a:moveTo>
                  <a:cubicBezTo>
                    <a:pt x="1789" y="1"/>
                    <a:pt x="0" y="2063"/>
                    <a:pt x="778" y="3560"/>
                  </a:cubicBezTo>
                  <a:cubicBezTo>
                    <a:pt x="933" y="3846"/>
                    <a:pt x="1112" y="4133"/>
                    <a:pt x="1314" y="4407"/>
                  </a:cubicBezTo>
                  <a:cubicBezTo>
                    <a:pt x="1624" y="3644"/>
                    <a:pt x="2018" y="2928"/>
                    <a:pt x="2495" y="2261"/>
                  </a:cubicBezTo>
                  <a:cubicBezTo>
                    <a:pt x="2423" y="1641"/>
                    <a:pt x="2435" y="1009"/>
                    <a:pt x="2543" y="400"/>
                  </a:cubicBezTo>
                  <a:cubicBezTo>
                    <a:pt x="2594" y="122"/>
                    <a:pt x="2521" y="1"/>
                    <a:pt x="23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1" name="Google Shape;1001;p46"/>
            <p:cNvSpPr/>
            <p:nvPr/>
          </p:nvSpPr>
          <p:spPr>
            <a:xfrm>
              <a:off x="2671750" y="1746775"/>
              <a:ext cx="73350" cy="457925"/>
            </a:xfrm>
            <a:custGeom>
              <a:avLst/>
              <a:gdLst/>
              <a:ahLst/>
              <a:cxnLst/>
              <a:rect l="l" t="t" r="r" b="b"/>
              <a:pathLst>
                <a:path w="2934" h="18317" extrusionOk="0">
                  <a:moveTo>
                    <a:pt x="2218" y="5971"/>
                  </a:moveTo>
                  <a:lnTo>
                    <a:pt x="2218" y="5971"/>
                  </a:lnTo>
                  <a:cubicBezTo>
                    <a:pt x="2051" y="6197"/>
                    <a:pt x="1861" y="6388"/>
                    <a:pt x="1634" y="6531"/>
                  </a:cubicBezTo>
                  <a:cubicBezTo>
                    <a:pt x="1861" y="6305"/>
                    <a:pt x="2063" y="6114"/>
                    <a:pt x="2218" y="5971"/>
                  </a:cubicBezTo>
                  <a:close/>
                  <a:moveTo>
                    <a:pt x="1784" y="1"/>
                  </a:moveTo>
                  <a:cubicBezTo>
                    <a:pt x="1771" y="1"/>
                    <a:pt x="1760" y="7"/>
                    <a:pt x="1753" y="21"/>
                  </a:cubicBezTo>
                  <a:cubicBezTo>
                    <a:pt x="1682" y="128"/>
                    <a:pt x="0" y="2692"/>
                    <a:pt x="298" y="3312"/>
                  </a:cubicBezTo>
                  <a:cubicBezTo>
                    <a:pt x="334" y="3395"/>
                    <a:pt x="430" y="3455"/>
                    <a:pt x="525" y="3455"/>
                  </a:cubicBezTo>
                  <a:cubicBezTo>
                    <a:pt x="806" y="3480"/>
                    <a:pt x="1087" y="3492"/>
                    <a:pt x="1369" y="3492"/>
                  </a:cubicBezTo>
                  <a:cubicBezTo>
                    <a:pt x="1612" y="3492"/>
                    <a:pt x="1856" y="3483"/>
                    <a:pt x="2099" y="3467"/>
                  </a:cubicBezTo>
                  <a:lnTo>
                    <a:pt x="2099" y="3467"/>
                  </a:lnTo>
                  <a:cubicBezTo>
                    <a:pt x="1717" y="3777"/>
                    <a:pt x="370" y="4945"/>
                    <a:pt x="298" y="5851"/>
                  </a:cubicBezTo>
                  <a:cubicBezTo>
                    <a:pt x="275" y="6066"/>
                    <a:pt x="346" y="6281"/>
                    <a:pt x="501" y="6448"/>
                  </a:cubicBezTo>
                  <a:cubicBezTo>
                    <a:pt x="665" y="6644"/>
                    <a:pt x="909" y="6761"/>
                    <a:pt x="1159" y="6761"/>
                  </a:cubicBezTo>
                  <a:cubicBezTo>
                    <a:pt x="1182" y="6761"/>
                    <a:pt x="1205" y="6760"/>
                    <a:pt x="1229" y="6758"/>
                  </a:cubicBezTo>
                  <a:cubicBezTo>
                    <a:pt x="1264" y="6758"/>
                    <a:pt x="1288" y="6758"/>
                    <a:pt x="1324" y="6746"/>
                  </a:cubicBezTo>
                  <a:lnTo>
                    <a:pt x="1324" y="6746"/>
                  </a:lnTo>
                  <a:cubicBezTo>
                    <a:pt x="799" y="7306"/>
                    <a:pt x="287" y="8010"/>
                    <a:pt x="275" y="8546"/>
                  </a:cubicBezTo>
                  <a:cubicBezTo>
                    <a:pt x="263" y="8749"/>
                    <a:pt x="346" y="8940"/>
                    <a:pt x="501" y="9071"/>
                  </a:cubicBezTo>
                  <a:cubicBezTo>
                    <a:pt x="717" y="9299"/>
                    <a:pt x="1031" y="9417"/>
                    <a:pt x="1350" y="9417"/>
                  </a:cubicBezTo>
                  <a:cubicBezTo>
                    <a:pt x="1365" y="9417"/>
                    <a:pt x="1380" y="9417"/>
                    <a:pt x="1395" y="9417"/>
                  </a:cubicBezTo>
                  <a:cubicBezTo>
                    <a:pt x="1479" y="9405"/>
                    <a:pt x="1574" y="9381"/>
                    <a:pt x="1658" y="9357"/>
                  </a:cubicBezTo>
                  <a:lnTo>
                    <a:pt x="1658" y="9357"/>
                  </a:lnTo>
                  <a:cubicBezTo>
                    <a:pt x="1181" y="9822"/>
                    <a:pt x="644" y="10454"/>
                    <a:pt x="668" y="10931"/>
                  </a:cubicBezTo>
                  <a:cubicBezTo>
                    <a:pt x="680" y="11134"/>
                    <a:pt x="787" y="11301"/>
                    <a:pt x="966" y="11396"/>
                  </a:cubicBezTo>
                  <a:cubicBezTo>
                    <a:pt x="1248" y="11599"/>
                    <a:pt x="1593" y="11695"/>
                    <a:pt x="1942" y="11695"/>
                  </a:cubicBezTo>
                  <a:cubicBezTo>
                    <a:pt x="1963" y="11695"/>
                    <a:pt x="1983" y="11695"/>
                    <a:pt x="2004" y="11694"/>
                  </a:cubicBezTo>
                  <a:lnTo>
                    <a:pt x="2004" y="11694"/>
                  </a:lnTo>
                  <a:cubicBezTo>
                    <a:pt x="1252" y="12171"/>
                    <a:pt x="84" y="13018"/>
                    <a:pt x="120" y="13602"/>
                  </a:cubicBezTo>
                  <a:cubicBezTo>
                    <a:pt x="132" y="13781"/>
                    <a:pt x="263" y="13924"/>
                    <a:pt x="513" y="14019"/>
                  </a:cubicBezTo>
                  <a:cubicBezTo>
                    <a:pt x="832" y="14152"/>
                    <a:pt x="1121" y="14213"/>
                    <a:pt x="1379" y="14213"/>
                  </a:cubicBezTo>
                  <a:cubicBezTo>
                    <a:pt x="1516" y="14213"/>
                    <a:pt x="1645" y="14195"/>
                    <a:pt x="1765" y="14162"/>
                  </a:cubicBezTo>
                  <a:lnTo>
                    <a:pt x="1765" y="14162"/>
                  </a:lnTo>
                  <a:cubicBezTo>
                    <a:pt x="1348" y="14627"/>
                    <a:pt x="895" y="15259"/>
                    <a:pt x="978" y="15677"/>
                  </a:cubicBezTo>
                  <a:cubicBezTo>
                    <a:pt x="1026" y="15856"/>
                    <a:pt x="1169" y="15987"/>
                    <a:pt x="1360" y="16034"/>
                  </a:cubicBezTo>
                  <a:cubicBezTo>
                    <a:pt x="1764" y="16157"/>
                    <a:pt x="2043" y="16197"/>
                    <a:pt x="2236" y="16197"/>
                  </a:cubicBezTo>
                  <a:cubicBezTo>
                    <a:pt x="2287" y="16197"/>
                    <a:pt x="2333" y="16194"/>
                    <a:pt x="2373" y="16189"/>
                  </a:cubicBezTo>
                  <a:lnTo>
                    <a:pt x="2373" y="16189"/>
                  </a:lnTo>
                  <a:cubicBezTo>
                    <a:pt x="1861" y="16690"/>
                    <a:pt x="787" y="17823"/>
                    <a:pt x="966" y="18193"/>
                  </a:cubicBezTo>
                  <a:cubicBezTo>
                    <a:pt x="1014" y="18276"/>
                    <a:pt x="1097" y="18312"/>
                    <a:pt x="1229" y="18312"/>
                  </a:cubicBezTo>
                  <a:cubicBezTo>
                    <a:pt x="1288" y="18312"/>
                    <a:pt x="1348" y="18312"/>
                    <a:pt x="1395" y="18300"/>
                  </a:cubicBezTo>
                  <a:cubicBezTo>
                    <a:pt x="1850" y="18226"/>
                    <a:pt x="2164" y="18201"/>
                    <a:pt x="2380" y="18201"/>
                  </a:cubicBezTo>
                  <a:cubicBezTo>
                    <a:pt x="2789" y="18201"/>
                    <a:pt x="2850" y="18288"/>
                    <a:pt x="2850" y="18288"/>
                  </a:cubicBezTo>
                  <a:cubicBezTo>
                    <a:pt x="2859" y="18305"/>
                    <a:pt x="2874" y="18317"/>
                    <a:pt x="2886" y="18317"/>
                  </a:cubicBezTo>
                  <a:cubicBezTo>
                    <a:pt x="2891" y="18317"/>
                    <a:pt x="2895" y="18315"/>
                    <a:pt x="2898" y="18312"/>
                  </a:cubicBezTo>
                  <a:cubicBezTo>
                    <a:pt x="2922" y="18300"/>
                    <a:pt x="2934" y="18276"/>
                    <a:pt x="2922" y="18264"/>
                  </a:cubicBezTo>
                  <a:cubicBezTo>
                    <a:pt x="2914" y="18240"/>
                    <a:pt x="2835" y="18129"/>
                    <a:pt x="2367" y="18129"/>
                  </a:cubicBezTo>
                  <a:cubicBezTo>
                    <a:pt x="2141" y="18129"/>
                    <a:pt x="1825" y="18155"/>
                    <a:pt x="1384" y="18228"/>
                  </a:cubicBezTo>
                  <a:cubicBezTo>
                    <a:pt x="1340" y="18236"/>
                    <a:pt x="1292" y="18242"/>
                    <a:pt x="1246" y="18242"/>
                  </a:cubicBezTo>
                  <a:cubicBezTo>
                    <a:pt x="1154" y="18242"/>
                    <a:pt x="1070" y="18220"/>
                    <a:pt x="1038" y="18157"/>
                  </a:cubicBezTo>
                  <a:cubicBezTo>
                    <a:pt x="871" y="17847"/>
                    <a:pt x="1944" y="16714"/>
                    <a:pt x="2516" y="16154"/>
                  </a:cubicBezTo>
                  <a:cubicBezTo>
                    <a:pt x="2528" y="16142"/>
                    <a:pt x="2552" y="16142"/>
                    <a:pt x="2576" y="16130"/>
                  </a:cubicBezTo>
                  <a:cubicBezTo>
                    <a:pt x="2624" y="16094"/>
                    <a:pt x="2659" y="16046"/>
                    <a:pt x="2659" y="15999"/>
                  </a:cubicBezTo>
                  <a:cubicBezTo>
                    <a:pt x="2671" y="15975"/>
                    <a:pt x="2659" y="15963"/>
                    <a:pt x="2647" y="15963"/>
                  </a:cubicBezTo>
                  <a:cubicBezTo>
                    <a:pt x="2642" y="15957"/>
                    <a:pt x="2633" y="15954"/>
                    <a:pt x="2624" y="15954"/>
                  </a:cubicBezTo>
                  <a:cubicBezTo>
                    <a:pt x="2615" y="15954"/>
                    <a:pt x="2606" y="15957"/>
                    <a:pt x="2600" y="15963"/>
                  </a:cubicBezTo>
                  <a:cubicBezTo>
                    <a:pt x="2576" y="15975"/>
                    <a:pt x="2540" y="16022"/>
                    <a:pt x="2469" y="16082"/>
                  </a:cubicBezTo>
                  <a:cubicBezTo>
                    <a:pt x="2419" y="16100"/>
                    <a:pt x="2344" y="16115"/>
                    <a:pt x="2235" y="16115"/>
                  </a:cubicBezTo>
                  <a:cubicBezTo>
                    <a:pt x="2058" y="16115"/>
                    <a:pt x="1789" y="16076"/>
                    <a:pt x="1384" y="15951"/>
                  </a:cubicBezTo>
                  <a:cubicBezTo>
                    <a:pt x="1229" y="15915"/>
                    <a:pt x="1097" y="15808"/>
                    <a:pt x="1050" y="15653"/>
                  </a:cubicBezTo>
                  <a:cubicBezTo>
                    <a:pt x="966" y="15247"/>
                    <a:pt x="1491" y="14568"/>
                    <a:pt x="1920" y="14091"/>
                  </a:cubicBezTo>
                  <a:cubicBezTo>
                    <a:pt x="2159" y="13984"/>
                    <a:pt x="2349" y="13793"/>
                    <a:pt x="2457" y="13554"/>
                  </a:cubicBezTo>
                  <a:cubicBezTo>
                    <a:pt x="2457" y="13530"/>
                    <a:pt x="2457" y="13518"/>
                    <a:pt x="2445" y="13507"/>
                  </a:cubicBezTo>
                  <a:cubicBezTo>
                    <a:pt x="2433" y="13501"/>
                    <a:pt x="2424" y="13498"/>
                    <a:pt x="2416" y="13498"/>
                  </a:cubicBezTo>
                  <a:cubicBezTo>
                    <a:pt x="2409" y="13498"/>
                    <a:pt x="2403" y="13501"/>
                    <a:pt x="2397" y="13507"/>
                  </a:cubicBezTo>
                  <a:cubicBezTo>
                    <a:pt x="2373" y="13530"/>
                    <a:pt x="2135" y="13733"/>
                    <a:pt x="1872" y="14031"/>
                  </a:cubicBezTo>
                  <a:cubicBezTo>
                    <a:pt x="1720" y="14097"/>
                    <a:pt x="1552" y="14131"/>
                    <a:pt x="1367" y="14131"/>
                  </a:cubicBezTo>
                  <a:cubicBezTo>
                    <a:pt x="1120" y="14131"/>
                    <a:pt x="844" y="14071"/>
                    <a:pt x="537" y="13948"/>
                  </a:cubicBezTo>
                  <a:cubicBezTo>
                    <a:pt x="322" y="13864"/>
                    <a:pt x="203" y="13733"/>
                    <a:pt x="191" y="13578"/>
                  </a:cubicBezTo>
                  <a:cubicBezTo>
                    <a:pt x="155" y="13006"/>
                    <a:pt x="1491" y="12100"/>
                    <a:pt x="2206" y="11658"/>
                  </a:cubicBezTo>
                  <a:cubicBezTo>
                    <a:pt x="2373" y="11611"/>
                    <a:pt x="2528" y="11515"/>
                    <a:pt x="2647" y="11384"/>
                  </a:cubicBezTo>
                  <a:cubicBezTo>
                    <a:pt x="2659" y="11372"/>
                    <a:pt x="2659" y="11348"/>
                    <a:pt x="2647" y="11336"/>
                  </a:cubicBezTo>
                  <a:cubicBezTo>
                    <a:pt x="2639" y="11328"/>
                    <a:pt x="2631" y="11320"/>
                    <a:pt x="2622" y="11320"/>
                  </a:cubicBezTo>
                  <a:cubicBezTo>
                    <a:pt x="2619" y="11320"/>
                    <a:pt x="2615" y="11321"/>
                    <a:pt x="2612" y="11324"/>
                  </a:cubicBezTo>
                  <a:cubicBezTo>
                    <a:pt x="2576" y="11336"/>
                    <a:pt x="2397" y="11444"/>
                    <a:pt x="2147" y="11599"/>
                  </a:cubicBezTo>
                  <a:cubicBezTo>
                    <a:pt x="2079" y="11615"/>
                    <a:pt x="2002" y="11625"/>
                    <a:pt x="1916" y="11625"/>
                  </a:cubicBezTo>
                  <a:cubicBezTo>
                    <a:pt x="1681" y="11625"/>
                    <a:pt x="1377" y="11551"/>
                    <a:pt x="1002" y="11324"/>
                  </a:cubicBezTo>
                  <a:cubicBezTo>
                    <a:pt x="847" y="11253"/>
                    <a:pt x="752" y="11098"/>
                    <a:pt x="740" y="10919"/>
                  </a:cubicBezTo>
                  <a:cubicBezTo>
                    <a:pt x="704" y="10418"/>
                    <a:pt x="1360" y="9715"/>
                    <a:pt x="1872" y="9250"/>
                  </a:cubicBezTo>
                  <a:cubicBezTo>
                    <a:pt x="2087" y="9119"/>
                    <a:pt x="2290" y="8952"/>
                    <a:pt x="2445" y="8761"/>
                  </a:cubicBezTo>
                  <a:cubicBezTo>
                    <a:pt x="2457" y="8737"/>
                    <a:pt x="2457" y="8725"/>
                    <a:pt x="2445" y="8713"/>
                  </a:cubicBezTo>
                  <a:cubicBezTo>
                    <a:pt x="2439" y="8707"/>
                    <a:pt x="2430" y="8704"/>
                    <a:pt x="2421" y="8704"/>
                  </a:cubicBezTo>
                  <a:cubicBezTo>
                    <a:pt x="2412" y="8704"/>
                    <a:pt x="2403" y="8707"/>
                    <a:pt x="2397" y="8713"/>
                  </a:cubicBezTo>
                  <a:cubicBezTo>
                    <a:pt x="2373" y="8725"/>
                    <a:pt x="2123" y="8916"/>
                    <a:pt x="1825" y="9190"/>
                  </a:cubicBezTo>
                  <a:cubicBezTo>
                    <a:pt x="1694" y="9262"/>
                    <a:pt x="1539" y="9309"/>
                    <a:pt x="1384" y="9333"/>
                  </a:cubicBezTo>
                  <a:cubicBezTo>
                    <a:pt x="1368" y="9334"/>
                    <a:pt x="1353" y="9334"/>
                    <a:pt x="1337" y="9334"/>
                  </a:cubicBezTo>
                  <a:cubicBezTo>
                    <a:pt x="1043" y="9334"/>
                    <a:pt x="753" y="9226"/>
                    <a:pt x="549" y="9011"/>
                  </a:cubicBezTo>
                  <a:cubicBezTo>
                    <a:pt x="418" y="8892"/>
                    <a:pt x="346" y="8713"/>
                    <a:pt x="358" y="8546"/>
                  </a:cubicBezTo>
                  <a:cubicBezTo>
                    <a:pt x="370" y="7998"/>
                    <a:pt x="930" y="7270"/>
                    <a:pt x="1467" y="6698"/>
                  </a:cubicBezTo>
                  <a:cubicBezTo>
                    <a:pt x="2016" y="6483"/>
                    <a:pt x="2433" y="5792"/>
                    <a:pt x="2445" y="5756"/>
                  </a:cubicBezTo>
                  <a:cubicBezTo>
                    <a:pt x="2457" y="5744"/>
                    <a:pt x="2457" y="5720"/>
                    <a:pt x="2445" y="5708"/>
                  </a:cubicBezTo>
                  <a:cubicBezTo>
                    <a:pt x="2439" y="5702"/>
                    <a:pt x="2430" y="5699"/>
                    <a:pt x="2421" y="5699"/>
                  </a:cubicBezTo>
                  <a:cubicBezTo>
                    <a:pt x="2412" y="5699"/>
                    <a:pt x="2403" y="5702"/>
                    <a:pt x="2397" y="5708"/>
                  </a:cubicBezTo>
                  <a:cubicBezTo>
                    <a:pt x="2051" y="5995"/>
                    <a:pt x="1729" y="6305"/>
                    <a:pt x="1419" y="6638"/>
                  </a:cubicBezTo>
                  <a:cubicBezTo>
                    <a:pt x="1360" y="6662"/>
                    <a:pt x="1288" y="6674"/>
                    <a:pt x="1229" y="6686"/>
                  </a:cubicBezTo>
                  <a:cubicBezTo>
                    <a:pt x="1215" y="6687"/>
                    <a:pt x="1202" y="6687"/>
                    <a:pt x="1189" y="6687"/>
                  </a:cubicBezTo>
                  <a:cubicBezTo>
                    <a:pt x="941" y="6687"/>
                    <a:pt x="707" y="6581"/>
                    <a:pt x="549" y="6388"/>
                  </a:cubicBezTo>
                  <a:cubicBezTo>
                    <a:pt x="418" y="6245"/>
                    <a:pt x="346" y="6042"/>
                    <a:pt x="370" y="5840"/>
                  </a:cubicBezTo>
                  <a:cubicBezTo>
                    <a:pt x="442" y="4838"/>
                    <a:pt x="2218" y="3455"/>
                    <a:pt x="2230" y="3443"/>
                  </a:cubicBezTo>
                  <a:cubicBezTo>
                    <a:pt x="2266" y="3419"/>
                    <a:pt x="2242" y="3371"/>
                    <a:pt x="2206" y="3371"/>
                  </a:cubicBezTo>
                  <a:cubicBezTo>
                    <a:pt x="1926" y="3395"/>
                    <a:pt x="1646" y="3407"/>
                    <a:pt x="1366" y="3407"/>
                  </a:cubicBezTo>
                  <a:cubicBezTo>
                    <a:pt x="1085" y="3407"/>
                    <a:pt x="805" y="3395"/>
                    <a:pt x="525" y="3371"/>
                  </a:cubicBezTo>
                  <a:cubicBezTo>
                    <a:pt x="465" y="3371"/>
                    <a:pt x="394" y="3336"/>
                    <a:pt x="370" y="3276"/>
                  </a:cubicBezTo>
                  <a:cubicBezTo>
                    <a:pt x="287" y="3109"/>
                    <a:pt x="334" y="2656"/>
                    <a:pt x="978" y="1452"/>
                  </a:cubicBezTo>
                  <a:cubicBezTo>
                    <a:pt x="1384" y="724"/>
                    <a:pt x="1813" y="56"/>
                    <a:pt x="1813" y="56"/>
                  </a:cubicBezTo>
                  <a:cubicBezTo>
                    <a:pt x="1825" y="45"/>
                    <a:pt x="1825" y="21"/>
                    <a:pt x="1813" y="9"/>
                  </a:cubicBezTo>
                  <a:cubicBezTo>
                    <a:pt x="1803" y="4"/>
                    <a:pt x="1793" y="1"/>
                    <a:pt x="1784"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002" name="Google Shape;1002;p46"/>
          <p:cNvGrpSpPr/>
          <p:nvPr/>
        </p:nvGrpSpPr>
        <p:grpSpPr>
          <a:xfrm>
            <a:off x="2575978" y="4824959"/>
            <a:ext cx="1175285" cy="1065156"/>
            <a:chOff x="2366700" y="3040875"/>
            <a:chExt cx="730350" cy="660275"/>
          </a:xfrm>
        </p:grpSpPr>
        <p:grpSp>
          <p:nvGrpSpPr>
            <p:cNvPr id="1003" name="Google Shape;1003;p46"/>
            <p:cNvGrpSpPr/>
            <p:nvPr/>
          </p:nvGrpSpPr>
          <p:grpSpPr>
            <a:xfrm>
              <a:off x="2400675" y="3040875"/>
              <a:ext cx="664175" cy="660275"/>
              <a:chOff x="2400675" y="3040875"/>
              <a:chExt cx="664175" cy="660275"/>
            </a:xfrm>
          </p:grpSpPr>
          <p:sp>
            <p:nvSpPr>
              <p:cNvPr id="1004" name="Google Shape;1004;p46"/>
              <p:cNvSpPr/>
              <p:nvPr/>
            </p:nvSpPr>
            <p:spPr>
              <a:xfrm>
                <a:off x="2400675" y="3045500"/>
                <a:ext cx="664175" cy="655650"/>
              </a:xfrm>
              <a:custGeom>
                <a:avLst/>
                <a:gdLst/>
                <a:ahLst/>
                <a:cxnLst/>
                <a:rect l="l" t="t" r="r" b="b"/>
                <a:pathLst>
                  <a:path w="26567" h="26226" extrusionOk="0">
                    <a:moveTo>
                      <a:pt x="13383" y="6844"/>
                    </a:moveTo>
                    <a:cubicBezTo>
                      <a:pt x="14458" y="6844"/>
                      <a:pt x="15517" y="7117"/>
                      <a:pt x="16467" y="7632"/>
                    </a:cubicBezTo>
                    <a:cubicBezTo>
                      <a:pt x="17421" y="8157"/>
                      <a:pt x="18220" y="8920"/>
                      <a:pt x="18793" y="9850"/>
                    </a:cubicBezTo>
                    <a:cubicBezTo>
                      <a:pt x="19365" y="10780"/>
                      <a:pt x="19663" y="11865"/>
                      <a:pt x="19651" y="12974"/>
                    </a:cubicBezTo>
                    <a:cubicBezTo>
                      <a:pt x="19663" y="14119"/>
                      <a:pt x="19353" y="15251"/>
                      <a:pt x="18757" y="16229"/>
                    </a:cubicBezTo>
                    <a:cubicBezTo>
                      <a:pt x="18173" y="17183"/>
                      <a:pt x="17350" y="17970"/>
                      <a:pt x="16372" y="18519"/>
                    </a:cubicBezTo>
                    <a:cubicBezTo>
                      <a:pt x="15406" y="19067"/>
                      <a:pt x="14309" y="19353"/>
                      <a:pt x="13188" y="19353"/>
                    </a:cubicBezTo>
                    <a:cubicBezTo>
                      <a:pt x="12079" y="19353"/>
                      <a:pt x="10994" y="19067"/>
                      <a:pt x="10040" y="18507"/>
                    </a:cubicBezTo>
                    <a:cubicBezTo>
                      <a:pt x="9098" y="17946"/>
                      <a:pt x="8311" y="17159"/>
                      <a:pt x="7763" y="16205"/>
                    </a:cubicBezTo>
                    <a:cubicBezTo>
                      <a:pt x="6034" y="13224"/>
                      <a:pt x="7048" y="9397"/>
                      <a:pt x="10040" y="7668"/>
                    </a:cubicBezTo>
                    <a:cubicBezTo>
                      <a:pt x="10998" y="7119"/>
                      <a:pt x="12081" y="6845"/>
                      <a:pt x="13178" y="6845"/>
                    </a:cubicBezTo>
                    <a:cubicBezTo>
                      <a:pt x="13201" y="6845"/>
                      <a:pt x="13225" y="6845"/>
                      <a:pt x="13248" y="6845"/>
                    </a:cubicBezTo>
                    <a:cubicBezTo>
                      <a:pt x="13293" y="6844"/>
                      <a:pt x="13338" y="6844"/>
                      <a:pt x="13383" y="6844"/>
                    </a:cubicBezTo>
                    <a:close/>
                    <a:moveTo>
                      <a:pt x="13348" y="1"/>
                    </a:moveTo>
                    <a:cubicBezTo>
                      <a:pt x="11046" y="1"/>
                      <a:pt x="8781" y="608"/>
                      <a:pt x="6785" y="1777"/>
                    </a:cubicBezTo>
                    <a:cubicBezTo>
                      <a:pt x="4758" y="2922"/>
                      <a:pt x="3065" y="4568"/>
                      <a:pt x="1849" y="6559"/>
                    </a:cubicBezTo>
                    <a:cubicBezTo>
                      <a:pt x="644" y="8491"/>
                      <a:pt x="1" y="10720"/>
                      <a:pt x="12" y="13010"/>
                    </a:cubicBezTo>
                    <a:cubicBezTo>
                      <a:pt x="12" y="15299"/>
                      <a:pt x="644" y="17541"/>
                      <a:pt x="1849" y="19484"/>
                    </a:cubicBezTo>
                    <a:cubicBezTo>
                      <a:pt x="3053" y="21488"/>
                      <a:pt x="4746" y="23181"/>
                      <a:pt x="6761" y="24373"/>
                    </a:cubicBezTo>
                    <a:lnTo>
                      <a:pt x="6761" y="24385"/>
                    </a:lnTo>
                    <a:cubicBezTo>
                      <a:pt x="8784" y="25612"/>
                      <a:pt x="11065" y="26226"/>
                      <a:pt x="13346" y="26226"/>
                    </a:cubicBezTo>
                    <a:cubicBezTo>
                      <a:pt x="15611" y="26226"/>
                      <a:pt x="17876" y="25621"/>
                      <a:pt x="19890" y="24409"/>
                    </a:cubicBezTo>
                    <a:cubicBezTo>
                      <a:pt x="21893" y="23240"/>
                      <a:pt x="23574" y="21559"/>
                      <a:pt x="24754" y="19556"/>
                    </a:cubicBezTo>
                    <a:cubicBezTo>
                      <a:pt x="25947" y="17565"/>
                      <a:pt x="26567" y="15299"/>
                      <a:pt x="26555" y="12986"/>
                    </a:cubicBezTo>
                    <a:cubicBezTo>
                      <a:pt x="26567" y="10708"/>
                      <a:pt x="25947" y="8479"/>
                      <a:pt x="24766" y="6547"/>
                    </a:cubicBezTo>
                    <a:cubicBezTo>
                      <a:pt x="23598" y="4568"/>
                      <a:pt x="21940" y="2934"/>
                      <a:pt x="19961" y="1777"/>
                    </a:cubicBezTo>
                    <a:cubicBezTo>
                      <a:pt x="18001" y="608"/>
                      <a:pt x="15760" y="1"/>
                      <a:pt x="13481" y="1"/>
                    </a:cubicBezTo>
                    <a:cubicBezTo>
                      <a:pt x="13459" y="1"/>
                      <a:pt x="13437" y="1"/>
                      <a:pt x="13415" y="1"/>
                    </a:cubicBezTo>
                    <a:cubicBezTo>
                      <a:pt x="13393" y="1"/>
                      <a:pt x="13370" y="1"/>
                      <a:pt x="133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5" name="Google Shape;1005;p46"/>
              <p:cNvSpPr/>
              <p:nvPr/>
            </p:nvSpPr>
            <p:spPr>
              <a:xfrm>
                <a:off x="2458500" y="3040875"/>
                <a:ext cx="184975" cy="111375"/>
              </a:xfrm>
              <a:custGeom>
                <a:avLst/>
                <a:gdLst/>
                <a:ahLst/>
                <a:cxnLst/>
                <a:rect l="l" t="t" r="r" b="b"/>
                <a:pathLst>
                  <a:path w="7399" h="4455" extrusionOk="0">
                    <a:moveTo>
                      <a:pt x="1019" y="1"/>
                    </a:moveTo>
                    <a:cubicBezTo>
                      <a:pt x="848" y="1"/>
                      <a:pt x="708" y="92"/>
                      <a:pt x="597" y="317"/>
                    </a:cubicBezTo>
                    <a:cubicBezTo>
                      <a:pt x="1" y="1521"/>
                      <a:pt x="1336" y="4419"/>
                      <a:pt x="1300" y="4455"/>
                    </a:cubicBezTo>
                    <a:cubicBezTo>
                      <a:pt x="1300" y="4455"/>
                      <a:pt x="7398" y="1587"/>
                      <a:pt x="5328" y="1587"/>
                    </a:cubicBezTo>
                    <a:cubicBezTo>
                      <a:pt x="5275" y="1587"/>
                      <a:pt x="5216" y="1589"/>
                      <a:pt x="5152" y="1593"/>
                    </a:cubicBezTo>
                    <a:cubicBezTo>
                      <a:pt x="5078" y="1597"/>
                      <a:pt x="5006" y="1599"/>
                      <a:pt x="4935" y="1599"/>
                    </a:cubicBezTo>
                    <a:cubicBezTo>
                      <a:pt x="2985" y="1599"/>
                      <a:pt x="1733" y="1"/>
                      <a:pt x="10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6" name="Google Shape;1006;p46"/>
              <p:cNvSpPr/>
              <p:nvPr/>
            </p:nvSpPr>
            <p:spPr>
              <a:xfrm>
                <a:off x="2823875" y="3040875"/>
                <a:ext cx="184950" cy="111375"/>
              </a:xfrm>
              <a:custGeom>
                <a:avLst/>
                <a:gdLst/>
                <a:ahLst/>
                <a:cxnLst/>
                <a:rect l="l" t="t" r="r" b="b"/>
                <a:pathLst>
                  <a:path w="7398" h="4455" extrusionOk="0">
                    <a:moveTo>
                      <a:pt x="6380" y="1"/>
                    </a:moveTo>
                    <a:cubicBezTo>
                      <a:pt x="5668" y="1"/>
                      <a:pt x="4422" y="1599"/>
                      <a:pt x="2464" y="1599"/>
                    </a:cubicBezTo>
                    <a:cubicBezTo>
                      <a:pt x="2393" y="1599"/>
                      <a:pt x="2320" y="1597"/>
                      <a:pt x="2246" y="1593"/>
                    </a:cubicBezTo>
                    <a:cubicBezTo>
                      <a:pt x="2182" y="1589"/>
                      <a:pt x="2123" y="1587"/>
                      <a:pt x="2070" y="1587"/>
                    </a:cubicBezTo>
                    <a:cubicBezTo>
                      <a:pt x="0" y="1587"/>
                      <a:pt x="6109" y="4455"/>
                      <a:pt x="6109" y="4455"/>
                    </a:cubicBezTo>
                    <a:cubicBezTo>
                      <a:pt x="6074" y="4419"/>
                      <a:pt x="7397" y="1521"/>
                      <a:pt x="6801" y="317"/>
                    </a:cubicBezTo>
                    <a:cubicBezTo>
                      <a:pt x="6690" y="92"/>
                      <a:pt x="6550" y="1"/>
                      <a:pt x="63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007" name="Google Shape;1007;p46"/>
            <p:cNvSpPr/>
            <p:nvPr/>
          </p:nvSpPr>
          <p:spPr>
            <a:xfrm>
              <a:off x="2575767" y="3074189"/>
              <a:ext cx="159364" cy="136261"/>
            </a:xfrm>
            <a:custGeom>
              <a:avLst/>
              <a:gdLst/>
              <a:ahLst/>
              <a:cxnLst/>
              <a:rect l="l" t="t" r="r" b="b"/>
              <a:pathLst>
                <a:path w="9325" h="7972" extrusionOk="0">
                  <a:moveTo>
                    <a:pt x="5330" y="0"/>
                  </a:moveTo>
                  <a:cubicBezTo>
                    <a:pt x="1777" y="0"/>
                    <a:pt x="0" y="4293"/>
                    <a:pt x="2516" y="6797"/>
                  </a:cubicBezTo>
                  <a:cubicBezTo>
                    <a:pt x="3275" y="7563"/>
                    <a:pt x="4295" y="7972"/>
                    <a:pt x="5334" y="7972"/>
                  </a:cubicBezTo>
                  <a:cubicBezTo>
                    <a:pt x="5847" y="7972"/>
                    <a:pt x="6364" y="7872"/>
                    <a:pt x="6856" y="7667"/>
                  </a:cubicBezTo>
                  <a:cubicBezTo>
                    <a:pt x="8347" y="7047"/>
                    <a:pt x="9325" y="5593"/>
                    <a:pt x="9325" y="3983"/>
                  </a:cubicBezTo>
                  <a:cubicBezTo>
                    <a:pt x="9325" y="1777"/>
                    <a:pt x="7536" y="0"/>
                    <a:pt x="5330"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1008" name="Google Shape;1008;p46"/>
            <p:cNvSpPr/>
            <p:nvPr/>
          </p:nvSpPr>
          <p:spPr>
            <a:xfrm>
              <a:off x="2692532" y="3074189"/>
              <a:ext cx="159364" cy="136279"/>
            </a:xfrm>
            <a:custGeom>
              <a:avLst/>
              <a:gdLst/>
              <a:ahLst/>
              <a:cxnLst/>
              <a:rect l="l" t="t" r="r" b="b"/>
              <a:pathLst>
                <a:path w="9325" h="7973" extrusionOk="0">
                  <a:moveTo>
                    <a:pt x="5330" y="0"/>
                  </a:moveTo>
                  <a:cubicBezTo>
                    <a:pt x="1777" y="0"/>
                    <a:pt x="1" y="4293"/>
                    <a:pt x="2505" y="6809"/>
                  </a:cubicBezTo>
                  <a:cubicBezTo>
                    <a:pt x="3270" y="7567"/>
                    <a:pt x="4292" y="7972"/>
                    <a:pt x="5331" y="7972"/>
                  </a:cubicBezTo>
                  <a:cubicBezTo>
                    <a:pt x="5845" y="7972"/>
                    <a:pt x="6363" y="7873"/>
                    <a:pt x="6857" y="7667"/>
                  </a:cubicBezTo>
                  <a:cubicBezTo>
                    <a:pt x="8347" y="7047"/>
                    <a:pt x="9325" y="5593"/>
                    <a:pt x="9325" y="3983"/>
                  </a:cubicBezTo>
                  <a:cubicBezTo>
                    <a:pt x="9325" y="1777"/>
                    <a:pt x="7536" y="0"/>
                    <a:pt x="5330" y="0"/>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1009" name="Google Shape;1009;p46"/>
            <p:cNvSpPr/>
            <p:nvPr/>
          </p:nvSpPr>
          <p:spPr>
            <a:xfrm>
              <a:off x="2653411" y="3138180"/>
              <a:ext cx="14065" cy="21827"/>
            </a:xfrm>
            <a:custGeom>
              <a:avLst/>
              <a:gdLst/>
              <a:ahLst/>
              <a:cxnLst/>
              <a:rect l="l" t="t" r="r" b="b"/>
              <a:pathLst>
                <a:path w="823" h="1277" extrusionOk="0">
                  <a:moveTo>
                    <a:pt x="406" y="0"/>
                  </a:moveTo>
                  <a:cubicBezTo>
                    <a:pt x="179" y="0"/>
                    <a:pt x="0" y="275"/>
                    <a:pt x="0" y="632"/>
                  </a:cubicBezTo>
                  <a:cubicBezTo>
                    <a:pt x="0" y="990"/>
                    <a:pt x="179" y="1276"/>
                    <a:pt x="406" y="1276"/>
                  </a:cubicBezTo>
                  <a:cubicBezTo>
                    <a:pt x="632" y="1276"/>
                    <a:pt x="823" y="990"/>
                    <a:pt x="823" y="632"/>
                  </a:cubicBezTo>
                  <a:cubicBezTo>
                    <a:pt x="823" y="287"/>
                    <a:pt x="632" y="0"/>
                    <a:pt x="4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46"/>
            <p:cNvSpPr/>
            <p:nvPr/>
          </p:nvSpPr>
          <p:spPr>
            <a:xfrm>
              <a:off x="2776705" y="3138180"/>
              <a:ext cx="14065" cy="21827"/>
            </a:xfrm>
            <a:custGeom>
              <a:avLst/>
              <a:gdLst/>
              <a:ahLst/>
              <a:cxnLst/>
              <a:rect l="l" t="t" r="r" b="b"/>
              <a:pathLst>
                <a:path w="823" h="1277" extrusionOk="0">
                  <a:moveTo>
                    <a:pt x="405" y="0"/>
                  </a:moveTo>
                  <a:cubicBezTo>
                    <a:pt x="179" y="0"/>
                    <a:pt x="0" y="275"/>
                    <a:pt x="0" y="632"/>
                  </a:cubicBezTo>
                  <a:cubicBezTo>
                    <a:pt x="0" y="990"/>
                    <a:pt x="179" y="1276"/>
                    <a:pt x="405" y="1276"/>
                  </a:cubicBezTo>
                  <a:cubicBezTo>
                    <a:pt x="632" y="1276"/>
                    <a:pt x="823" y="990"/>
                    <a:pt x="823" y="632"/>
                  </a:cubicBezTo>
                  <a:cubicBezTo>
                    <a:pt x="823" y="287"/>
                    <a:pt x="632" y="0"/>
                    <a:pt x="4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46"/>
            <p:cNvSpPr/>
            <p:nvPr/>
          </p:nvSpPr>
          <p:spPr>
            <a:xfrm>
              <a:off x="2684055" y="3157425"/>
              <a:ext cx="74119" cy="43757"/>
            </a:xfrm>
            <a:custGeom>
              <a:avLst/>
              <a:gdLst/>
              <a:ahLst/>
              <a:cxnLst/>
              <a:rect l="l" t="t" r="r" b="b"/>
              <a:pathLst>
                <a:path w="4337" h="2560" extrusionOk="0">
                  <a:moveTo>
                    <a:pt x="2482" y="0"/>
                  </a:moveTo>
                  <a:cubicBezTo>
                    <a:pt x="1704" y="0"/>
                    <a:pt x="914" y="270"/>
                    <a:pt x="914" y="270"/>
                  </a:cubicBezTo>
                  <a:cubicBezTo>
                    <a:pt x="1" y="483"/>
                    <a:pt x="1882" y="2559"/>
                    <a:pt x="2173" y="2559"/>
                  </a:cubicBezTo>
                  <a:cubicBezTo>
                    <a:pt x="2175" y="2559"/>
                    <a:pt x="2176" y="2559"/>
                    <a:pt x="2178" y="2559"/>
                  </a:cubicBezTo>
                  <a:cubicBezTo>
                    <a:pt x="2881" y="2499"/>
                    <a:pt x="4336" y="746"/>
                    <a:pt x="3466" y="222"/>
                  </a:cubicBezTo>
                  <a:cubicBezTo>
                    <a:pt x="3192" y="57"/>
                    <a:pt x="2838" y="0"/>
                    <a:pt x="2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2" name="Google Shape;1012;p46"/>
            <p:cNvSpPr/>
            <p:nvPr/>
          </p:nvSpPr>
          <p:spPr>
            <a:xfrm>
              <a:off x="2366700" y="3382050"/>
              <a:ext cx="229850" cy="120925"/>
            </a:xfrm>
            <a:custGeom>
              <a:avLst/>
              <a:gdLst/>
              <a:ahLst/>
              <a:cxnLst/>
              <a:rect l="l" t="t" r="r" b="b"/>
              <a:pathLst>
                <a:path w="9194" h="4837" extrusionOk="0">
                  <a:moveTo>
                    <a:pt x="1383" y="1"/>
                  </a:moveTo>
                  <a:cubicBezTo>
                    <a:pt x="1383" y="1"/>
                    <a:pt x="0" y="2541"/>
                    <a:pt x="1371" y="3483"/>
                  </a:cubicBezTo>
                  <a:cubicBezTo>
                    <a:pt x="1562" y="3616"/>
                    <a:pt x="1734" y="3674"/>
                    <a:pt x="1888" y="3674"/>
                  </a:cubicBezTo>
                  <a:cubicBezTo>
                    <a:pt x="2833" y="3674"/>
                    <a:pt x="3124" y="1515"/>
                    <a:pt x="3124" y="1515"/>
                  </a:cubicBezTo>
                  <a:lnTo>
                    <a:pt x="3124" y="1515"/>
                  </a:lnTo>
                  <a:cubicBezTo>
                    <a:pt x="3124" y="1515"/>
                    <a:pt x="2963" y="4248"/>
                    <a:pt x="4398" y="4248"/>
                  </a:cubicBezTo>
                  <a:cubicBezTo>
                    <a:pt x="4422" y="4248"/>
                    <a:pt x="4447" y="4247"/>
                    <a:pt x="4472" y="4246"/>
                  </a:cubicBezTo>
                  <a:cubicBezTo>
                    <a:pt x="5974" y="4162"/>
                    <a:pt x="6046" y="1634"/>
                    <a:pt x="6046" y="1634"/>
                  </a:cubicBezTo>
                  <a:cubicBezTo>
                    <a:pt x="6046" y="1634"/>
                    <a:pt x="6464" y="4837"/>
                    <a:pt x="7743" y="4837"/>
                  </a:cubicBezTo>
                  <a:cubicBezTo>
                    <a:pt x="7777" y="4837"/>
                    <a:pt x="7811" y="4835"/>
                    <a:pt x="7846" y="4830"/>
                  </a:cubicBezTo>
                  <a:cubicBezTo>
                    <a:pt x="9194" y="4663"/>
                    <a:pt x="8764" y="2064"/>
                    <a:pt x="8764" y="2064"/>
                  </a:cubicBezTo>
                  <a:lnTo>
                    <a:pt x="138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3" name="Google Shape;1013;p46"/>
            <p:cNvSpPr/>
            <p:nvPr/>
          </p:nvSpPr>
          <p:spPr>
            <a:xfrm>
              <a:off x="2368475" y="3381050"/>
              <a:ext cx="225100" cy="122950"/>
            </a:xfrm>
            <a:custGeom>
              <a:avLst/>
              <a:gdLst/>
              <a:ahLst/>
              <a:cxnLst/>
              <a:rect l="l" t="t" r="r" b="b"/>
              <a:pathLst>
                <a:path w="9004" h="4918" extrusionOk="0">
                  <a:moveTo>
                    <a:pt x="1311" y="0"/>
                  </a:moveTo>
                  <a:cubicBezTo>
                    <a:pt x="1299" y="0"/>
                    <a:pt x="1285" y="9"/>
                    <a:pt x="1277" y="17"/>
                  </a:cubicBezTo>
                  <a:cubicBezTo>
                    <a:pt x="1050" y="458"/>
                    <a:pt x="871" y="923"/>
                    <a:pt x="752" y="1412"/>
                  </a:cubicBezTo>
                  <a:cubicBezTo>
                    <a:pt x="537" y="2414"/>
                    <a:pt x="704" y="3153"/>
                    <a:pt x="1277" y="3546"/>
                  </a:cubicBezTo>
                  <a:cubicBezTo>
                    <a:pt x="1465" y="3688"/>
                    <a:pt x="1648" y="3757"/>
                    <a:pt x="1820" y="3757"/>
                  </a:cubicBezTo>
                  <a:cubicBezTo>
                    <a:pt x="1908" y="3757"/>
                    <a:pt x="1994" y="3738"/>
                    <a:pt x="2076" y="3701"/>
                  </a:cubicBezTo>
                  <a:cubicBezTo>
                    <a:pt x="2612" y="3463"/>
                    <a:pt x="2898" y="2545"/>
                    <a:pt x="3018" y="1996"/>
                  </a:cubicBezTo>
                  <a:cubicBezTo>
                    <a:pt x="3029" y="2557"/>
                    <a:pt x="3137" y="3546"/>
                    <a:pt x="3626" y="4035"/>
                  </a:cubicBezTo>
                  <a:cubicBezTo>
                    <a:pt x="3810" y="4230"/>
                    <a:pt x="4063" y="4337"/>
                    <a:pt x="4331" y="4337"/>
                  </a:cubicBezTo>
                  <a:cubicBezTo>
                    <a:pt x="4358" y="4337"/>
                    <a:pt x="4385" y="4336"/>
                    <a:pt x="4413" y="4333"/>
                  </a:cubicBezTo>
                  <a:cubicBezTo>
                    <a:pt x="5617" y="4262"/>
                    <a:pt x="5915" y="2676"/>
                    <a:pt x="5998" y="1996"/>
                  </a:cubicBezTo>
                  <a:cubicBezTo>
                    <a:pt x="6070" y="2449"/>
                    <a:pt x="6189" y="2903"/>
                    <a:pt x="6332" y="3344"/>
                  </a:cubicBezTo>
                  <a:cubicBezTo>
                    <a:pt x="6690" y="4393"/>
                    <a:pt x="7143" y="4918"/>
                    <a:pt x="7680" y="4918"/>
                  </a:cubicBezTo>
                  <a:lnTo>
                    <a:pt x="7787" y="4918"/>
                  </a:lnTo>
                  <a:cubicBezTo>
                    <a:pt x="8049" y="4882"/>
                    <a:pt x="8276" y="4751"/>
                    <a:pt x="8431" y="4536"/>
                  </a:cubicBezTo>
                  <a:cubicBezTo>
                    <a:pt x="9003" y="3773"/>
                    <a:pt x="8753" y="2175"/>
                    <a:pt x="8741" y="2104"/>
                  </a:cubicBezTo>
                  <a:cubicBezTo>
                    <a:pt x="8736" y="2083"/>
                    <a:pt x="8719" y="2073"/>
                    <a:pt x="8703" y="2073"/>
                  </a:cubicBezTo>
                  <a:cubicBezTo>
                    <a:pt x="8682" y="2073"/>
                    <a:pt x="8663" y="2089"/>
                    <a:pt x="8669" y="2116"/>
                  </a:cubicBezTo>
                  <a:cubicBezTo>
                    <a:pt x="8669" y="2139"/>
                    <a:pt x="8920" y="3749"/>
                    <a:pt x="8371" y="4488"/>
                  </a:cubicBezTo>
                  <a:cubicBezTo>
                    <a:pt x="8228" y="4691"/>
                    <a:pt x="8014" y="4810"/>
                    <a:pt x="7775" y="4846"/>
                  </a:cubicBezTo>
                  <a:lnTo>
                    <a:pt x="7680" y="4846"/>
                  </a:lnTo>
                  <a:cubicBezTo>
                    <a:pt x="6452" y="4846"/>
                    <a:pt x="6022" y="1698"/>
                    <a:pt x="6022" y="1662"/>
                  </a:cubicBezTo>
                  <a:cubicBezTo>
                    <a:pt x="6022" y="1639"/>
                    <a:pt x="6001" y="1627"/>
                    <a:pt x="5981" y="1627"/>
                  </a:cubicBezTo>
                  <a:cubicBezTo>
                    <a:pt x="5960" y="1627"/>
                    <a:pt x="5939" y="1639"/>
                    <a:pt x="5939" y="1662"/>
                  </a:cubicBezTo>
                  <a:cubicBezTo>
                    <a:pt x="5939" y="1686"/>
                    <a:pt x="5867" y="4155"/>
                    <a:pt x="4401" y="4250"/>
                  </a:cubicBezTo>
                  <a:cubicBezTo>
                    <a:pt x="4376" y="4252"/>
                    <a:pt x="4352" y="4253"/>
                    <a:pt x="4328" y="4253"/>
                  </a:cubicBezTo>
                  <a:cubicBezTo>
                    <a:pt x="4088" y="4253"/>
                    <a:pt x="3846" y="4149"/>
                    <a:pt x="3673" y="3976"/>
                  </a:cubicBezTo>
                  <a:cubicBezTo>
                    <a:pt x="2994" y="3296"/>
                    <a:pt x="3089" y="1567"/>
                    <a:pt x="3089" y="1555"/>
                  </a:cubicBezTo>
                  <a:cubicBezTo>
                    <a:pt x="3101" y="1531"/>
                    <a:pt x="3077" y="1519"/>
                    <a:pt x="3065" y="1519"/>
                  </a:cubicBezTo>
                  <a:cubicBezTo>
                    <a:pt x="3041" y="1519"/>
                    <a:pt x="3018" y="1531"/>
                    <a:pt x="3018" y="1543"/>
                  </a:cubicBezTo>
                  <a:cubicBezTo>
                    <a:pt x="3018" y="1567"/>
                    <a:pt x="2779" y="3308"/>
                    <a:pt x="2052" y="3630"/>
                  </a:cubicBezTo>
                  <a:cubicBezTo>
                    <a:pt x="1980" y="3662"/>
                    <a:pt x="1905" y="3678"/>
                    <a:pt x="1826" y="3678"/>
                  </a:cubicBezTo>
                  <a:cubicBezTo>
                    <a:pt x="1669" y="3678"/>
                    <a:pt x="1499" y="3614"/>
                    <a:pt x="1324" y="3487"/>
                  </a:cubicBezTo>
                  <a:cubicBezTo>
                    <a:pt x="1" y="2569"/>
                    <a:pt x="1324" y="77"/>
                    <a:pt x="1336" y="53"/>
                  </a:cubicBezTo>
                  <a:cubicBezTo>
                    <a:pt x="1348" y="41"/>
                    <a:pt x="1348" y="17"/>
                    <a:pt x="1324" y="5"/>
                  </a:cubicBezTo>
                  <a:cubicBezTo>
                    <a:pt x="1321" y="2"/>
                    <a:pt x="1316" y="0"/>
                    <a:pt x="13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46"/>
            <p:cNvSpPr/>
            <p:nvPr/>
          </p:nvSpPr>
          <p:spPr>
            <a:xfrm>
              <a:off x="2467750" y="3517625"/>
              <a:ext cx="151450" cy="70100"/>
            </a:xfrm>
            <a:custGeom>
              <a:avLst/>
              <a:gdLst/>
              <a:ahLst/>
              <a:cxnLst/>
              <a:rect l="l" t="t" r="r" b="b"/>
              <a:pathLst>
                <a:path w="6058" h="2804" extrusionOk="0">
                  <a:moveTo>
                    <a:pt x="5844" y="0"/>
                  </a:moveTo>
                  <a:cubicBezTo>
                    <a:pt x="5840" y="0"/>
                    <a:pt x="5836" y="1"/>
                    <a:pt x="5831" y="3"/>
                  </a:cubicBezTo>
                  <a:cubicBezTo>
                    <a:pt x="5819" y="3"/>
                    <a:pt x="5795" y="15"/>
                    <a:pt x="5807" y="39"/>
                  </a:cubicBezTo>
                  <a:cubicBezTo>
                    <a:pt x="5807" y="63"/>
                    <a:pt x="5974" y="1923"/>
                    <a:pt x="5354" y="2543"/>
                  </a:cubicBezTo>
                  <a:cubicBezTo>
                    <a:pt x="5236" y="2661"/>
                    <a:pt x="5076" y="2731"/>
                    <a:pt x="4910" y="2731"/>
                  </a:cubicBezTo>
                  <a:cubicBezTo>
                    <a:pt x="4875" y="2731"/>
                    <a:pt x="4841" y="2728"/>
                    <a:pt x="4806" y="2722"/>
                  </a:cubicBezTo>
                  <a:cubicBezTo>
                    <a:pt x="3530" y="2591"/>
                    <a:pt x="2767" y="552"/>
                    <a:pt x="2767" y="528"/>
                  </a:cubicBezTo>
                  <a:cubicBezTo>
                    <a:pt x="2767" y="516"/>
                    <a:pt x="2743" y="504"/>
                    <a:pt x="2719" y="504"/>
                  </a:cubicBezTo>
                  <a:cubicBezTo>
                    <a:pt x="2707" y="516"/>
                    <a:pt x="2695" y="528"/>
                    <a:pt x="2695" y="552"/>
                  </a:cubicBezTo>
                  <a:cubicBezTo>
                    <a:pt x="2767" y="850"/>
                    <a:pt x="2791" y="1160"/>
                    <a:pt x="2767" y="1470"/>
                  </a:cubicBezTo>
                  <a:cubicBezTo>
                    <a:pt x="2695" y="2102"/>
                    <a:pt x="2409" y="2519"/>
                    <a:pt x="1884" y="2698"/>
                  </a:cubicBezTo>
                  <a:cubicBezTo>
                    <a:pt x="1799" y="2718"/>
                    <a:pt x="1712" y="2728"/>
                    <a:pt x="1625" y="2728"/>
                  </a:cubicBezTo>
                  <a:cubicBezTo>
                    <a:pt x="1350" y="2728"/>
                    <a:pt x="1077" y="2629"/>
                    <a:pt x="859" y="2448"/>
                  </a:cubicBezTo>
                  <a:cubicBezTo>
                    <a:pt x="72" y="1768"/>
                    <a:pt x="108" y="51"/>
                    <a:pt x="108" y="39"/>
                  </a:cubicBezTo>
                  <a:cubicBezTo>
                    <a:pt x="108" y="15"/>
                    <a:pt x="96" y="3"/>
                    <a:pt x="72" y="3"/>
                  </a:cubicBezTo>
                  <a:cubicBezTo>
                    <a:pt x="48" y="3"/>
                    <a:pt x="36" y="15"/>
                    <a:pt x="36" y="39"/>
                  </a:cubicBezTo>
                  <a:cubicBezTo>
                    <a:pt x="36" y="110"/>
                    <a:pt x="0" y="1804"/>
                    <a:pt x="811" y="2507"/>
                  </a:cubicBezTo>
                  <a:cubicBezTo>
                    <a:pt x="1037" y="2696"/>
                    <a:pt x="1323" y="2804"/>
                    <a:pt x="1620" y="2804"/>
                  </a:cubicBezTo>
                  <a:cubicBezTo>
                    <a:pt x="1715" y="2804"/>
                    <a:pt x="1812" y="2793"/>
                    <a:pt x="1908" y="2770"/>
                  </a:cubicBezTo>
                  <a:cubicBezTo>
                    <a:pt x="2874" y="2436"/>
                    <a:pt x="2886" y="1386"/>
                    <a:pt x="2826" y="862"/>
                  </a:cubicBezTo>
                  <a:lnTo>
                    <a:pt x="2826" y="862"/>
                  </a:lnTo>
                  <a:cubicBezTo>
                    <a:pt x="2946" y="1124"/>
                    <a:pt x="3089" y="1374"/>
                    <a:pt x="3244" y="1613"/>
                  </a:cubicBezTo>
                  <a:cubicBezTo>
                    <a:pt x="3709" y="2328"/>
                    <a:pt x="4245" y="2734"/>
                    <a:pt x="4794" y="2793"/>
                  </a:cubicBezTo>
                  <a:lnTo>
                    <a:pt x="4889" y="2793"/>
                  </a:lnTo>
                  <a:cubicBezTo>
                    <a:pt x="4903" y="2794"/>
                    <a:pt x="4917" y="2795"/>
                    <a:pt x="4930" y="2795"/>
                  </a:cubicBezTo>
                  <a:cubicBezTo>
                    <a:pt x="5107" y="2795"/>
                    <a:pt x="5281" y="2723"/>
                    <a:pt x="5414" y="2591"/>
                  </a:cubicBezTo>
                  <a:cubicBezTo>
                    <a:pt x="6058" y="1959"/>
                    <a:pt x="5879" y="110"/>
                    <a:pt x="5879" y="39"/>
                  </a:cubicBezTo>
                  <a:cubicBezTo>
                    <a:pt x="5879" y="19"/>
                    <a:pt x="5863" y="0"/>
                    <a:pt x="58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46"/>
            <p:cNvSpPr/>
            <p:nvPr/>
          </p:nvSpPr>
          <p:spPr>
            <a:xfrm>
              <a:off x="2867200" y="3382050"/>
              <a:ext cx="229850" cy="120925"/>
            </a:xfrm>
            <a:custGeom>
              <a:avLst/>
              <a:gdLst/>
              <a:ahLst/>
              <a:cxnLst/>
              <a:rect l="l" t="t" r="r" b="b"/>
              <a:pathLst>
                <a:path w="9194" h="4837" extrusionOk="0">
                  <a:moveTo>
                    <a:pt x="7822" y="1"/>
                  </a:moveTo>
                  <a:lnTo>
                    <a:pt x="418" y="2064"/>
                  </a:lnTo>
                  <a:cubicBezTo>
                    <a:pt x="418" y="2064"/>
                    <a:pt x="0" y="4663"/>
                    <a:pt x="1348" y="4830"/>
                  </a:cubicBezTo>
                  <a:cubicBezTo>
                    <a:pt x="1383" y="4835"/>
                    <a:pt x="1417" y="4837"/>
                    <a:pt x="1450" y="4837"/>
                  </a:cubicBezTo>
                  <a:cubicBezTo>
                    <a:pt x="2718" y="4837"/>
                    <a:pt x="3148" y="1634"/>
                    <a:pt x="3148" y="1634"/>
                  </a:cubicBezTo>
                  <a:cubicBezTo>
                    <a:pt x="3148" y="1634"/>
                    <a:pt x="3208" y="4162"/>
                    <a:pt x="4722" y="4246"/>
                  </a:cubicBezTo>
                  <a:cubicBezTo>
                    <a:pt x="4747" y="4247"/>
                    <a:pt x="4772" y="4248"/>
                    <a:pt x="4796" y="4248"/>
                  </a:cubicBezTo>
                  <a:cubicBezTo>
                    <a:pt x="6231" y="4248"/>
                    <a:pt x="6070" y="1516"/>
                    <a:pt x="6070" y="1515"/>
                  </a:cubicBezTo>
                  <a:lnTo>
                    <a:pt x="6070" y="1515"/>
                  </a:lnTo>
                  <a:cubicBezTo>
                    <a:pt x="6070" y="1516"/>
                    <a:pt x="6361" y="3674"/>
                    <a:pt x="7306" y="3674"/>
                  </a:cubicBezTo>
                  <a:cubicBezTo>
                    <a:pt x="7460" y="3674"/>
                    <a:pt x="7632" y="3616"/>
                    <a:pt x="7822" y="3483"/>
                  </a:cubicBezTo>
                  <a:cubicBezTo>
                    <a:pt x="9194" y="2541"/>
                    <a:pt x="7822" y="1"/>
                    <a:pt x="78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6" name="Google Shape;1016;p46"/>
            <p:cNvSpPr/>
            <p:nvPr/>
          </p:nvSpPr>
          <p:spPr>
            <a:xfrm>
              <a:off x="2870175" y="3381350"/>
              <a:ext cx="225100" cy="122650"/>
            </a:xfrm>
            <a:custGeom>
              <a:avLst/>
              <a:gdLst/>
              <a:ahLst/>
              <a:cxnLst/>
              <a:rect l="l" t="t" r="r" b="b"/>
              <a:pathLst>
                <a:path w="9004" h="4906" extrusionOk="0">
                  <a:moveTo>
                    <a:pt x="7691" y="0"/>
                  </a:moveTo>
                  <a:cubicBezTo>
                    <a:pt x="7687" y="0"/>
                    <a:pt x="7683" y="2"/>
                    <a:pt x="7680" y="5"/>
                  </a:cubicBezTo>
                  <a:cubicBezTo>
                    <a:pt x="7656" y="17"/>
                    <a:pt x="7656" y="41"/>
                    <a:pt x="7668" y="65"/>
                  </a:cubicBezTo>
                  <a:cubicBezTo>
                    <a:pt x="7680" y="88"/>
                    <a:pt x="9003" y="2569"/>
                    <a:pt x="7680" y="3499"/>
                  </a:cubicBezTo>
                  <a:cubicBezTo>
                    <a:pt x="7506" y="3617"/>
                    <a:pt x="7343" y="3678"/>
                    <a:pt x="7187" y="3678"/>
                  </a:cubicBezTo>
                  <a:cubicBezTo>
                    <a:pt x="7107" y="3678"/>
                    <a:pt x="7029" y="3662"/>
                    <a:pt x="6952" y="3630"/>
                  </a:cubicBezTo>
                  <a:cubicBezTo>
                    <a:pt x="6225" y="3308"/>
                    <a:pt x="5986" y="1567"/>
                    <a:pt x="5986" y="1555"/>
                  </a:cubicBezTo>
                  <a:cubicBezTo>
                    <a:pt x="5986" y="1531"/>
                    <a:pt x="5969" y="1519"/>
                    <a:pt x="5951" y="1519"/>
                  </a:cubicBezTo>
                  <a:cubicBezTo>
                    <a:pt x="5933" y="1519"/>
                    <a:pt x="5915" y="1531"/>
                    <a:pt x="5915" y="1555"/>
                  </a:cubicBezTo>
                  <a:cubicBezTo>
                    <a:pt x="5915" y="1567"/>
                    <a:pt x="6010" y="3296"/>
                    <a:pt x="5331" y="3976"/>
                  </a:cubicBezTo>
                  <a:cubicBezTo>
                    <a:pt x="5159" y="4147"/>
                    <a:pt x="4930" y="4242"/>
                    <a:pt x="4686" y="4242"/>
                  </a:cubicBezTo>
                  <a:cubicBezTo>
                    <a:pt x="4659" y="4242"/>
                    <a:pt x="4631" y="4240"/>
                    <a:pt x="4603" y="4238"/>
                  </a:cubicBezTo>
                  <a:cubicBezTo>
                    <a:pt x="3137" y="4154"/>
                    <a:pt x="3065" y="1686"/>
                    <a:pt x="3065" y="1662"/>
                  </a:cubicBezTo>
                  <a:cubicBezTo>
                    <a:pt x="3059" y="1644"/>
                    <a:pt x="3041" y="1636"/>
                    <a:pt x="3025" y="1636"/>
                  </a:cubicBezTo>
                  <a:cubicBezTo>
                    <a:pt x="3008" y="1636"/>
                    <a:pt x="2994" y="1644"/>
                    <a:pt x="2994" y="1662"/>
                  </a:cubicBezTo>
                  <a:cubicBezTo>
                    <a:pt x="2982" y="1697"/>
                    <a:pt x="2551" y="4840"/>
                    <a:pt x="1323" y="4840"/>
                  </a:cubicBezTo>
                  <a:cubicBezTo>
                    <a:pt x="1292" y="4840"/>
                    <a:pt x="1261" y="4838"/>
                    <a:pt x="1229" y="4834"/>
                  </a:cubicBezTo>
                  <a:cubicBezTo>
                    <a:pt x="990" y="4810"/>
                    <a:pt x="776" y="4679"/>
                    <a:pt x="633" y="4476"/>
                  </a:cubicBezTo>
                  <a:cubicBezTo>
                    <a:pt x="84" y="3749"/>
                    <a:pt x="334" y="2127"/>
                    <a:pt x="334" y="2115"/>
                  </a:cubicBezTo>
                  <a:cubicBezTo>
                    <a:pt x="334" y="2092"/>
                    <a:pt x="323" y="2068"/>
                    <a:pt x="311" y="2068"/>
                  </a:cubicBezTo>
                  <a:cubicBezTo>
                    <a:pt x="287" y="2068"/>
                    <a:pt x="263" y="2080"/>
                    <a:pt x="263" y="2104"/>
                  </a:cubicBezTo>
                  <a:cubicBezTo>
                    <a:pt x="251" y="2163"/>
                    <a:pt x="1" y="3761"/>
                    <a:pt x="573" y="4524"/>
                  </a:cubicBezTo>
                  <a:cubicBezTo>
                    <a:pt x="728" y="4739"/>
                    <a:pt x="966" y="4882"/>
                    <a:pt x="1229" y="4906"/>
                  </a:cubicBezTo>
                  <a:lnTo>
                    <a:pt x="1324" y="4906"/>
                  </a:lnTo>
                  <a:cubicBezTo>
                    <a:pt x="1861" y="4906"/>
                    <a:pt x="2314" y="4381"/>
                    <a:pt x="2672" y="3356"/>
                  </a:cubicBezTo>
                  <a:cubicBezTo>
                    <a:pt x="2815" y="2914"/>
                    <a:pt x="2934" y="2461"/>
                    <a:pt x="3017" y="1996"/>
                  </a:cubicBezTo>
                  <a:cubicBezTo>
                    <a:pt x="3089" y="2688"/>
                    <a:pt x="3387" y="4262"/>
                    <a:pt x="4603" y="4333"/>
                  </a:cubicBezTo>
                  <a:cubicBezTo>
                    <a:pt x="4629" y="4336"/>
                    <a:pt x="4656" y="4337"/>
                    <a:pt x="4682" y="4337"/>
                  </a:cubicBezTo>
                  <a:cubicBezTo>
                    <a:pt x="4941" y="4337"/>
                    <a:pt x="5194" y="4230"/>
                    <a:pt x="5378" y="4035"/>
                  </a:cubicBezTo>
                  <a:cubicBezTo>
                    <a:pt x="5867" y="3546"/>
                    <a:pt x="5974" y="2569"/>
                    <a:pt x="5986" y="1996"/>
                  </a:cubicBezTo>
                  <a:cubicBezTo>
                    <a:pt x="6118" y="2545"/>
                    <a:pt x="6392" y="3475"/>
                    <a:pt x="6928" y="3701"/>
                  </a:cubicBezTo>
                  <a:cubicBezTo>
                    <a:pt x="7011" y="3739"/>
                    <a:pt x="7098" y="3757"/>
                    <a:pt x="7188" y="3757"/>
                  </a:cubicBezTo>
                  <a:cubicBezTo>
                    <a:pt x="7358" y="3757"/>
                    <a:pt x="7540" y="3691"/>
                    <a:pt x="7727" y="3558"/>
                  </a:cubicBezTo>
                  <a:cubicBezTo>
                    <a:pt x="8300" y="3153"/>
                    <a:pt x="8478" y="2414"/>
                    <a:pt x="8252" y="1412"/>
                  </a:cubicBezTo>
                  <a:cubicBezTo>
                    <a:pt x="8133" y="935"/>
                    <a:pt x="7954" y="470"/>
                    <a:pt x="7727" y="29"/>
                  </a:cubicBezTo>
                  <a:cubicBezTo>
                    <a:pt x="7719" y="11"/>
                    <a:pt x="7703" y="0"/>
                    <a:pt x="76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46"/>
            <p:cNvSpPr/>
            <p:nvPr/>
          </p:nvSpPr>
          <p:spPr>
            <a:xfrm>
              <a:off x="2844850" y="3517400"/>
              <a:ext cx="151750" cy="70200"/>
            </a:xfrm>
            <a:custGeom>
              <a:avLst/>
              <a:gdLst/>
              <a:ahLst/>
              <a:cxnLst/>
              <a:rect l="l" t="t" r="r" b="b"/>
              <a:pathLst>
                <a:path w="6070" h="2808" extrusionOk="0">
                  <a:moveTo>
                    <a:pt x="227" y="0"/>
                  </a:moveTo>
                  <a:cubicBezTo>
                    <a:pt x="203" y="0"/>
                    <a:pt x="179" y="12"/>
                    <a:pt x="179" y="36"/>
                  </a:cubicBezTo>
                  <a:cubicBezTo>
                    <a:pt x="179" y="108"/>
                    <a:pt x="0" y="1956"/>
                    <a:pt x="644" y="2588"/>
                  </a:cubicBezTo>
                  <a:cubicBezTo>
                    <a:pt x="767" y="2722"/>
                    <a:pt x="942" y="2803"/>
                    <a:pt x="1121" y="2803"/>
                  </a:cubicBezTo>
                  <a:cubicBezTo>
                    <a:pt x="1133" y="2803"/>
                    <a:pt x="1145" y="2803"/>
                    <a:pt x="1157" y="2802"/>
                  </a:cubicBezTo>
                  <a:lnTo>
                    <a:pt x="1264" y="2802"/>
                  </a:lnTo>
                  <a:cubicBezTo>
                    <a:pt x="1813" y="2743"/>
                    <a:pt x="2349" y="2337"/>
                    <a:pt x="2814" y="1622"/>
                  </a:cubicBezTo>
                  <a:cubicBezTo>
                    <a:pt x="2969" y="1383"/>
                    <a:pt x="3112" y="1121"/>
                    <a:pt x="3231" y="859"/>
                  </a:cubicBezTo>
                  <a:lnTo>
                    <a:pt x="3231" y="859"/>
                  </a:lnTo>
                  <a:cubicBezTo>
                    <a:pt x="3172" y="1395"/>
                    <a:pt x="3184" y="2433"/>
                    <a:pt x="4150" y="2779"/>
                  </a:cubicBezTo>
                  <a:cubicBezTo>
                    <a:pt x="4242" y="2798"/>
                    <a:pt x="4335" y="2808"/>
                    <a:pt x="4428" y="2808"/>
                  </a:cubicBezTo>
                  <a:cubicBezTo>
                    <a:pt x="4728" y="2808"/>
                    <a:pt x="5019" y="2705"/>
                    <a:pt x="5247" y="2504"/>
                  </a:cubicBezTo>
                  <a:cubicBezTo>
                    <a:pt x="6069" y="1801"/>
                    <a:pt x="6022" y="108"/>
                    <a:pt x="6022" y="36"/>
                  </a:cubicBezTo>
                  <a:cubicBezTo>
                    <a:pt x="6022" y="12"/>
                    <a:pt x="6010" y="0"/>
                    <a:pt x="5986" y="0"/>
                  </a:cubicBezTo>
                  <a:cubicBezTo>
                    <a:pt x="5962" y="0"/>
                    <a:pt x="5950" y="24"/>
                    <a:pt x="5950" y="36"/>
                  </a:cubicBezTo>
                  <a:cubicBezTo>
                    <a:pt x="5950" y="60"/>
                    <a:pt x="5986" y="1777"/>
                    <a:pt x="5199" y="2457"/>
                  </a:cubicBezTo>
                  <a:cubicBezTo>
                    <a:pt x="4981" y="2638"/>
                    <a:pt x="4708" y="2737"/>
                    <a:pt x="4432" y="2737"/>
                  </a:cubicBezTo>
                  <a:cubicBezTo>
                    <a:pt x="4346" y="2737"/>
                    <a:pt x="4259" y="2727"/>
                    <a:pt x="4173" y="2707"/>
                  </a:cubicBezTo>
                  <a:cubicBezTo>
                    <a:pt x="3649" y="2516"/>
                    <a:pt x="3351" y="2111"/>
                    <a:pt x="3291" y="1467"/>
                  </a:cubicBezTo>
                  <a:cubicBezTo>
                    <a:pt x="3267" y="1169"/>
                    <a:pt x="3291" y="859"/>
                    <a:pt x="3363" y="549"/>
                  </a:cubicBezTo>
                  <a:cubicBezTo>
                    <a:pt x="3363" y="537"/>
                    <a:pt x="3351" y="513"/>
                    <a:pt x="3339" y="513"/>
                  </a:cubicBezTo>
                  <a:cubicBezTo>
                    <a:pt x="3332" y="510"/>
                    <a:pt x="3326" y="508"/>
                    <a:pt x="3320" y="508"/>
                  </a:cubicBezTo>
                  <a:cubicBezTo>
                    <a:pt x="3304" y="508"/>
                    <a:pt x="3291" y="519"/>
                    <a:pt x="3291" y="537"/>
                  </a:cubicBezTo>
                  <a:cubicBezTo>
                    <a:pt x="3279" y="549"/>
                    <a:pt x="2528" y="2588"/>
                    <a:pt x="1252" y="2731"/>
                  </a:cubicBezTo>
                  <a:cubicBezTo>
                    <a:pt x="1226" y="2734"/>
                    <a:pt x="1201" y="2735"/>
                    <a:pt x="1175" y="2735"/>
                  </a:cubicBezTo>
                  <a:cubicBezTo>
                    <a:pt x="999" y="2735"/>
                    <a:pt x="829" y="2665"/>
                    <a:pt x="704" y="2540"/>
                  </a:cubicBezTo>
                  <a:cubicBezTo>
                    <a:pt x="84" y="1932"/>
                    <a:pt x="250" y="60"/>
                    <a:pt x="250" y="48"/>
                  </a:cubicBezTo>
                  <a:cubicBezTo>
                    <a:pt x="262" y="24"/>
                    <a:pt x="239"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18" name="Google Shape;1018;p46"/>
          <p:cNvGrpSpPr/>
          <p:nvPr/>
        </p:nvGrpSpPr>
        <p:grpSpPr>
          <a:xfrm>
            <a:off x="6400723" y="4660454"/>
            <a:ext cx="1092291" cy="1229661"/>
            <a:chOff x="4030975" y="2964725"/>
            <a:chExt cx="678775" cy="762250"/>
          </a:xfrm>
        </p:grpSpPr>
        <p:sp>
          <p:nvSpPr>
            <p:cNvPr id="1019" name="Google Shape;1019;p46"/>
            <p:cNvSpPr/>
            <p:nvPr/>
          </p:nvSpPr>
          <p:spPr>
            <a:xfrm>
              <a:off x="4163925" y="3073225"/>
              <a:ext cx="545825" cy="653750"/>
            </a:xfrm>
            <a:custGeom>
              <a:avLst/>
              <a:gdLst/>
              <a:ahLst/>
              <a:cxnLst/>
              <a:rect l="l" t="t" r="r" b="b"/>
              <a:pathLst>
                <a:path w="21833" h="26150" extrusionOk="0">
                  <a:moveTo>
                    <a:pt x="20104" y="1"/>
                  </a:moveTo>
                  <a:lnTo>
                    <a:pt x="12878" y="2159"/>
                  </a:lnTo>
                  <a:cubicBezTo>
                    <a:pt x="13355" y="3721"/>
                    <a:pt x="13725" y="5307"/>
                    <a:pt x="13975" y="6928"/>
                  </a:cubicBezTo>
                  <a:cubicBezTo>
                    <a:pt x="14214" y="8383"/>
                    <a:pt x="14345" y="9850"/>
                    <a:pt x="14369" y="11328"/>
                  </a:cubicBezTo>
                  <a:cubicBezTo>
                    <a:pt x="14369" y="13713"/>
                    <a:pt x="14059" y="15633"/>
                    <a:pt x="13439" y="17100"/>
                  </a:cubicBezTo>
                  <a:cubicBezTo>
                    <a:pt x="12819" y="18554"/>
                    <a:pt x="11984" y="19282"/>
                    <a:pt x="10923" y="19294"/>
                  </a:cubicBezTo>
                  <a:cubicBezTo>
                    <a:pt x="9766" y="19282"/>
                    <a:pt x="8908" y="18554"/>
                    <a:pt x="8323" y="17100"/>
                  </a:cubicBezTo>
                  <a:cubicBezTo>
                    <a:pt x="7751" y="15633"/>
                    <a:pt x="7465" y="13713"/>
                    <a:pt x="7465" y="11328"/>
                  </a:cubicBezTo>
                  <a:cubicBezTo>
                    <a:pt x="7489" y="9850"/>
                    <a:pt x="7620" y="8383"/>
                    <a:pt x="7858" y="6928"/>
                  </a:cubicBezTo>
                  <a:cubicBezTo>
                    <a:pt x="8109" y="5319"/>
                    <a:pt x="8478" y="3721"/>
                    <a:pt x="8955" y="2159"/>
                  </a:cubicBezTo>
                  <a:lnTo>
                    <a:pt x="1717" y="13"/>
                  </a:lnTo>
                  <a:cubicBezTo>
                    <a:pt x="573" y="3327"/>
                    <a:pt x="0" y="7143"/>
                    <a:pt x="0" y="11460"/>
                  </a:cubicBezTo>
                  <a:cubicBezTo>
                    <a:pt x="0" y="14357"/>
                    <a:pt x="430" y="16909"/>
                    <a:pt x="1288" y="19127"/>
                  </a:cubicBezTo>
                  <a:cubicBezTo>
                    <a:pt x="2159" y="21332"/>
                    <a:pt x="3411" y="23061"/>
                    <a:pt x="5056" y="24302"/>
                  </a:cubicBezTo>
                  <a:cubicBezTo>
                    <a:pt x="6686" y="25530"/>
                    <a:pt x="8632" y="26150"/>
                    <a:pt x="10882" y="26150"/>
                  </a:cubicBezTo>
                  <a:cubicBezTo>
                    <a:pt x="10904" y="26150"/>
                    <a:pt x="10925" y="26150"/>
                    <a:pt x="10947" y="26150"/>
                  </a:cubicBezTo>
                  <a:cubicBezTo>
                    <a:pt x="13176" y="26150"/>
                    <a:pt x="15120" y="25554"/>
                    <a:pt x="16753" y="24337"/>
                  </a:cubicBezTo>
                  <a:cubicBezTo>
                    <a:pt x="18399" y="23133"/>
                    <a:pt x="19651" y="21428"/>
                    <a:pt x="20521" y="19210"/>
                  </a:cubicBezTo>
                  <a:cubicBezTo>
                    <a:pt x="21392" y="17004"/>
                    <a:pt x="21833" y="14417"/>
                    <a:pt x="21833" y="11448"/>
                  </a:cubicBezTo>
                  <a:cubicBezTo>
                    <a:pt x="21833" y="7131"/>
                    <a:pt x="21261" y="3316"/>
                    <a:pt x="2010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0" name="Google Shape;1020;p46"/>
            <p:cNvSpPr/>
            <p:nvPr/>
          </p:nvSpPr>
          <p:spPr>
            <a:xfrm>
              <a:off x="4030975" y="3059600"/>
              <a:ext cx="361325" cy="191150"/>
            </a:xfrm>
            <a:custGeom>
              <a:avLst/>
              <a:gdLst/>
              <a:ahLst/>
              <a:cxnLst/>
              <a:rect l="l" t="t" r="r" b="b"/>
              <a:pathLst>
                <a:path w="14453" h="7646" extrusionOk="0">
                  <a:moveTo>
                    <a:pt x="9239" y="1"/>
                  </a:moveTo>
                  <a:cubicBezTo>
                    <a:pt x="7943" y="1"/>
                    <a:pt x="6582" y="438"/>
                    <a:pt x="6582" y="438"/>
                  </a:cubicBezTo>
                  <a:cubicBezTo>
                    <a:pt x="6582" y="438"/>
                    <a:pt x="3029" y="2120"/>
                    <a:pt x="704" y="3741"/>
                  </a:cubicBezTo>
                  <a:cubicBezTo>
                    <a:pt x="0" y="4230"/>
                    <a:pt x="394" y="6591"/>
                    <a:pt x="2278" y="7271"/>
                  </a:cubicBezTo>
                  <a:cubicBezTo>
                    <a:pt x="3033" y="7538"/>
                    <a:pt x="3741" y="7645"/>
                    <a:pt x="4420" y="7645"/>
                  </a:cubicBezTo>
                  <a:cubicBezTo>
                    <a:pt x="6100" y="7645"/>
                    <a:pt x="7599" y="6992"/>
                    <a:pt x="9170" y="6508"/>
                  </a:cubicBezTo>
                  <a:cubicBezTo>
                    <a:pt x="14452" y="4886"/>
                    <a:pt x="12043" y="2108"/>
                    <a:pt x="11340" y="868"/>
                  </a:cubicBezTo>
                  <a:cubicBezTo>
                    <a:pt x="10960" y="200"/>
                    <a:pt x="10114" y="1"/>
                    <a:pt x="923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1" name="Google Shape;1021;p46"/>
            <p:cNvSpPr/>
            <p:nvPr/>
          </p:nvSpPr>
          <p:spPr>
            <a:xfrm>
              <a:off x="4156175" y="3011675"/>
              <a:ext cx="64700" cy="74400"/>
            </a:xfrm>
            <a:custGeom>
              <a:avLst/>
              <a:gdLst/>
              <a:ahLst/>
              <a:cxnLst/>
              <a:rect l="l" t="t" r="r" b="b"/>
              <a:pathLst>
                <a:path w="2588" h="2976" extrusionOk="0">
                  <a:moveTo>
                    <a:pt x="886" y="0"/>
                  </a:moveTo>
                  <a:cubicBezTo>
                    <a:pt x="813" y="0"/>
                    <a:pt x="744" y="28"/>
                    <a:pt x="680" y="90"/>
                  </a:cubicBezTo>
                  <a:cubicBezTo>
                    <a:pt x="0" y="722"/>
                    <a:pt x="1682" y="2975"/>
                    <a:pt x="1682" y="2975"/>
                  </a:cubicBezTo>
                  <a:lnTo>
                    <a:pt x="2588" y="2487"/>
                  </a:lnTo>
                  <a:cubicBezTo>
                    <a:pt x="2588" y="2487"/>
                    <a:pt x="1574" y="0"/>
                    <a:pt x="88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2" name="Google Shape;1022;p46"/>
            <p:cNvSpPr/>
            <p:nvPr/>
          </p:nvSpPr>
          <p:spPr>
            <a:xfrm>
              <a:off x="4216400" y="3044375"/>
              <a:ext cx="206025" cy="239000"/>
            </a:xfrm>
            <a:custGeom>
              <a:avLst/>
              <a:gdLst/>
              <a:ahLst/>
              <a:cxnLst/>
              <a:rect l="l" t="t" r="r" b="b"/>
              <a:pathLst>
                <a:path w="8241" h="9560" extrusionOk="0">
                  <a:moveTo>
                    <a:pt x="3364" y="0"/>
                  </a:moveTo>
                  <a:cubicBezTo>
                    <a:pt x="1623" y="0"/>
                    <a:pt x="0" y="761"/>
                    <a:pt x="0" y="761"/>
                  </a:cubicBezTo>
                  <a:cubicBezTo>
                    <a:pt x="0" y="761"/>
                    <a:pt x="3029" y="845"/>
                    <a:pt x="3661" y="1179"/>
                  </a:cubicBezTo>
                  <a:cubicBezTo>
                    <a:pt x="4293" y="1512"/>
                    <a:pt x="4817" y="4589"/>
                    <a:pt x="4853" y="6723"/>
                  </a:cubicBezTo>
                  <a:cubicBezTo>
                    <a:pt x="4889" y="8858"/>
                    <a:pt x="5998" y="9418"/>
                    <a:pt x="5998" y="9418"/>
                  </a:cubicBezTo>
                  <a:cubicBezTo>
                    <a:pt x="5998" y="9418"/>
                    <a:pt x="6278" y="9560"/>
                    <a:pt x="6629" y="9560"/>
                  </a:cubicBezTo>
                  <a:cubicBezTo>
                    <a:pt x="6960" y="9560"/>
                    <a:pt x="7353" y="9433"/>
                    <a:pt x="7631" y="8941"/>
                  </a:cubicBezTo>
                  <a:cubicBezTo>
                    <a:pt x="8018" y="8256"/>
                    <a:pt x="7338" y="7197"/>
                    <a:pt x="6857" y="6581"/>
                  </a:cubicBezTo>
                  <a:lnTo>
                    <a:pt x="6857" y="6581"/>
                  </a:lnTo>
                  <a:cubicBezTo>
                    <a:pt x="6955" y="6654"/>
                    <a:pt x="7065" y="6706"/>
                    <a:pt x="7177" y="6706"/>
                  </a:cubicBezTo>
                  <a:cubicBezTo>
                    <a:pt x="7372" y="6706"/>
                    <a:pt x="7576" y="6552"/>
                    <a:pt x="7751" y="6091"/>
                  </a:cubicBezTo>
                  <a:cubicBezTo>
                    <a:pt x="8241" y="4788"/>
                    <a:pt x="6734" y="4349"/>
                    <a:pt x="6532" y="4296"/>
                  </a:cubicBezTo>
                  <a:lnTo>
                    <a:pt x="6532" y="4296"/>
                  </a:lnTo>
                  <a:cubicBezTo>
                    <a:pt x="6572" y="4295"/>
                    <a:pt x="6616" y="4293"/>
                    <a:pt x="6665" y="4291"/>
                  </a:cubicBezTo>
                  <a:cubicBezTo>
                    <a:pt x="7524" y="4255"/>
                    <a:pt x="8239" y="2776"/>
                    <a:pt x="6022" y="880"/>
                  </a:cubicBezTo>
                  <a:cubicBezTo>
                    <a:pt x="5254" y="217"/>
                    <a:pt x="4292" y="0"/>
                    <a:pt x="336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3" name="Google Shape;1023;p46"/>
            <p:cNvSpPr/>
            <p:nvPr/>
          </p:nvSpPr>
          <p:spPr>
            <a:xfrm>
              <a:off x="4275125" y="3011675"/>
              <a:ext cx="64700" cy="74400"/>
            </a:xfrm>
            <a:custGeom>
              <a:avLst/>
              <a:gdLst/>
              <a:ahLst/>
              <a:cxnLst/>
              <a:rect l="l" t="t" r="r" b="b"/>
              <a:pathLst>
                <a:path w="2588" h="2976" extrusionOk="0">
                  <a:moveTo>
                    <a:pt x="1702" y="0"/>
                  </a:moveTo>
                  <a:cubicBezTo>
                    <a:pt x="1014" y="0"/>
                    <a:pt x="0" y="2487"/>
                    <a:pt x="0" y="2487"/>
                  </a:cubicBezTo>
                  <a:lnTo>
                    <a:pt x="906" y="2975"/>
                  </a:lnTo>
                  <a:cubicBezTo>
                    <a:pt x="906" y="2975"/>
                    <a:pt x="2588" y="722"/>
                    <a:pt x="1908" y="90"/>
                  </a:cubicBezTo>
                  <a:cubicBezTo>
                    <a:pt x="1844" y="28"/>
                    <a:pt x="1775" y="0"/>
                    <a:pt x="1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4" name="Google Shape;1024;p46"/>
            <p:cNvSpPr/>
            <p:nvPr/>
          </p:nvSpPr>
          <p:spPr>
            <a:xfrm>
              <a:off x="4156175" y="3139400"/>
              <a:ext cx="16425" cy="22400"/>
            </a:xfrm>
            <a:custGeom>
              <a:avLst/>
              <a:gdLst/>
              <a:ahLst/>
              <a:cxnLst/>
              <a:rect l="l" t="t" r="r" b="b"/>
              <a:pathLst>
                <a:path w="657" h="896" extrusionOk="0">
                  <a:moveTo>
                    <a:pt x="334" y="1"/>
                  </a:moveTo>
                  <a:cubicBezTo>
                    <a:pt x="155" y="1"/>
                    <a:pt x="0" y="203"/>
                    <a:pt x="0" y="454"/>
                  </a:cubicBezTo>
                  <a:cubicBezTo>
                    <a:pt x="0" y="692"/>
                    <a:pt x="155" y="895"/>
                    <a:pt x="334" y="895"/>
                  </a:cubicBezTo>
                  <a:cubicBezTo>
                    <a:pt x="513" y="895"/>
                    <a:pt x="656" y="704"/>
                    <a:pt x="656" y="454"/>
                  </a:cubicBezTo>
                  <a:cubicBezTo>
                    <a:pt x="656" y="203"/>
                    <a:pt x="513" y="1"/>
                    <a:pt x="3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5" name="Google Shape;1025;p46"/>
            <p:cNvSpPr/>
            <p:nvPr/>
          </p:nvSpPr>
          <p:spPr>
            <a:xfrm>
              <a:off x="4153200" y="3166225"/>
              <a:ext cx="37275" cy="18825"/>
            </a:xfrm>
            <a:custGeom>
              <a:avLst/>
              <a:gdLst/>
              <a:ahLst/>
              <a:cxnLst/>
              <a:rect l="l" t="t" r="r" b="b"/>
              <a:pathLst>
                <a:path w="1491" h="753" extrusionOk="0">
                  <a:moveTo>
                    <a:pt x="751" y="1"/>
                  </a:moveTo>
                  <a:cubicBezTo>
                    <a:pt x="334" y="1"/>
                    <a:pt x="0" y="168"/>
                    <a:pt x="0" y="382"/>
                  </a:cubicBezTo>
                  <a:cubicBezTo>
                    <a:pt x="0" y="585"/>
                    <a:pt x="334" y="752"/>
                    <a:pt x="751" y="752"/>
                  </a:cubicBezTo>
                  <a:cubicBezTo>
                    <a:pt x="1169" y="752"/>
                    <a:pt x="1491" y="585"/>
                    <a:pt x="1491" y="382"/>
                  </a:cubicBezTo>
                  <a:cubicBezTo>
                    <a:pt x="1491" y="168"/>
                    <a:pt x="1169" y="1"/>
                    <a:pt x="7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6" name="Google Shape;1026;p46"/>
            <p:cNvSpPr/>
            <p:nvPr/>
          </p:nvSpPr>
          <p:spPr>
            <a:xfrm>
              <a:off x="4082550" y="3167925"/>
              <a:ext cx="22875" cy="27675"/>
            </a:xfrm>
            <a:custGeom>
              <a:avLst/>
              <a:gdLst/>
              <a:ahLst/>
              <a:cxnLst/>
              <a:rect l="l" t="t" r="r" b="b"/>
              <a:pathLst>
                <a:path w="915" h="1107" extrusionOk="0">
                  <a:moveTo>
                    <a:pt x="532" y="0"/>
                  </a:moveTo>
                  <a:cubicBezTo>
                    <a:pt x="519" y="0"/>
                    <a:pt x="504" y="2"/>
                    <a:pt x="489" y="4"/>
                  </a:cubicBezTo>
                  <a:cubicBezTo>
                    <a:pt x="0" y="112"/>
                    <a:pt x="131" y="827"/>
                    <a:pt x="286" y="1042"/>
                  </a:cubicBezTo>
                  <a:cubicBezTo>
                    <a:pt x="321" y="1087"/>
                    <a:pt x="356" y="1107"/>
                    <a:pt x="392" y="1107"/>
                  </a:cubicBezTo>
                  <a:cubicBezTo>
                    <a:pt x="656" y="1107"/>
                    <a:pt x="914" y="0"/>
                    <a:pt x="5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7" name="Google Shape;1027;p46"/>
            <p:cNvSpPr/>
            <p:nvPr/>
          </p:nvSpPr>
          <p:spPr>
            <a:xfrm>
              <a:off x="4047075" y="3168050"/>
              <a:ext cx="24675" cy="27500"/>
            </a:xfrm>
            <a:custGeom>
              <a:avLst/>
              <a:gdLst/>
              <a:ahLst/>
              <a:cxnLst/>
              <a:rect l="l" t="t" r="r" b="b"/>
              <a:pathLst>
                <a:path w="987" h="1100" extrusionOk="0">
                  <a:moveTo>
                    <a:pt x="506" y="0"/>
                  </a:moveTo>
                  <a:cubicBezTo>
                    <a:pt x="474" y="0"/>
                    <a:pt x="441" y="11"/>
                    <a:pt x="406" y="35"/>
                  </a:cubicBezTo>
                  <a:cubicBezTo>
                    <a:pt x="0" y="321"/>
                    <a:pt x="394" y="941"/>
                    <a:pt x="620" y="1073"/>
                  </a:cubicBezTo>
                  <a:cubicBezTo>
                    <a:pt x="652" y="1091"/>
                    <a:pt x="680" y="1100"/>
                    <a:pt x="705" y="1100"/>
                  </a:cubicBezTo>
                  <a:cubicBezTo>
                    <a:pt x="987" y="1100"/>
                    <a:pt x="828" y="0"/>
                    <a:pt x="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028" name="Google Shape;1028;p46"/>
            <p:cNvGrpSpPr/>
            <p:nvPr/>
          </p:nvGrpSpPr>
          <p:grpSpPr>
            <a:xfrm>
              <a:off x="4186575" y="2964725"/>
              <a:ext cx="64125" cy="124625"/>
              <a:chOff x="4186575" y="2964725"/>
              <a:chExt cx="64125" cy="124625"/>
            </a:xfrm>
          </p:grpSpPr>
          <p:sp>
            <p:nvSpPr>
              <p:cNvPr id="1029" name="Google Shape;1029;p46"/>
              <p:cNvSpPr/>
              <p:nvPr/>
            </p:nvSpPr>
            <p:spPr>
              <a:xfrm>
                <a:off x="4186575" y="2964725"/>
                <a:ext cx="64125" cy="124625"/>
              </a:xfrm>
              <a:custGeom>
                <a:avLst/>
                <a:gdLst/>
                <a:ahLst/>
                <a:cxnLst/>
                <a:rect l="l" t="t" r="r" b="b"/>
                <a:pathLst>
                  <a:path w="2565" h="4985" extrusionOk="0">
                    <a:moveTo>
                      <a:pt x="406" y="1"/>
                    </a:moveTo>
                    <a:cubicBezTo>
                      <a:pt x="360" y="1"/>
                      <a:pt x="324" y="38"/>
                      <a:pt x="299" y="120"/>
                    </a:cubicBezTo>
                    <a:cubicBezTo>
                      <a:pt x="1" y="1109"/>
                      <a:pt x="1348" y="4758"/>
                      <a:pt x="1324" y="4985"/>
                    </a:cubicBezTo>
                    <a:lnTo>
                      <a:pt x="2564" y="4520"/>
                    </a:lnTo>
                    <a:cubicBezTo>
                      <a:pt x="2564" y="4520"/>
                      <a:pt x="911" y="1"/>
                      <a:pt x="406" y="1"/>
                    </a:cubicBezTo>
                    <a:close/>
                  </a:path>
                </a:pathLst>
              </a:custGeom>
              <a:solidFill>
                <a:srgbClr val="FFECD6"/>
              </a:solidFill>
              <a:ln>
                <a:noFill/>
              </a:ln>
            </p:spPr>
            <p:txBody>
              <a:bodyPr spcFirstLastPara="1" wrap="square" lIns="91425" tIns="91425" rIns="91425" bIns="91425" anchor="ctr" anchorCtr="0">
                <a:noAutofit/>
              </a:bodyPr>
              <a:lstStyle/>
              <a:p>
                <a:endParaRPr/>
              </a:p>
            </p:txBody>
          </p:sp>
          <p:sp>
            <p:nvSpPr>
              <p:cNvPr id="1030" name="Google Shape;1030;p46"/>
              <p:cNvSpPr/>
              <p:nvPr/>
            </p:nvSpPr>
            <p:spPr>
              <a:xfrm>
                <a:off x="4213700" y="3047900"/>
                <a:ext cx="27450" cy="24150"/>
              </a:xfrm>
              <a:custGeom>
                <a:avLst/>
                <a:gdLst/>
                <a:ahLst/>
                <a:cxnLst/>
                <a:rect l="l" t="t" r="r" b="b"/>
                <a:pathLst>
                  <a:path w="1098" h="966" extrusionOk="0">
                    <a:moveTo>
                      <a:pt x="1074" y="0"/>
                    </a:moveTo>
                    <a:cubicBezTo>
                      <a:pt x="1050" y="0"/>
                      <a:pt x="1026" y="0"/>
                      <a:pt x="1026" y="24"/>
                    </a:cubicBezTo>
                    <a:cubicBezTo>
                      <a:pt x="766" y="786"/>
                      <a:pt x="364" y="881"/>
                      <a:pt x="171" y="881"/>
                    </a:cubicBezTo>
                    <a:cubicBezTo>
                      <a:pt x="107" y="881"/>
                      <a:pt x="66" y="871"/>
                      <a:pt x="60" y="871"/>
                    </a:cubicBezTo>
                    <a:cubicBezTo>
                      <a:pt x="36" y="871"/>
                      <a:pt x="13" y="883"/>
                      <a:pt x="13" y="906"/>
                    </a:cubicBezTo>
                    <a:cubicBezTo>
                      <a:pt x="1" y="918"/>
                      <a:pt x="13" y="942"/>
                      <a:pt x="36" y="954"/>
                    </a:cubicBezTo>
                    <a:cubicBezTo>
                      <a:pt x="76" y="962"/>
                      <a:pt x="117" y="966"/>
                      <a:pt x="159" y="966"/>
                    </a:cubicBezTo>
                    <a:cubicBezTo>
                      <a:pt x="242" y="966"/>
                      <a:pt x="327" y="950"/>
                      <a:pt x="406" y="918"/>
                    </a:cubicBezTo>
                    <a:cubicBezTo>
                      <a:pt x="621" y="835"/>
                      <a:pt x="895" y="608"/>
                      <a:pt x="1098" y="48"/>
                    </a:cubicBezTo>
                    <a:cubicBezTo>
                      <a:pt x="1098" y="36"/>
                      <a:pt x="1086" y="12"/>
                      <a:pt x="1074" y="0"/>
                    </a:cubicBez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1031" name="Google Shape;1031;p46"/>
              <p:cNvSpPr/>
              <p:nvPr/>
            </p:nvSpPr>
            <p:spPr>
              <a:xfrm>
                <a:off x="4205050" y="3025425"/>
                <a:ext cx="27450" cy="24275"/>
              </a:xfrm>
              <a:custGeom>
                <a:avLst/>
                <a:gdLst/>
                <a:ahLst/>
                <a:cxnLst/>
                <a:rect l="l" t="t" r="r" b="b"/>
                <a:pathLst>
                  <a:path w="1098" h="971" extrusionOk="0">
                    <a:moveTo>
                      <a:pt x="1055" y="0"/>
                    </a:moveTo>
                    <a:cubicBezTo>
                      <a:pt x="1039" y="0"/>
                      <a:pt x="1026" y="11"/>
                      <a:pt x="1026" y="29"/>
                    </a:cubicBezTo>
                    <a:cubicBezTo>
                      <a:pt x="766" y="791"/>
                      <a:pt x="364" y="886"/>
                      <a:pt x="171" y="886"/>
                    </a:cubicBezTo>
                    <a:cubicBezTo>
                      <a:pt x="108" y="886"/>
                      <a:pt x="66" y="875"/>
                      <a:pt x="61" y="875"/>
                    </a:cubicBezTo>
                    <a:cubicBezTo>
                      <a:pt x="37" y="875"/>
                      <a:pt x="13" y="887"/>
                      <a:pt x="13" y="911"/>
                    </a:cubicBezTo>
                    <a:cubicBezTo>
                      <a:pt x="1" y="923"/>
                      <a:pt x="13" y="947"/>
                      <a:pt x="37" y="959"/>
                    </a:cubicBezTo>
                    <a:cubicBezTo>
                      <a:pt x="76" y="967"/>
                      <a:pt x="118" y="971"/>
                      <a:pt x="159" y="971"/>
                    </a:cubicBezTo>
                    <a:cubicBezTo>
                      <a:pt x="242" y="971"/>
                      <a:pt x="327" y="955"/>
                      <a:pt x="406" y="923"/>
                    </a:cubicBezTo>
                    <a:cubicBezTo>
                      <a:pt x="633" y="840"/>
                      <a:pt x="907" y="613"/>
                      <a:pt x="1098" y="53"/>
                    </a:cubicBezTo>
                    <a:cubicBezTo>
                      <a:pt x="1098" y="29"/>
                      <a:pt x="1098" y="17"/>
                      <a:pt x="1074" y="5"/>
                    </a:cubicBezTo>
                    <a:cubicBezTo>
                      <a:pt x="1068" y="2"/>
                      <a:pt x="1061" y="0"/>
                      <a:pt x="1055" y="0"/>
                    </a:cubicBez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1032" name="Google Shape;1032;p46"/>
              <p:cNvSpPr/>
              <p:nvPr/>
            </p:nvSpPr>
            <p:spPr>
              <a:xfrm>
                <a:off x="4199825" y="3002750"/>
                <a:ext cx="24050" cy="22850"/>
              </a:xfrm>
              <a:custGeom>
                <a:avLst/>
                <a:gdLst/>
                <a:ahLst/>
                <a:cxnLst/>
                <a:rect l="l" t="t" r="r" b="b"/>
                <a:pathLst>
                  <a:path w="962" h="914" extrusionOk="0">
                    <a:moveTo>
                      <a:pt x="919" y="1"/>
                    </a:moveTo>
                    <a:cubicBezTo>
                      <a:pt x="902" y="1"/>
                      <a:pt x="890" y="12"/>
                      <a:pt x="890" y="30"/>
                    </a:cubicBezTo>
                    <a:cubicBezTo>
                      <a:pt x="782" y="423"/>
                      <a:pt x="615" y="673"/>
                      <a:pt x="413" y="781"/>
                    </a:cubicBezTo>
                    <a:cubicBezTo>
                      <a:pt x="339" y="821"/>
                      <a:pt x="255" y="840"/>
                      <a:pt x="171" y="840"/>
                    </a:cubicBezTo>
                    <a:cubicBezTo>
                      <a:pt x="132" y="840"/>
                      <a:pt x="93" y="836"/>
                      <a:pt x="55" y="828"/>
                    </a:cubicBezTo>
                    <a:cubicBezTo>
                      <a:pt x="50" y="825"/>
                      <a:pt x="45" y="824"/>
                      <a:pt x="41" y="824"/>
                    </a:cubicBezTo>
                    <a:cubicBezTo>
                      <a:pt x="14" y="824"/>
                      <a:pt x="0" y="878"/>
                      <a:pt x="31" y="888"/>
                    </a:cubicBezTo>
                    <a:cubicBezTo>
                      <a:pt x="86" y="905"/>
                      <a:pt x="142" y="914"/>
                      <a:pt x="196" y="914"/>
                    </a:cubicBezTo>
                    <a:cubicBezTo>
                      <a:pt x="258" y="914"/>
                      <a:pt x="319" y="902"/>
                      <a:pt x="377" y="876"/>
                    </a:cubicBezTo>
                    <a:cubicBezTo>
                      <a:pt x="401" y="876"/>
                      <a:pt x="413" y="864"/>
                      <a:pt x="436" y="852"/>
                    </a:cubicBezTo>
                    <a:cubicBezTo>
                      <a:pt x="675" y="733"/>
                      <a:pt x="842" y="459"/>
                      <a:pt x="961" y="41"/>
                    </a:cubicBezTo>
                    <a:cubicBezTo>
                      <a:pt x="961" y="30"/>
                      <a:pt x="949" y="6"/>
                      <a:pt x="937" y="6"/>
                    </a:cubicBezTo>
                    <a:cubicBezTo>
                      <a:pt x="931" y="2"/>
                      <a:pt x="925" y="1"/>
                      <a:pt x="919" y="1"/>
                    </a:cubicBezTo>
                    <a:close/>
                  </a:path>
                </a:pathLst>
              </a:custGeom>
              <a:solidFill>
                <a:srgbClr val="B4B2BF"/>
              </a:solidFill>
              <a:ln>
                <a:noFill/>
              </a:ln>
            </p:spPr>
            <p:txBody>
              <a:bodyPr spcFirstLastPara="1" wrap="square" lIns="91425" tIns="91425" rIns="91425" bIns="91425" anchor="ctr" anchorCtr="0">
                <a:noAutofit/>
              </a:bodyPr>
              <a:lstStyle/>
              <a:p>
                <a:endParaRPr/>
              </a:p>
            </p:txBody>
          </p:sp>
          <p:sp>
            <p:nvSpPr>
              <p:cNvPr id="1033" name="Google Shape;1033;p46"/>
              <p:cNvSpPr/>
              <p:nvPr/>
            </p:nvSpPr>
            <p:spPr>
              <a:xfrm>
                <a:off x="4192750" y="2981725"/>
                <a:ext cx="20575" cy="16074"/>
              </a:xfrm>
              <a:custGeom>
                <a:avLst/>
                <a:gdLst/>
                <a:ahLst/>
                <a:cxnLst/>
                <a:rect l="l" t="t" r="r" b="b"/>
                <a:pathLst>
                  <a:path w="962" h="915" extrusionOk="0">
                    <a:moveTo>
                      <a:pt x="926" y="1"/>
                    </a:moveTo>
                    <a:cubicBezTo>
                      <a:pt x="911" y="1"/>
                      <a:pt x="893" y="10"/>
                      <a:pt x="883" y="31"/>
                    </a:cubicBezTo>
                    <a:cubicBezTo>
                      <a:pt x="776" y="424"/>
                      <a:pt x="621" y="675"/>
                      <a:pt x="406" y="782"/>
                    </a:cubicBezTo>
                    <a:cubicBezTo>
                      <a:pt x="333" y="823"/>
                      <a:pt x="254" y="841"/>
                      <a:pt x="173" y="841"/>
                    </a:cubicBezTo>
                    <a:cubicBezTo>
                      <a:pt x="136" y="841"/>
                      <a:pt x="98" y="837"/>
                      <a:pt x="60" y="830"/>
                    </a:cubicBezTo>
                    <a:cubicBezTo>
                      <a:pt x="54" y="827"/>
                      <a:pt x="48" y="825"/>
                      <a:pt x="42" y="825"/>
                    </a:cubicBezTo>
                    <a:cubicBezTo>
                      <a:pt x="25" y="825"/>
                      <a:pt x="13" y="836"/>
                      <a:pt x="13" y="854"/>
                    </a:cubicBezTo>
                    <a:cubicBezTo>
                      <a:pt x="1" y="866"/>
                      <a:pt x="13" y="889"/>
                      <a:pt x="36" y="889"/>
                    </a:cubicBezTo>
                    <a:cubicBezTo>
                      <a:pt x="86" y="906"/>
                      <a:pt x="139" y="915"/>
                      <a:pt x="191" y="915"/>
                    </a:cubicBezTo>
                    <a:cubicBezTo>
                      <a:pt x="252" y="915"/>
                      <a:pt x="313" y="903"/>
                      <a:pt x="370" y="877"/>
                    </a:cubicBezTo>
                    <a:cubicBezTo>
                      <a:pt x="394" y="866"/>
                      <a:pt x="418" y="866"/>
                      <a:pt x="442" y="854"/>
                    </a:cubicBezTo>
                    <a:cubicBezTo>
                      <a:pt x="668" y="734"/>
                      <a:pt x="847" y="460"/>
                      <a:pt x="955" y="43"/>
                    </a:cubicBezTo>
                    <a:cubicBezTo>
                      <a:pt x="961" y="16"/>
                      <a:pt x="945" y="1"/>
                      <a:pt x="926" y="1"/>
                    </a:cubicBezTo>
                    <a:close/>
                  </a:path>
                </a:pathLst>
              </a:custGeom>
              <a:solidFill>
                <a:srgbClr val="B4B2BF"/>
              </a:solidFill>
              <a:ln>
                <a:noFill/>
              </a:ln>
            </p:spPr>
            <p:txBody>
              <a:bodyPr spcFirstLastPara="1" wrap="square" lIns="91425" tIns="91425" rIns="91425" bIns="91425" anchor="ctr" anchorCtr="0">
                <a:noAutofit/>
              </a:bodyPr>
              <a:lstStyle/>
              <a:p>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2568381" y="227862"/>
            <a:ext cx="7023488" cy="6402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832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948614" y="1828800"/>
            <a:ext cx="10264543" cy="2153200"/>
          </a:xfrm>
          <a:prstGeom prst="rect">
            <a:avLst/>
          </a:prstGeom>
        </p:spPr>
        <p:txBody>
          <a:bodyPr spcFirstLastPara="1" wrap="square" lIns="121705" tIns="121705" rIns="121705" bIns="121705" anchor="ctr" anchorCtr="0">
            <a:noAutofit/>
          </a:bodyPr>
          <a:lstStyle/>
          <a:p>
            <a:r>
              <a:rPr lang="en" sz="6600" smtClean="0">
                <a:latin typeface="Arial-Rounded" pitchFamily="34" charset="0"/>
                <a:ea typeface="Arial-Rounded" pitchFamily="34" charset="0"/>
                <a:cs typeface="Arial-Rounded" pitchFamily="34" charset="0"/>
              </a:rPr>
              <a:t>Bài 1: </a:t>
            </a:r>
            <a:br>
              <a:rPr lang="en" sz="6600" smtClean="0">
                <a:latin typeface="Arial-Rounded" pitchFamily="34" charset="0"/>
                <a:ea typeface="Arial-Rounded" pitchFamily="34" charset="0"/>
                <a:cs typeface="Arial-Rounded" pitchFamily="34" charset="0"/>
              </a:rPr>
            </a:br>
            <a:r>
              <a:rPr lang="en" sz="6600" smtClean="0">
                <a:latin typeface="Arial-Rounded" pitchFamily="34" charset="0"/>
                <a:ea typeface="Arial-Rounded" pitchFamily="34" charset="0"/>
                <a:cs typeface="Arial-Rounded" pitchFamily="34" charset="0"/>
              </a:rPr>
              <a:t>CHUYỆN BỐN MÙA</a:t>
            </a:r>
            <a:endParaRPr sz="6600">
              <a:latin typeface="Arial-Rounded" pitchFamily="34" charset="0"/>
              <a:ea typeface="Arial-Rounded" pitchFamily="34" charset="0"/>
              <a:cs typeface="Arial-Rounded" pitchFamily="34" charset="0"/>
            </a:endParaRPr>
          </a:p>
        </p:txBody>
      </p:sp>
      <p:sp>
        <p:nvSpPr>
          <p:cNvPr id="2" name="Subtitle 1"/>
          <p:cNvSpPr>
            <a:spLocks noGrp="1"/>
          </p:cNvSpPr>
          <p:nvPr>
            <p:ph type="subTitle" idx="1"/>
          </p:nvPr>
        </p:nvSpPr>
        <p:spPr>
          <a:xfrm>
            <a:off x="8595519" y="4876800"/>
            <a:ext cx="1415511" cy="575684"/>
          </a:xfrm>
          <a:solidFill>
            <a:schemeClr val="accent5">
              <a:lumMod val="40000"/>
              <a:lumOff val="60000"/>
            </a:schemeClr>
          </a:solidFill>
        </p:spPr>
        <p:txBody>
          <a:bodyPr/>
          <a:lstStyle/>
          <a:p>
            <a:r>
              <a:rPr lang="en-US" sz="3600" smtClean="0"/>
              <a:t>S/9</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320" y="381000"/>
            <a:ext cx="11582399" cy="6417141"/>
          </a:xfrm>
          <a:prstGeom prst="rect">
            <a:avLst/>
          </a:prstGeom>
          <a:noFill/>
        </p:spPr>
        <p:txBody>
          <a:bodyPr wrap="square" rtlCol="0">
            <a:spAutoFit/>
          </a:bodyPr>
          <a:lstStyle/>
          <a:p>
            <a:pPr algn="ctr"/>
            <a:r>
              <a:rPr lang="vi-VN" sz="2800" b="1" dirty="0" smtClean="0">
                <a:latin typeface="+mj-lt"/>
              </a:rPr>
              <a:t>Yêu cầu cần đạt</a:t>
            </a:r>
            <a:r>
              <a:rPr lang="vi-VN" sz="2800" dirty="0" smtClean="0">
                <a:latin typeface="+mj-lt"/>
              </a:rPr>
              <a:t>:</a:t>
            </a:r>
          </a:p>
          <a:p>
            <a:r>
              <a:rPr lang="vi-VN" sz="2800" dirty="0" smtClean="0">
                <a:latin typeface="+mj-lt"/>
              </a:rPr>
              <a:t>- Đọc đúng các từ ngữ, đọc rõ ràng câu chuyện </a:t>
            </a:r>
            <a:r>
              <a:rPr lang="vi-VN" sz="2800" i="1" dirty="0" smtClean="0">
                <a:latin typeface="+mj-lt"/>
              </a:rPr>
              <a:t>Chuyện bốn mùa. </a:t>
            </a:r>
            <a:r>
              <a:rPr lang="vi-VN" sz="2800" dirty="0" smtClean="0">
                <a:latin typeface="+mj-lt"/>
              </a:rPr>
              <a:t>Bước đầu làm quen đọc diễn cảm, biết đọc lời đối thoại của các nhân vật phù hợp với ngữ điệu.</a:t>
            </a:r>
          </a:p>
          <a:p>
            <a:r>
              <a:rPr lang="vi-VN" sz="2800" dirty="0" smtClean="0">
                <a:latin typeface="+mj-lt"/>
              </a:rPr>
              <a:t>- Hiểu nội dung bài: Nhận biết được4 nàng tiên tượng trưng cho 4 mùa. Hiểu được ý nghĩa câu chuyện dựa vào nội dung câu chuyện và tranh minh họa, nhận biết được 4 mùa xuân, hạ, thu, đông mỗi mùa mỗi vẻ đẹp riêng, đều có ích cho cuộc sống.</a:t>
            </a:r>
          </a:p>
          <a:p>
            <a:r>
              <a:rPr lang="vi-VN" sz="2800" dirty="0" smtClean="0">
                <a:latin typeface="+mj-lt"/>
              </a:rPr>
              <a:t>- Biết bày tỏ tình cảm và cảm xúc bản thân. Nhận biết được thông điệp của tác giả đối với người đọc.</a:t>
            </a:r>
          </a:p>
          <a:p>
            <a:r>
              <a:rPr lang="vi-VN" sz="2800" dirty="0" smtClean="0">
                <a:latin typeface="+mj-lt"/>
              </a:rPr>
              <a:t>- Hình thành và phát triển năng lực văn học: nhận biết các nhân vật, diễn biến các sự vật trong chuyện.</a:t>
            </a:r>
          </a:p>
          <a:p>
            <a:r>
              <a:rPr lang="vi-VN" sz="2800" dirty="0" smtClean="0">
                <a:latin typeface="+mj-lt"/>
              </a:rPr>
              <a:t>- Bồi dưỡng tình yêu thiên nhiên; rèn kĩ năng hợp tác làm việc nhóm.</a:t>
            </a:r>
          </a:p>
          <a:p>
            <a:r>
              <a:rPr lang="vi-VN" sz="2800" dirty="0" smtClean="0">
                <a:latin typeface="+mj-lt"/>
              </a:rPr>
              <a:t>- HS chăm chú, hứng thú với bài học.      </a:t>
            </a:r>
          </a:p>
          <a:p>
            <a:endParaRPr lang="vi-V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214474" y="624225"/>
            <a:ext cx="9352845"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về thời tiết ngày hôm nay tại nơi em ở.</a:t>
            </a:r>
            <a:endParaRPr lang="en-US" sz="3600">
              <a:solidFill>
                <a:srgbClr val="002060"/>
              </a:solidFill>
              <a:latin typeface="Arial-Rounded" pitchFamily="34" charset="0"/>
              <a:ea typeface="Arial-Rounded" pitchFamily="34" charset="0"/>
              <a:cs typeface="Arial-Rounded"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53242" y="1828800"/>
            <a:ext cx="7855354" cy="35498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latin typeface="Arial-Rounded" pitchFamily="34" charset="0"/>
                <a:ea typeface="Arial-Rounded" pitchFamily="34" charset="0"/>
                <a:cs typeface="Arial-Rounded" pitchFamily="34" charset="0"/>
              </a:rPr>
              <a:t>Ngày đầu năm, bốn nàng tiên Xuân, Hạ, Thu, Đông gặp nhau.</a:t>
            </a:r>
          </a:p>
          <a:p>
            <a:pPr indent="457200" algn="just"/>
            <a:r>
              <a:rPr lang="en-US" sz="2300" smtClean="0">
                <a:latin typeface="Arial-Rounded" pitchFamily="34" charset="0"/>
                <a:ea typeface="Arial-Rounded" pitchFamily="34" charset="0"/>
                <a:cs typeface="Arial-Rounded" pitchFamily="34" charset="0"/>
              </a:rPr>
              <a:t>Đông cầm tay Xuân bảo:</a:t>
            </a:r>
          </a:p>
          <a:p>
            <a:pPr indent="457200" algn="just"/>
            <a:r>
              <a:rPr lang="en-US" sz="2300" smtClean="0">
                <a:latin typeface="Arial-Rounded" pitchFamily="34" charset="0"/>
                <a:ea typeface="Arial-Rounded" pitchFamily="34" charset="0"/>
                <a:cs typeface="Arial-Rounded" pitchFamily="34" charset="0"/>
              </a:rPr>
              <a:t>- Chị là người sung sướng nhất. Ai cũng yêu chị. Chị về, cây nào cũng đâm chồi nảy lộc.</a:t>
            </a:r>
          </a:p>
          <a:p>
            <a:pPr indent="457200" algn="just"/>
            <a:r>
              <a:rPr lang="en-US" sz="2300" smtClean="0">
                <a:latin typeface="Arial-Rounded" pitchFamily="34" charset="0"/>
                <a:ea typeface="Arial-Rounded" pitchFamily="34" charset="0"/>
                <a:cs typeface="Arial-Rounded" pitchFamily="34" charset="0"/>
              </a:rPr>
              <a:t>Xuân nói:</a:t>
            </a:r>
          </a:p>
          <a:p>
            <a:pPr indent="457200" algn="just"/>
            <a:r>
              <a:rPr lang="en-US" sz="2300" smtClean="0">
                <a:latin typeface="Arial-Rounded" pitchFamily="34" charset="0"/>
                <a:ea typeface="Arial-Rounded" pitchFamily="34" charset="0"/>
                <a:cs typeface="Arial-Rounded" pitchFamily="34" charset="0"/>
              </a:rPr>
              <a:t>- Nhưng nhờ có em Hạ, cây trong vườn mới đơm trái ngọt, học sinh mới được nghỉ hè.</a:t>
            </a:r>
          </a:p>
          <a:p>
            <a:pPr indent="457200" algn="just"/>
            <a:r>
              <a:rPr lang="en-US" sz="2300" smtClean="0">
                <a:latin typeface="Arial-Rounded" pitchFamily="34" charset="0"/>
                <a:ea typeface="Arial-Rounded" pitchFamily="34" charset="0"/>
                <a:cs typeface="Arial-Rounded" pitchFamily="34" charset="0"/>
              </a:rPr>
              <a:t>Nàng Hạ tinh nghịch xen vào:</a:t>
            </a:r>
          </a:p>
          <a:p>
            <a:pPr indent="457200" algn="just"/>
            <a:r>
              <a:rPr lang="en-US" sz="2300" smtClean="0">
                <a:latin typeface="Arial-Rounded" pitchFamily="34" charset="0"/>
                <a:ea typeface="Arial-Rounded" pitchFamily="34" charset="0"/>
                <a:cs typeface="Arial-Rounded" pitchFamily="34" charset="0"/>
              </a:rPr>
              <a:t>- Thế mà thiếu nhi lại thích em Thu nhất. Không có Thu, làm sao có đêm trăng rằm rước đèn, phá cỗ,…</a:t>
            </a:r>
          </a:p>
          <a:p>
            <a:pPr indent="457200" algn="just"/>
            <a:r>
              <a:rPr lang="en-US" sz="2300" smtClean="0">
                <a:latin typeface="Arial-Rounded" pitchFamily="34" charset="0"/>
                <a:ea typeface="Arial-Rounded" pitchFamily="34" charset="0"/>
                <a:cs typeface="Arial-Rounded" pitchFamily="34" charset="0"/>
              </a:rPr>
              <a:t>Giọng buồn buồn, Đông nói:</a:t>
            </a:r>
          </a:p>
          <a:p>
            <a:pPr indent="457200" algn="just"/>
            <a:r>
              <a:rPr lang="en-US" sz="2300" smtClean="0">
                <a:latin typeface="Arial-Rounded" pitchFamily="34" charset="0"/>
                <a:ea typeface="Arial-Rounded" pitchFamily="34" charset="0"/>
                <a:cs typeface="Arial-Rounded" pitchFamily="34" charset="0"/>
              </a:rPr>
              <a:t>- Chỉ có em là chẳng ai yêu.</a:t>
            </a:r>
          </a:p>
          <a:p>
            <a:pPr indent="457200" algn="just"/>
            <a:r>
              <a:rPr lang="en-US" sz="2300" smtClean="0">
                <a:latin typeface="Arial-Rounded" pitchFamily="34" charset="0"/>
                <a:ea typeface="Arial-Rounded" pitchFamily="34" charset="0"/>
                <a:cs typeface="Arial-Rounded" pitchFamily="34" charset="0"/>
              </a:rPr>
              <a:t>Thu đặt bàn tay lên vai đông, thủ thỉ:</a:t>
            </a:r>
          </a:p>
          <a:p>
            <a:pPr indent="457200" algn="just"/>
            <a:r>
              <a:rPr lang="en-US" sz="2300" smtClean="0">
                <a:latin typeface="Arial-Rounded" pitchFamily="34" charset="0"/>
                <a:ea typeface="Arial-Rounded" pitchFamily="34" charset="0"/>
                <a:cs typeface="Arial-Rounded" pitchFamily="34" charset="0"/>
              </a:rPr>
              <a:t>- Có em mới có bập bùng bếp lửa nhà sàn, mọi người mới có giấc ngủ ấm trong chăn.</a:t>
            </a:r>
          </a:p>
          <a:p>
            <a:pPr indent="457200" algn="just"/>
            <a:r>
              <a:rPr lang="en-US" sz="2300" smtClean="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latin typeface="Arial-Rounded" pitchFamily="34" charset="0"/>
                <a:ea typeface="Arial-Rounded" pitchFamily="34" charset="0"/>
                <a:cs typeface="Arial-Rounded" pitchFamily="34" charset="0"/>
              </a:rPr>
              <a:t>- Xuân làm cho cây lá tươi tốt. Hạ cho trái ngọt, hoa thơm. Thu làm cho trời xanh cao, học sinh nhớ ngày tựu trường. Còn cháu Đông, cháu có công ủ ấm mầm sống 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p:nvPr/>
        </p:nvCxnSpPr>
        <p:spPr>
          <a:xfrm>
            <a:off x="4491649" y="1108364"/>
            <a:ext cx="6889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930" y="1828800"/>
            <a:ext cx="1327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63175" y="1809337"/>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4735" y="2514600"/>
            <a:ext cx="961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3175" y="3200400"/>
            <a:ext cx="184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04319" y="4953000"/>
            <a:ext cx="20318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43352" y="5990772"/>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62119" y="5994401"/>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89545" y="6364512"/>
            <a:ext cx="774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274479" y="685800"/>
            <a:ext cx="11612880" cy="6463308"/>
          </a:xfrm>
          <a:prstGeom prst="rect">
            <a:avLst/>
          </a:prstGeom>
          <a:noFill/>
        </p:spPr>
        <p:txBody>
          <a:bodyPr wrap="square" rtlCol="0">
            <a:spAutoFit/>
          </a:bodyPr>
          <a:lstStyle/>
          <a:p>
            <a:pPr indent="457200" algn="just"/>
            <a:r>
              <a:rPr lang="en-US" sz="2300" smtClean="0">
                <a:latin typeface="Arial-Rounded" pitchFamily="34" charset="0"/>
                <a:ea typeface="Arial-Rounded" pitchFamily="34" charset="0"/>
                <a:cs typeface="Arial-Rounded" pitchFamily="34" charset="0"/>
              </a:rPr>
              <a:t>Ngày đầu năm, bốn nàng tiên </a:t>
            </a:r>
            <a:r>
              <a:rPr lang="en-US" sz="2300" smtClean="0">
                <a:solidFill>
                  <a:srgbClr val="FF0000"/>
                </a:solidFill>
                <a:latin typeface="Arial-Rounded" pitchFamily="34" charset="0"/>
                <a:ea typeface="Arial-Rounded" pitchFamily="34" charset="0"/>
                <a:cs typeface="Arial-Rounded" pitchFamily="34" charset="0"/>
              </a:rPr>
              <a:t>Xuân</a:t>
            </a:r>
            <a:r>
              <a:rPr lang="en-US" sz="2300" smtClean="0">
                <a:latin typeface="Arial-Rounded" pitchFamily="34" charset="0"/>
                <a:ea typeface="Arial-Rounded" pitchFamily="34" charset="0"/>
                <a:cs typeface="Arial-Rounded" pitchFamily="34" charset="0"/>
              </a:rPr>
              <a:t>, Hạ, Thu, Đông gặp nhau.</a:t>
            </a:r>
          </a:p>
          <a:p>
            <a:pPr indent="457200" algn="just"/>
            <a:r>
              <a:rPr lang="en-US" sz="2300" smtClean="0">
                <a:latin typeface="Arial-Rounded" pitchFamily="34" charset="0"/>
                <a:ea typeface="Arial-Rounded" pitchFamily="34" charset="0"/>
                <a:cs typeface="Arial-Rounded" pitchFamily="34" charset="0"/>
              </a:rPr>
              <a:t>Đông cầm tay Xuân bảo:</a:t>
            </a:r>
          </a:p>
          <a:p>
            <a:pPr indent="457200" algn="just"/>
            <a:r>
              <a:rPr lang="en-US" sz="2300" smtClean="0">
                <a:latin typeface="Arial-Rounded" pitchFamily="34" charset="0"/>
                <a:ea typeface="Arial-Rounded" pitchFamily="34" charset="0"/>
                <a:cs typeface="Arial-Rounded" pitchFamily="34" charset="0"/>
              </a:rPr>
              <a:t>- Chị là người </a:t>
            </a:r>
            <a:r>
              <a:rPr lang="en-US" sz="2300" smtClean="0">
                <a:solidFill>
                  <a:srgbClr val="FF0000"/>
                </a:solidFill>
                <a:latin typeface="Arial-Rounded" pitchFamily="34" charset="0"/>
                <a:ea typeface="Arial-Rounded" pitchFamily="34" charset="0"/>
                <a:cs typeface="Arial-Rounded" pitchFamily="34" charset="0"/>
              </a:rPr>
              <a:t>sung sướng </a:t>
            </a:r>
            <a:r>
              <a:rPr lang="en-US" sz="2300" smtClean="0">
                <a:latin typeface="Arial-Rounded" pitchFamily="34" charset="0"/>
                <a:ea typeface="Arial-Rounded" pitchFamily="34" charset="0"/>
                <a:cs typeface="Arial-Rounded" pitchFamily="34" charset="0"/>
              </a:rPr>
              <a:t>nhất. Ai cũng yêu chị. Chị về, cây nào cũng </a:t>
            </a:r>
            <a:r>
              <a:rPr lang="en-US" sz="2300" smtClean="0">
                <a:solidFill>
                  <a:srgbClr val="FF0000"/>
                </a:solidFill>
                <a:latin typeface="Arial-Rounded" pitchFamily="34" charset="0"/>
                <a:ea typeface="Arial-Rounded" pitchFamily="34" charset="0"/>
                <a:cs typeface="Arial-Rounded" pitchFamily="34" charset="0"/>
              </a:rPr>
              <a:t>đâm chồi </a:t>
            </a:r>
            <a:r>
              <a:rPr lang="en-US" sz="2300" smtClean="0">
                <a:latin typeface="Arial-Rounded" pitchFamily="34" charset="0"/>
                <a:ea typeface="Arial-Rounded" pitchFamily="34" charset="0"/>
                <a:cs typeface="Arial-Rounded" pitchFamily="34" charset="0"/>
              </a:rPr>
              <a:t>nảy lộc.</a:t>
            </a:r>
          </a:p>
          <a:p>
            <a:pPr indent="457200" algn="just"/>
            <a:r>
              <a:rPr lang="en-US" sz="2300" smtClean="0">
                <a:latin typeface="Arial-Rounded" pitchFamily="34" charset="0"/>
                <a:ea typeface="Arial-Rounded" pitchFamily="34" charset="0"/>
                <a:cs typeface="Arial-Rounded" pitchFamily="34" charset="0"/>
              </a:rPr>
              <a:t>Xuân nói:</a:t>
            </a:r>
          </a:p>
          <a:p>
            <a:pPr indent="457200" algn="just"/>
            <a:r>
              <a:rPr lang="en-US" sz="2300" smtClean="0">
                <a:latin typeface="Arial-Rounded" pitchFamily="34" charset="0"/>
                <a:ea typeface="Arial-Rounded" pitchFamily="34" charset="0"/>
                <a:cs typeface="Arial-Rounded" pitchFamily="34" charset="0"/>
              </a:rPr>
              <a:t>- Nhưng nhờ có em Hạ, cây trong vườn mới đơm </a:t>
            </a:r>
            <a:r>
              <a:rPr lang="en-US" sz="2300" smtClean="0">
                <a:solidFill>
                  <a:srgbClr val="FF0000"/>
                </a:solidFill>
                <a:latin typeface="Arial-Rounded" pitchFamily="34" charset="0"/>
                <a:ea typeface="Arial-Rounded" pitchFamily="34" charset="0"/>
                <a:cs typeface="Arial-Rounded" pitchFamily="34" charset="0"/>
              </a:rPr>
              <a:t>trái ngọt</a:t>
            </a:r>
            <a:r>
              <a:rPr lang="en-US" sz="2300" smtClean="0">
                <a:latin typeface="Arial-Rounded" pitchFamily="34" charset="0"/>
                <a:ea typeface="Arial-Rounded" pitchFamily="34" charset="0"/>
                <a:cs typeface="Arial-Rounded" pitchFamily="34" charset="0"/>
              </a:rPr>
              <a:t>, học sinh mới được nghỉ hè.</a:t>
            </a:r>
          </a:p>
          <a:p>
            <a:pPr indent="457200" algn="just"/>
            <a:r>
              <a:rPr lang="en-US" sz="2300" smtClean="0">
                <a:latin typeface="Arial-Rounded" pitchFamily="34" charset="0"/>
                <a:ea typeface="Arial-Rounded" pitchFamily="34" charset="0"/>
                <a:cs typeface="Arial-Rounded" pitchFamily="34" charset="0"/>
              </a:rPr>
              <a:t>Nàng Hạ tinh nghịch xen vào:</a:t>
            </a:r>
          </a:p>
          <a:p>
            <a:pPr indent="457200" algn="just"/>
            <a:r>
              <a:rPr lang="en-US" sz="2300" smtClean="0">
                <a:latin typeface="Arial-Rounded" pitchFamily="34" charset="0"/>
                <a:ea typeface="Arial-Rounded" pitchFamily="34" charset="0"/>
                <a:cs typeface="Arial-Rounded" pitchFamily="34" charset="0"/>
              </a:rPr>
              <a:t>- Thế mà thiếu nhi lại thích em Thu nhất. Không có Thu, làm sao có </a:t>
            </a:r>
            <a:r>
              <a:rPr lang="en-US" sz="2300" smtClean="0">
                <a:solidFill>
                  <a:srgbClr val="FF0000"/>
                </a:solidFill>
                <a:latin typeface="Arial-Rounded" pitchFamily="34" charset="0"/>
                <a:ea typeface="Arial-Rounded" pitchFamily="34" charset="0"/>
                <a:cs typeface="Arial-Rounded" pitchFamily="34" charset="0"/>
              </a:rPr>
              <a:t>đêm trăng rằm </a:t>
            </a:r>
            <a:r>
              <a:rPr lang="en-US" sz="2300" smtClean="0">
                <a:latin typeface="Arial-Rounded" pitchFamily="34" charset="0"/>
                <a:ea typeface="Arial-Rounded" pitchFamily="34" charset="0"/>
                <a:cs typeface="Arial-Rounded" pitchFamily="34" charset="0"/>
              </a:rPr>
              <a:t>rước đèn, phá cỗ,…</a:t>
            </a:r>
          </a:p>
          <a:p>
            <a:pPr indent="457200" algn="just"/>
            <a:r>
              <a:rPr lang="en-US" sz="2300" smtClean="0">
                <a:latin typeface="Arial-Rounded" pitchFamily="34" charset="0"/>
                <a:ea typeface="Arial-Rounded" pitchFamily="34" charset="0"/>
                <a:cs typeface="Arial-Rounded" pitchFamily="34" charset="0"/>
              </a:rPr>
              <a:t>Giọng buồn buồn, Đông nói:</a:t>
            </a:r>
          </a:p>
          <a:p>
            <a:pPr indent="457200" algn="just"/>
            <a:r>
              <a:rPr lang="en-US" sz="2300" smtClean="0">
                <a:latin typeface="Arial-Rounded" pitchFamily="34" charset="0"/>
                <a:ea typeface="Arial-Rounded" pitchFamily="34" charset="0"/>
                <a:cs typeface="Arial-Rounded" pitchFamily="34" charset="0"/>
              </a:rPr>
              <a:t>- Chỉ có em là chẳng ai yêu.</a:t>
            </a:r>
          </a:p>
          <a:p>
            <a:pPr indent="457200" algn="just"/>
            <a:r>
              <a:rPr lang="en-US" sz="2300" smtClean="0">
                <a:latin typeface="Arial-Rounded" pitchFamily="34" charset="0"/>
                <a:ea typeface="Arial-Rounded" pitchFamily="34" charset="0"/>
                <a:cs typeface="Arial-Rounded" pitchFamily="34" charset="0"/>
              </a:rPr>
              <a:t>Thu đặt bàn tay lên vai đông, thủ thỉ:</a:t>
            </a:r>
          </a:p>
          <a:p>
            <a:pPr indent="457200" algn="just"/>
            <a:r>
              <a:rPr lang="en-US" sz="2300" smtClean="0">
                <a:latin typeface="Arial-Rounded" pitchFamily="34" charset="0"/>
                <a:ea typeface="Arial-Rounded" pitchFamily="34" charset="0"/>
                <a:cs typeface="Arial-Rounded" pitchFamily="34" charset="0"/>
              </a:rPr>
              <a:t>- Có em mới có </a:t>
            </a:r>
            <a:r>
              <a:rPr lang="en-US" sz="2300" smtClean="0">
                <a:solidFill>
                  <a:srgbClr val="FF0000"/>
                </a:solidFill>
                <a:latin typeface="Arial-Rounded" pitchFamily="34" charset="0"/>
                <a:ea typeface="Arial-Rounded" pitchFamily="34" charset="0"/>
                <a:cs typeface="Arial-Rounded" pitchFamily="34" charset="0"/>
              </a:rPr>
              <a:t>bập bùng bếp lửa</a:t>
            </a:r>
            <a:r>
              <a:rPr lang="en-US" sz="2300" smtClean="0">
                <a:latin typeface="Arial-Rounded" pitchFamily="34" charset="0"/>
                <a:ea typeface="Arial-Rounded" pitchFamily="34" charset="0"/>
                <a:cs typeface="Arial-Rounded" pitchFamily="34" charset="0"/>
              </a:rPr>
              <a:t> nhà sàn, mọi người mới có giấc ngủ ấm trong chăn.</a:t>
            </a:r>
          </a:p>
          <a:p>
            <a:pPr indent="457200" algn="just"/>
            <a:r>
              <a:rPr lang="en-US" sz="2300" smtClean="0">
                <a:latin typeface="Arial-Rounded" pitchFamily="34" charset="0"/>
                <a:ea typeface="Arial-Rounded" pitchFamily="34" charset="0"/>
                <a:cs typeface="Arial-Rounded" pitchFamily="34" charset="0"/>
              </a:rPr>
              <a:t>Bốn nàng tiên mải chuyện trò, không biết bà Đất đã đến từ lúc nào. Bà nói:</a:t>
            </a:r>
          </a:p>
          <a:p>
            <a:pPr indent="457200" algn="just"/>
            <a:r>
              <a:rPr lang="en-US" sz="2300" smtClean="0">
                <a:latin typeface="Arial-Rounded" pitchFamily="34" charset="0"/>
                <a:ea typeface="Arial-Rounded" pitchFamily="34" charset="0"/>
                <a:cs typeface="Arial-Rounded" pitchFamily="34" charset="0"/>
              </a:rPr>
              <a:t>- Xuân làm cho cây lá tươi tốt. Hạ cho trái ngọt, hoa thơm. Thu làm cho trời xanh cao, học sinh nhớ ngày </a:t>
            </a:r>
            <a:r>
              <a:rPr lang="en-US" sz="2300" smtClean="0">
                <a:solidFill>
                  <a:srgbClr val="FF0000"/>
                </a:solidFill>
                <a:latin typeface="Arial-Rounded" pitchFamily="34" charset="0"/>
                <a:ea typeface="Arial-Rounded" pitchFamily="34" charset="0"/>
                <a:cs typeface="Arial-Rounded" pitchFamily="34" charset="0"/>
              </a:rPr>
              <a:t>tựu trường</a:t>
            </a:r>
            <a:r>
              <a:rPr lang="en-US" sz="2300" smtClean="0">
                <a:latin typeface="Arial-Rounded" pitchFamily="34" charset="0"/>
                <a:ea typeface="Arial-Rounded" pitchFamily="34" charset="0"/>
                <a:cs typeface="Arial-Rounded" pitchFamily="34" charset="0"/>
              </a:rPr>
              <a:t>. Còn cháu Đông, cháu có công ủ ấm </a:t>
            </a:r>
            <a:r>
              <a:rPr lang="en-US" sz="2300" smtClean="0">
                <a:solidFill>
                  <a:srgbClr val="FF0000"/>
                </a:solidFill>
                <a:latin typeface="Arial-Rounded" pitchFamily="34" charset="0"/>
                <a:ea typeface="Arial-Rounded" pitchFamily="34" charset="0"/>
                <a:cs typeface="Arial-Rounded" pitchFamily="34" charset="0"/>
              </a:rPr>
              <a:t>mầm sống </a:t>
            </a:r>
            <a:r>
              <a:rPr lang="en-US" sz="2300" smtClean="0">
                <a:latin typeface="Arial-Rounded" pitchFamily="34" charset="0"/>
                <a:ea typeface="Arial-Rounded" pitchFamily="34" charset="0"/>
                <a:cs typeface="Arial-Rounded" pitchFamily="34" charset="0"/>
              </a:rPr>
              <a:t>để xuân về cây cối đâm chồi nảy lộc. Các cháu đều có ích, đều đáng yêu.</a:t>
            </a:r>
          </a:p>
          <a:p>
            <a:pPr indent="457200" algn="r"/>
            <a:r>
              <a:rPr lang="en-US" sz="2300" smtClean="0">
                <a:latin typeface="Arial-Rounded" pitchFamily="34" charset="0"/>
                <a:ea typeface="Arial-Rounded" pitchFamily="34" charset="0"/>
                <a:cs typeface="Arial-Rounded" pitchFamily="34" charset="0"/>
              </a:rPr>
              <a:t>(</a:t>
            </a:r>
            <a:r>
              <a:rPr lang="en-US" sz="2300" i="1" smtClean="0">
                <a:latin typeface="Arial-Rounded" pitchFamily="34" charset="0"/>
                <a:ea typeface="Arial-Rounded" pitchFamily="34" charset="0"/>
                <a:cs typeface="Arial-Rounded" pitchFamily="34" charset="0"/>
              </a:rPr>
              <a:t>Theo</a:t>
            </a:r>
            <a:r>
              <a:rPr lang="en-US" sz="2300" smtClean="0">
                <a:latin typeface="Arial-Rounded" pitchFamily="34" charset="0"/>
                <a:ea typeface="Arial-Rounded" pitchFamily="34" charset="0"/>
                <a:cs typeface="Arial-Rounded" pitchFamily="34" charset="0"/>
              </a:rPr>
              <a:t> Từ Nguyên Tĩnh)</a:t>
            </a:r>
          </a:p>
          <a:p>
            <a:pPr indent="457200" algn="just"/>
            <a:endParaRPr lang="en-US" sz="23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917360" y="76200"/>
            <a:ext cx="10327119" cy="523220"/>
          </a:xfrm>
          <a:prstGeom prst="rect">
            <a:avLst/>
          </a:prstGeom>
          <a:noFill/>
        </p:spPr>
        <p:txBody>
          <a:bodyPr wrap="square" rtlCol="0">
            <a:spAutoFit/>
          </a:bodyPr>
          <a:lstStyle/>
          <a:p>
            <a:pPr algn="ctr"/>
            <a:r>
              <a:rPr lang="en-US" sz="2800" b="1" smtClean="0">
                <a:solidFill>
                  <a:srgbClr val="FF8E1D"/>
                </a:solidFill>
                <a:latin typeface="Arial-Rounded" pitchFamily="34" charset="0"/>
                <a:ea typeface="Arial-Rounded" pitchFamily="34" charset="0"/>
                <a:cs typeface="Arial-Rounded" pitchFamily="34" charset="0"/>
              </a:rPr>
              <a:t>CHUYỆN BỐN MÙA</a:t>
            </a:r>
            <a:endParaRPr lang="en-US" sz="28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p:nvPr/>
        </p:nvCxnSpPr>
        <p:spPr>
          <a:xfrm>
            <a:off x="4522645" y="1108364"/>
            <a:ext cx="6889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930" y="1828800"/>
            <a:ext cx="1327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63175" y="1809337"/>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74735" y="2514600"/>
            <a:ext cx="961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321231" y="3200400"/>
            <a:ext cx="184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63838" y="4938486"/>
            <a:ext cx="2103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65217" y="6005286"/>
            <a:ext cx="12469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17864" y="5994400"/>
            <a:ext cx="12469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39111" t="10582"/>
          <a:stretch/>
        </p:blipFill>
        <p:spPr>
          <a:xfrm>
            <a:off x="5318919" y="1023257"/>
            <a:ext cx="6124462" cy="5059136"/>
          </a:xfrm>
          <a:prstGeom prst="rect">
            <a:avLst/>
          </a:prstGeom>
        </p:spPr>
      </p:pic>
      <p:sp>
        <p:nvSpPr>
          <p:cNvPr id="3" name="Google Shape;747;p69"/>
          <p:cNvSpPr/>
          <p:nvPr/>
        </p:nvSpPr>
        <p:spPr>
          <a:xfrm>
            <a:off x="365919" y="92395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967227" y="871416"/>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Đâm chồi:</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1127919" y="879553"/>
            <a:ext cx="3886200"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mọc ra những chồi non.</a:t>
            </a:r>
            <a:endParaRPr lang="en-US" sz="4000">
              <a:solidFill>
                <a:srgbClr val="002060"/>
              </a:solidFill>
              <a:latin typeface="Arial-Rounded" pitchFamily="34" charset="0"/>
              <a:ea typeface="Arial-Rounded" pitchFamily="34" charset="0"/>
              <a:cs typeface="Arial-Rounded" pitchFamily="34" charset="0"/>
            </a:endParaRPr>
          </a:p>
        </p:txBody>
      </p:sp>
      <p:sp>
        <p:nvSpPr>
          <p:cNvPr id="6" name="TextBox 5"/>
          <p:cNvSpPr txBox="1"/>
          <p:nvPr/>
        </p:nvSpPr>
        <p:spPr>
          <a:xfrm>
            <a:off x="1127919" y="2404408"/>
            <a:ext cx="3886200"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Ví dụ: </a:t>
            </a:r>
            <a:r>
              <a:rPr lang="en-US" sz="4000" i="1" smtClean="0">
                <a:solidFill>
                  <a:srgbClr val="002060"/>
                </a:solidFill>
                <a:latin typeface="Arial-Rounded" pitchFamily="34" charset="0"/>
                <a:ea typeface="Arial-Rounded" pitchFamily="34" charset="0"/>
                <a:cs typeface="Arial-Rounded" pitchFamily="34" charset="0"/>
              </a:rPr>
              <a:t>Mùa xuân, cây cối mọc ra những chồi non.</a:t>
            </a:r>
            <a:endParaRPr lang="en-US" sz="4000" i="1">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2429</Words>
  <Application>Microsoft Office PowerPoint</Application>
  <PresentationFormat>Custom</PresentationFormat>
  <Paragraphs>181</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Arial-Rounded</vt:lpstr>
      <vt:lpstr>Delius Unicase</vt:lpstr>
      <vt:lpstr>Comfortaa</vt:lpstr>
      <vt:lpstr>Times New Roman</vt:lpstr>
      <vt:lpstr>Arial Rounded MT Bold</vt:lpstr>
      <vt:lpstr>Chewy</vt:lpstr>
      <vt:lpstr>Livvic</vt:lpstr>
      <vt:lpstr>Roboto Condensed Light</vt:lpstr>
      <vt:lpstr>Response to Intervention: The Alphabet by Slidesgo</vt:lpstr>
      <vt:lpstr>Slide 1</vt:lpstr>
      <vt:lpstr>Khởi động</vt:lpstr>
      <vt:lpstr>Slide 3</vt:lpstr>
      <vt:lpstr>Bài 1:  CHUYỆN BỐN MÙA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Thư giãn nào!</vt:lpstr>
      <vt:lpstr>Slide 18</vt:lpstr>
      <vt:lpstr>Slide 19</vt:lpstr>
      <vt:lpstr>Slide 20</vt:lpstr>
      <vt:lpstr>Slide 21</vt:lpstr>
      <vt:lpstr>Slide 22</vt:lpstr>
      <vt:lpstr>Slide 23</vt:lpstr>
      <vt:lpstr>Slide 24</vt:lpstr>
      <vt:lpstr>Củng cố</vt:lpstr>
      <vt:lpstr>Dặn dò</vt:lpstr>
      <vt:lpstr>Find the shape</vt:lpstr>
      <vt:lpstr>Meet the vowels!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7</cp:lastModifiedBy>
  <cp:revision>19</cp:revision>
  <dcterms:modified xsi:type="dcterms:W3CDTF">2023-01-10T23:44:34Z</dcterms:modified>
</cp:coreProperties>
</file>